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359F-8982-4235-B19D-55C88F59882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D36-BF11-4C36-8B13-F69C496A8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CCD36-BF11-4C36-8B13-F69C496A8D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0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CCD36-BF11-4C36-8B13-F69C496A8D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8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D294-7498-48DA-855A-C4A44C4E77D7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E8D7-A84D-4B93-B1D6-F9F0156D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10926" r="144" b="12800"/>
          <a:stretch/>
        </p:blipFill>
        <p:spPr>
          <a:xfrm rot="5400000">
            <a:off x="320336" y="997531"/>
            <a:ext cx="6115904" cy="46648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9" b="12709"/>
          <a:stretch/>
        </p:blipFill>
        <p:spPr>
          <a:xfrm rot="5400000">
            <a:off x="6369715" y="997396"/>
            <a:ext cx="6106841" cy="46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4"/>
          <a:stretch/>
        </p:blipFill>
        <p:spPr>
          <a:xfrm rot="5400000">
            <a:off x="6149637" y="1138207"/>
            <a:ext cx="6106841" cy="4664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5" b="9074"/>
          <a:stretch/>
        </p:blipFill>
        <p:spPr>
          <a:xfrm rot="5400000">
            <a:off x="145839" y="1142670"/>
            <a:ext cx="6106841" cy="46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5" t="6484" r="10557" b="9607"/>
          <a:stretch/>
        </p:blipFill>
        <p:spPr>
          <a:xfrm rot="5400000">
            <a:off x="6286500" y="1041493"/>
            <a:ext cx="6110654" cy="46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3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와이드스크린</PresentationFormat>
  <Paragraphs>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oks</dc:creator>
  <cp:lastModifiedBy>oks</cp:lastModifiedBy>
  <cp:revision>10</cp:revision>
  <dcterms:created xsi:type="dcterms:W3CDTF">2023-10-19T07:43:38Z</dcterms:created>
  <dcterms:modified xsi:type="dcterms:W3CDTF">2023-10-31T05:28:38Z</dcterms:modified>
</cp:coreProperties>
</file>