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8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9" b="2065"/>
          <a:stretch/>
        </p:blipFill>
        <p:spPr>
          <a:xfrm rot="5400000">
            <a:off x="6137005" y="927059"/>
            <a:ext cx="6115631" cy="4620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837" y="921685"/>
            <a:ext cx="6113417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3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178" y="1033976"/>
            <a:ext cx="6123398" cy="4629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6877" y="1031782"/>
            <a:ext cx="6132576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9542" y="1035986"/>
            <a:ext cx="6138672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oks</dc:creator>
  <cp:lastModifiedBy>oks</cp:lastModifiedBy>
  <cp:revision>7</cp:revision>
  <dcterms:created xsi:type="dcterms:W3CDTF">2023-10-19T07:43:38Z</dcterms:created>
  <dcterms:modified xsi:type="dcterms:W3CDTF">2023-10-31T05:38:08Z</dcterms:modified>
</cp:coreProperties>
</file>