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0"/>
  </p:notesMasterIdLst>
  <p:sldIdLst>
    <p:sldId id="256" r:id="rId2"/>
    <p:sldId id="258" r:id="rId3"/>
    <p:sldId id="396" r:id="rId4"/>
    <p:sldId id="267" r:id="rId5"/>
    <p:sldId id="268" r:id="rId6"/>
    <p:sldId id="399" r:id="rId7"/>
    <p:sldId id="400" r:id="rId8"/>
    <p:sldId id="402" r:id="rId9"/>
    <p:sldId id="404" r:id="rId10"/>
    <p:sldId id="403" r:id="rId11"/>
    <p:sldId id="401" r:id="rId12"/>
    <p:sldId id="408" r:id="rId13"/>
    <p:sldId id="407" r:id="rId14"/>
    <p:sldId id="406" r:id="rId15"/>
    <p:sldId id="410" r:id="rId16"/>
    <p:sldId id="411" r:id="rId17"/>
    <p:sldId id="417" r:id="rId18"/>
    <p:sldId id="409" r:id="rId19"/>
    <p:sldId id="393" r:id="rId20"/>
    <p:sldId id="394" r:id="rId21"/>
    <p:sldId id="412" r:id="rId22"/>
    <p:sldId id="413" r:id="rId23"/>
    <p:sldId id="414" r:id="rId24"/>
    <p:sldId id="416" r:id="rId25"/>
    <p:sldId id="405" r:id="rId26"/>
    <p:sldId id="415" r:id="rId27"/>
    <p:sldId id="419" r:id="rId28"/>
    <p:sldId id="418" r:id="rId29"/>
  </p:sldIdLst>
  <p:sldSz cx="12192000" cy="6858000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E5EF2"/>
    <a:srgbClr val="F772AA"/>
    <a:srgbClr val="5400FF"/>
    <a:srgbClr val="3A3A3A"/>
    <a:srgbClr val="FCCCE1"/>
    <a:srgbClr val="FBB3D2"/>
    <a:srgbClr val="BCFF79"/>
    <a:srgbClr val="80FF00"/>
    <a:srgbClr val="5E39AA"/>
    <a:srgbClr val="554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34" autoAdjust="0"/>
    <p:restoredTop sz="88471" autoAdjust="0"/>
  </p:normalViewPr>
  <p:slideViewPr>
    <p:cSldViewPr snapToGrid="0">
      <p:cViewPr varScale="1">
        <p:scale>
          <a:sx n="138" d="100"/>
          <a:sy n="138" d="100"/>
        </p:scale>
        <p:origin x="274" y="75"/>
      </p:cViewPr>
      <p:guideLst/>
    </p:cSldViewPr>
  </p:slideViewPr>
  <p:notesTextViewPr>
    <p:cViewPr>
      <p:scale>
        <a:sx n="400" d="100"/>
        <a:sy n="4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54F1AE-8A4B-4DF5-A3CE-9632DE51491E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CEA32C-F491-4774-BA04-9D77A418C1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01989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CEA32C-F491-4774-BA04-9D77A418C10E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19104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CEA32C-F491-4774-BA04-9D77A418C10E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1884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CEA32C-F491-4774-BA04-9D77A418C10E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18352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CEA32C-F491-4774-BA04-9D77A418C10E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79396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CEA32C-F491-4774-BA04-9D77A418C10E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03473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CEA32C-F491-4774-BA04-9D77A418C10E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51094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CEA32C-F491-4774-BA04-9D77A418C10E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07957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CEA32C-F491-4774-BA04-9D77A418C10E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8387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609268" cy="6858000"/>
            </a:xfrm>
            <a:prstGeom prst="rect">
              <a:avLst/>
            </a:prstGeom>
          </p:spPr>
        </p:pic>
        <p:pic>
          <p:nvPicPr>
            <p:cNvPr id="9" name="그림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2245"/>
            <a:stretch/>
          </p:blipFill>
          <p:spPr>
            <a:xfrm>
              <a:off x="9525000" y="0"/>
              <a:ext cx="2667000" cy="6858000"/>
            </a:xfrm>
            <a:prstGeom prst="rect">
              <a:avLst/>
            </a:prstGeom>
          </p:spPr>
        </p:pic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592000" y="820800"/>
            <a:ext cx="9144000" cy="2073600"/>
          </a:xfrm>
        </p:spPr>
        <p:txBody>
          <a:bodyPr anchor="t">
            <a:normAutofit/>
          </a:bodyPr>
          <a:lstStyle>
            <a:lvl1pPr algn="ctr"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664400" y="2894400"/>
            <a:ext cx="4071600" cy="1170000"/>
          </a:xfrm>
        </p:spPr>
        <p:txBody>
          <a:bodyPr anchor="b">
            <a:normAutofit/>
          </a:bodyPr>
          <a:lstStyle>
            <a:lvl1pPr marL="0" indent="0" algn="r">
              <a:buNone/>
              <a:defRPr sz="2000" b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D945C-D6AA-4A4B-97B9-E2B8B13FD2EC}" type="datetime1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http://et.ketri.re.kr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D5CDB-BE62-4230-AF58-FB85D34048D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바닥글 개체 틀 4"/>
          <p:cNvSpPr txBox="1">
            <a:spLocks/>
          </p:cNvSpPr>
          <p:nvPr/>
        </p:nvSpPr>
        <p:spPr>
          <a:xfrm>
            <a:off x="241199" y="6512399"/>
            <a:ext cx="1798615" cy="3217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http://et.ketri.re.kr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D840288-9268-5D6C-67C5-9A6DC5F22B88}"/>
              </a:ext>
            </a:extLst>
          </p:cNvPr>
          <p:cNvSpPr/>
          <p:nvPr userDrawn="1"/>
        </p:nvSpPr>
        <p:spPr>
          <a:xfrm>
            <a:off x="5935461" y="6513601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ko-KR" altLang="en-US" sz="1200" b="1" dirty="0" err="1">
                <a:ln w="3175">
                  <a:solidFill>
                    <a:schemeClr val="tx1"/>
                  </a:solidFill>
                </a:ln>
                <a:solidFill>
                  <a:srgbClr val="5400FF"/>
                </a:solidFill>
                <a:cs typeface="KoPubWorld돋움체_Pro Bold" panose="00000800000000000000" pitchFamily="50" charset="-127"/>
              </a:rPr>
              <a:t>이티보드</a:t>
            </a:r>
            <a:r>
              <a:rPr lang="en-US" altLang="ko-KR" sz="1200" b="1" dirty="0">
                <a:solidFill>
                  <a:schemeClr val="bg2">
                    <a:lumMod val="10000"/>
                  </a:schemeClr>
                </a:solidFill>
                <a:cs typeface="KoPubWorld돋움체_Pro Bold" panose="00000800000000000000" pitchFamily="50" charset="-127"/>
              </a:rPr>
              <a:t>, </a:t>
            </a:r>
            <a:r>
              <a:rPr lang="ko-KR" altLang="en-US" sz="1200" b="1" dirty="0">
                <a:solidFill>
                  <a:schemeClr val="bg2">
                    <a:lumMod val="10000"/>
                  </a:schemeClr>
                </a:solidFill>
                <a:cs typeface="KoPubWorld돋움체_Pro Bold" panose="00000800000000000000" pitchFamily="50" charset="-127"/>
              </a:rPr>
              <a:t>이렇게 사용하세요</a:t>
            </a:r>
            <a:r>
              <a:rPr lang="en-US" altLang="ko-KR" sz="1200" b="1" dirty="0">
                <a:solidFill>
                  <a:schemeClr val="bg2">
                    <a:lumMod val="10000"/>
                  </a:schemeClr>
                </a:solidFill>
                <a:cs typeface="KoPubWorld돋움체_Pro Bold" panose="00000800000000000000" pitchFamily="50" charset="-127"/>
              </a:rPr>
              <a:t>!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856909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C0FD2-A7EA-445A-99D6-2B5D57779817}" type="datetime1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http://et.ketri.re.kr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D5CDB-BE62-4230-AF58-FB85D34048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9573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245"/>
          <a:stretch/>
        </p:blipFill>
        <p:spPr>
          <a:xfrm>
            <a:off x="-304800" y="0"/>
            <a:ext cx="12496800" cy="6858000"/>
          </a:xfrm>
          <a:prstGeom prst="rect">
            <a:avLst/>
          </a:prstGeom>
        </p:spPr>
      </p:pic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F6853-DEBF-4B48-BD2F-F2C856298F33}" type="datetime1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http://et.ketri.re.kr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D5CDB-BE62-4230-AF58-FB85D34048D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바닥글 개체 틀 4"/>
          <p:cNvSpPr txBox="1">
            <a:spLocks/>
          </p:cNvSpPr>
          <p:nvPr/>
        </p:nvSpPr>
        <p:spPr>
          <a:xfrm>
            <a:off x="241199" y="6512399"/>
            <a:ext cx="1798615" cy="3217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http://et.ketri.re.kr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8F84FB5-9ACE-EF12-506D-06E2EEB4D572}"/>
              </a:ext>
            </a:extLst>
          </p:cNvPr>
          <p:cNvSpPr/>
          <p:nvPr userDrawn="1"/>
        </p:nvSpPr>
        <p:spPr>
          <a:xfrm>
            <a:off x="5935461" y="6513601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ko-KR" altLang="en-US" sz="1200" b="1" dirty="0" err="1">
                <a:ln w="3175">
                  <a:solidFill>
                    <a:schemeClr val="tx1"/>
                  </a:solidFill>
                </a:ln>
                <a:solidFill>
                  <a:srgbClr val="5400FF"/>
                </a:solidFill>
                <a:cs typeface="KoPubWorld돋움체_Pro Bold" panose="00000800000000000000" pitchFamily="50" charset="-127"/>
              </a:rPr>
              <a:t>이티보드</a:t>
            </a:r>
            <a:r>
              <a:rPr lang="en-US" altLang="ko-KR" sz="1200" b="1" dirty="0">
                <a:solidFill>
                  <a:schemeClr val="bg2">
                    <a:lumMod val="10000"/>
                  </a:schemeClr>
                </a:solidFill>
                <a:cs typeface="KoPubWorld돋움체_Pro Bold" panose="00000800000000000000" pitchFamily="50" charset="-127"/>
              </a:rPr>
              <a:t>, </a:t>
            </a:r>
            <a:r>
              <a:rPr lang="ko-KR" altLang="en-US" sz="1200" b="1" dirty="0">
                <a:solidFill>
                  <a:schemeClr val="bg2">
                    <a:lumMod val="10000"/>
                  </a:schemeClr>
                </a:solidFill>
                <a:cs typeface="KoPubWorld돋움체_Pro Bold" panose="00000800000000000000" pitchFamily="50" charset="-127"/>
              </a:rPr>
              <a:t>이렇게 사용하세요</a:t>
            </a:r>
            <a:r>
              <a:rPr lang="en-US" altLang="ko-KR" sz="1200" b="1" dirty="0">
                <a:solidFill>
                  <a:schemeClr val="bg2">
                    <a:lumMod val="10000"/>
                  </a:schemeClr>
                </a:solidFill>
                <a:cs typeface="KoPubWorld돋움체_Pro Bold" panose="00000800000000000000" pitchFamily="50" charset="-127"/>
              </a:rPr>
              <a:t>!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42618039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DC70C-DB45-43B7-A937-29AC3B080398}" type="datetime1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http://et.ketri.re.kr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D5CDB-BE62-4230-AF58-FB85D34048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34378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21BAC-6284-4C8C-892D-349264ED50C6}" type="datetime1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http://et.ketri.re.kr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D5CDB-BE62-4230-AF58-FB85D34048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02872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70C18-96EC-4369-8E2A-8FFF56098375}" type="datetime1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http://et.ketri.re.kr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D5CDB-BE62-4230-AF58-FB85D34048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72307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E7E78-D1C8-4C1F-9F2E-354963B82D64}" type="datetime1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http://et.ketri.re.kr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D5CDB-BE62-4230-AF58-FB85D34048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8386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07E66-0ED1-44AC-BF5C-3BE3094ECB7A}" type="datetime1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http://et.ketri.re.kr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D5CDB-BE62-4230-AF58-FB85D34048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1244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1" y="6455727"/>
            <a:ext cx="12191999" cy="402272"/>
            <a:chOff x="1" y="0"/>
            <a:chExt cx="12191999" cy="402272"/>
          </a:xfrm>
        </p:grpSpPr>
        <p:pic>
          <p:nvPicPr>
            <p:cNvPr id="14" name="그림 1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5846" t="-1" b="324"/>
            <a:stretch/>
          </p:blipFill>
          <p:spPr>
            <a:xfrm rot="16200000">
              <a:off x="3218341" y="-3218340"/>
              <a:ext cx="399098" cy="6835777"/>
            </a:xfrm>
            <a:prstGeom prst="rect">
              <a:avLst/>
            </a:prstGeom>
          </p:spPr>
        </p:pic>
        <p:pic>
          <p:nvPicPr>
            <p:cNvPr id="15" name="그림 1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5814"/>
            <a:stretch/>
          </p:blipFill>
          <p:spPr>
            <a:xfrm rot="16200000">
              <a:off x="8561864" y="-3227864"/>
              <a:ext cx="402272" cy="6858000"/>
            </a:xfrm>
            <a:prstGeom prst="rect">
              <a:avLst/>
            </a:prstGeom>
          </p:spPr>
        </p:pic>
      </p:grp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35600" y="1490400"/>
            <a:ext cx="10515600" cy="4351338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4099D-1958-4CBE-856C-528F9F3D641C}" type="datetime1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41199" y="6512399"/>
            <a:ext cx="1798615" cy="321787"/>
          </a:xfrm>
        </p:spPr>
        <p:txBody>
          <a:bodyPr/>
          <a:lstStyle>
            <a:lvl1pPr algn="l">
              <a:defRPr b="1">
                <a:solidFill>
                  <a:schemeClr val="tx1"/>
                </a:solidFill>
              </a:defRPr>
            </a:lvl1pPr>
          </a:lstStyle>
          <a:p>
            <a:r>
              <a:rPr lang="en-US" altLang="ko-KR"/>
              <a:t>http://et.ketri.re.kr</a:t>
            </a:r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0" y="0"/>
            <a:ext cx="12192000" cy="1145754"/>
            <a:chOff x="0" y="0"/>
            <a:chExt cx="12192000" cy="1168400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7841"/>
            <a:stretch/>
          </p:blipFill>
          <p:spPr>
            <a:xfrm rot="16200000">
              <a:off x="2844800" y="-2844800"/>
              <a:ext cx="1168400" cy="6858000"/>
            </a:xfrm>
            <a:prstGeom prst="rect">
              <a:avLst/>
            </a:prstGeom>
          </p:spPr>
        </p:pic>
        <p:pic>
          <p:nvPicPr>
            <p:cNvPr id="9" name="그림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7841"/>
            <a:stretch/>
          </p:blipFill>
          <p:spPr>
            <a:xfrm rot="16200000">
              <a:off x="8178800" y="-2844800"/>
              <a:ext cx="1168400" cy="6858000"/>
            </a:xfrm>
            <a:prstGeom prst="rect">
              <a:avLst/>
            </a:prstGeom>
          </p:spPr>
        </p:pic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64400" y="226800"/>
            <a:ext cx="10515600" cy="7128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288000" y="219600"/>
            <a:ext cx="2743200" cy="365125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fld id="{45FD5CDB-BE62-4230-AF58-FB85D34048D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29A23575-24F0-1BB6-22CD-BE01CDF17736}"/>
              </a:ext>
            </a:extLst>
          </p:cNvPr>
          <p:cNvSpPr/>
          <p:nvPr userDrawn="1"/>
        </p:nvSpPr>
        <p:spPr>
          <a:xfrm>
            <a:off x="494506" y="196851"/>
            <a:ext cx="687387" cy="687387"/>
          </a:xfrm>
          <a:prstGeom prst="ellipse">
            <a:avLst/>
          </a:prstGeom>
          <a:solidFill>
            <a:srgbClr val="5400FF"/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DE213F7-E148-F632-F8C0-D919F79F30CD}"/>
              </a:ext>
            </a:extLst>
          </p:cNvPr>
          <p:cNvSpPr txBox="1"/>
          <p:nvPr userDrawn="1"/>
        </p:nvSpPr>
        <p:spPr>
          <a:xfrm>
            <a:off x="289350" y="402045"/>
            <a:ext cx="10977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b="1" dirty="0" err="1">
                <a:solidFill>
                  <a:schemeClr val="bg1"/>
                </a:solidFill>
              </a:rPr>
              <a:t>이티보드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D5E7DB5-D6F3-4B00-C18C-5EB3C665A538}"/>
              </a:ext>
            </a:extLst>
          </p:cNvPr>
          <p:cNvSpPr/>
          <p:nvPr userDrawn="1"/>
        </p:nvSpPr>
        <p:spPr>
          <a:xfrm>
            <a:off x="5935461" y="6513601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ko-KR" altLang="en-US" sz="1200" b="1" dirty="0" err="1">
                <a:ln w="3175">
                  <a:solidFill>
                    <a:schemeClr val="tx1"/>
                  </a:solidFill>
                </a:ln>
                <a:solidFill>
                  <a:srgbClr val="5400FF"/>
                </a:solidFill>
                <a:cs typeface="KoPubWorld돋움체_Pro Bold" panose="00000800000000000000" pitchFamily="50" charset="-127"/>
              </a:rPr>
              <a:t>이티보드</a:t>
            </a:r>
            <a:r>
              <a:rPr lang="en-US" altLang="ko-KR" sz="1200" b="1" dirty="0">
                <a:solidFill>
                  <a:schemeClr val="bg2">
                    <a:lumMod val="10000"/>
                  </a:schemeClr>
                </a:solidFill>
                <a:cs typeface="KoPubWorld돋움체_Pro Bold" panose="00000800000000000000" pitchFamily="50" charset="-127"/>
              </a:rPr>
              <a:t>, </a:t>
            </a:r>
            <a:r>
              <a:rPr lang="ko-KR" altLang="en-US" sz="1200" b="1" dirty="0">
                <a:solidFill>
                  <a:schemeClr val="bg2">
                    <a:lumMod val="10000"/>
                  </a:schemeClr>
                </a:solidFill>
                <a:cs typeface="KoPubWorld돋움체_Pro Bold" panose="00000800000000000000" pitchFamily="50" charset="-127"/>
              </a:rPr>
              <a:t>이렇게 사용하세요</a:t>
            </a:r>
            <a:r>
              <a:rPr lang="en-US" altLang="ko-KR" sz="1200" b="1" dirty="0">
                <a:solidFill>
                  <a:schemeClr val="bg2">
                    <a:lumMod val="10000"/>
                  </a:schemeClr>
                </a:solidFill>
                <a:cs typeface="KoPubWorld돋움체_Pro Bold" panose="00000800000000000000" pitchFamily="50" charset="-127"/>
              </a:rPr>
              <a:t>!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057535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(그림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1" y="6455727"/>
            <a:ext cx="12191999" cy="402272"/>
            <a:chOff x="1" y="0"/>
            <a:chExt cx="12191999" cy="402272"/>
          </a:xfrm>
        </p:grpSpPr>
        <p:pic>
          <p:nvPicPr>
            <p:cNvPr id="14" name="그림 1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5846" t="-1" b="324"/>
            <a:stretch/>
          </p:blipFill>
          <p:spPr>
            <a:xfrm rot="16200000">
              <a:off x="3218341" y="-3218340"/>
              <a:ext cx="399098" cy="6835777"/>
            </a:xfrm>
            <a:prstGeom prst="rect">
              <a:avLst/>
            </a:prstGeom>
          </p:spPr>
        </p:pic>
        <p:pic>
          <p:nvPicPr>
            <p:cNvPr id="15" name="그림 1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5814"/>
            <a:stretch/>
          </p:blipFill>
          <p:spPr>
            <a:xfrm rot="16200000">
              <a:off x="8561864" y="-3227864"/>
              <a:ext cx="402272" cy="6858000"/>
            </a:xfrm>
            <a:prstGeom prst="rect">
              <a:avLst/>
            </a:prstGeom>
          </p:spPr>
        </p:pic>
      </p:grp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C46E7-32F7-4F04-BD7B-DC176E9D530C}" type="datetime1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41199" y="6512399"/>
            <a:ext cx="1798615" cy="321787"/>
          </a:xfrm>
        </p:spPr>
        <p:txBody>
          <a:bodyPr/>
          <a:lstStyle>
            <a:lvl1pPr algn="l">
              <a:defRPr b="1">
                <a:solidFill>
                  <a:schemeClr val="tx1"/>
                </a:solidFill>
              </a:defRPr>
            </a:lvl1pPr>
          </a:lstStyle>
          <a:p>
            <a:r>
              <a:rPr lang="en-US" altLang="ko-KR"/>
              <a:t>http://et.ketri.re.kr</a:t>
            </a:r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0" y="0"/>
            <a:ext cx="12192000" cy="1168400"/>
            <a:chOff x="0" y="0"/>
            <a:chExt cx="12192000" cy="1168400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7841"/>
            <a:stretch/>
          </p:blipFill>
          <p:spPr>
            <a:xfrm rot="16200000">
              <a:off x="2844800" y="-2844800"/>
              <a:ext cx="1168400" cy="6858000"/>
            </a:xfrm>
            <a:prstGeom prst="rect">
              <a:avLst/>
            </a:prstGeom>
          </p:spPr>
        </p:pic>
        <p:pic>
          <p:nvPicPr>
            <p:cNvPr id="9" name="그림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7841"/>
            <a:stretch/>
          </p:blipFill>
          <p:spPr>
            <a:xfrm rot="16200000">
              <a:off x="8178800" y="-2844800"/>
              <a:ext cx="1168400" cy="6858000"/>
            </a:xfrm>
            <a:prstGeom prst="rect">
              <a:avLst/>
            </a:prstGeom>
          </p:spPr>
        </p:pic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64400" y="226800"/>
            <a:ext cx="10515600" cy="7128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288000" y="219600"/>
            <a:ext cx="2743200" cy="365125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fld id="{45FD5CDB-BE62-4230-AF58-FB85D34048D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그림 개체 틀 11"/>
          <p:cNvSpPr>
            <a:spLocks noGrp="1"/>
          </p:cNvSpPr>
          <p:nvPr>
            <p:ph type="pic" sz="quarter" idx="13"/>
          </p:nvPr>
        </p:nvSpPr>
        <p:spPr>
          <a:xfrm>
            <a:off x="435600" y="1490400"/>
            <a:ext cx="7207200" cy="4680000"/>
          </a:xfrm>
          <a:ln w="28575">
            <a:solidFill>
              <a:srgbClr val="FFD06B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lang="ko-KR" altLang="en-US"/>
              <a:t>그림을 추가하려면 아이콘을 클릭하십시오</a:t>
            </a:r>
            <a:endParaRPr lang="ko-KR" altLang="en-US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2859951E-9CB0-4548-FE6C-7B7DF3F0EE04}"/>
              </a:ext>
            </a:extLst>
          </p:cNvPr>
          <p:cNvSpPr/>
          <p:nvPr userDrawn="1"/>
        </p:nvSpPr>
        <p:spPr>
          <a:xfrm>
            <a:off x="494506" y="196851"/>
            <a:ext cx="687387" cy="687387"/>
          </a:xfrm>
          <a:prstGeom prst="ellipse">
            <a:avLst/>
          </a:prstGeom>
          <a:solidFill>
            <a:srgbClr val="5400FF"/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E534FE-0DA1-D519-0EFA-D231C6C32F89}"/>
              </a:ext>
            </a:extLst>
          </p:cNvPr>
          <p:cNvSpPr txBox="1"/>
          <p:nvPr userDrawn="1"/>
        </p:nvSpPr>
        <p:spPr>
          <a:xfrm>
            <a:off x="289350" y="402045"/>
            <a:ext cx="10977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b="1" dirty="0" err="1">
                <a:solidFill>
                  <a:schemeClr val="bg1"/>
                </a:solidFill>
              </a:rPr>
              <a:t>이티보드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4120F9E-1AF3-98DF-AEA3-71A0676E6109}"/>
              </a:ext>
            </a:extLst>
          </p:cNvPr>
          <p:cNvSpPr/>
          <p:nvPr userDrawn="1"/>
        </p:nvSpPr>
        <p:spPr>
          <a:xfrm>
            <a:off x="5935461" y="6513601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ko-KR" altLang="en-US" sz="1200" b="1" dirty="0" err="1">
                <a:ln w="3175">
                  <a:solidFill>
                    <a:schemeClr val="tx1"/>
                  </a:solidFill>
                </a:ln>
                <a:solidFill>
                  <a:srgbClr val="5400FF"/>
                </a:solidFill>
                <a:cs typeface="KoPubWorld돋움체_Pro Bold" panose="00000800000000000000" pitchFamily="50" charset="-127"/>
              </a:rPr>
              <a:t>이티보드</a:t>
            </a:r>
            <a:r>
              <a:rPr lang="en-US" altLang="ko-KR" sz="1200" b="1" dirty="0">
                <a:solidFill>
                  <a:schemeClr val="bg2">
                    <a:lumMod val="10000"/>
                  </a:schemeClr>
                </a:solidFill>
                <a:cs typeface="KoPubWorld돋움체_Pro Bold" panose="00000800000000000000" pitchFamily="50" charset="-127"/>
              </a:rPr>
              <a:t>, </a:t>
            </a:r>
            <a:r>
              <a:rPr lang="ko-KR" altLang="en-US" sz="1200" b="1" dirty="0">
                <a:solidFill>
                  <a:schemeClr val="bg2">
                    <a:lumMod val="10000"/>
                  </a:schemeClr>
                </a:solidFill>
                <a:cs typeface="KoPubWorld돋움체_Pro Bold" panose="00000800000000000000" pitchFamily="50" charset="-127"/>
              </a:rPr>
              <a:t>이렇게 사용하세요</a:t>
            </a:r>
            <a:r>
              <a:rPr lang="en-US" altLang="ko-KR" sz="1200" b="1" dirty="0">
                <a:solidFill>
                  <a:schemeClr val="bg2">
                    <a:lumMod val="10000"/>
                  </a:schemeClr>
                </a:solidFill>
                <a:cs typeface="KoPubWorld돋움체_Pro Bold" panose="00000800000000000000" pitchFamily="50" charset="-127"/>
              </a:rPr>
              <a:t>!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347630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(텍스트,그림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1" y="6455727"/>
            <a:ext cx="12191999" cy="402272"/>
            <a:chOff x="1" y="0"/>
            <a:chExt cx="12191999" cy="402272"/>
          </a:xfrm>
        </p:grpSpPr>
        <p:pic>
          <p:nvPicPr>
            <p:cNvPr id="14" name="그림 1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5846" t="-1" b="324"/>
            <a:stretch/>
          </p:blipFill>
          <p:spPr>
            <a:xfrm rot="16200000">
              <a:off x="3218341" y="-3218340"/>
              <a:ext cx="399098" cy="6835777"/>
            </a:xfrm>
            <a:prstGeom prst="rect">
              <a:avLst/>
            </a:prstGeom>
          </p:spPr>
        </p:pic>
        <p:pic>
          <p:nvPicPr>
            <p:cNvPr id="15" name="그림 1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5814"/>
            <a:stretch/>
          </p:blipFill>
          <p:spPr>
            <a:xfrm rot="16200000">
              <a:off x="8561864" y="-3227864"/>
              <a:ext cx="402272" cy="6858000"/>
            </a:xfrm>
            <a:prstGeom prst="rect">
              <a:avLst/>
            </a:prstGeom>
          </p:spPr>
        </p:pic>
      </p:grp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3073-CE22-4FB5-8723-8316BB61671C}" type="datetime1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41199" y="6512399"/>
            <a:ext cx="1798615" cy="321787"/>
          </a:xfrm>
        </p:spPr>
        <p:txBody>
          <a:bodyPr/>
          <a:lstStyle>
            <a:lvl1pPr algn="l">
              <a:defRPr b="1">
                <a:solidFill>
                  <a:schemeClr val="tx1"/>
                </a:solidFill>
              </a:defRPr>
            </a:lvl1pPr>
          </a:lstStyle>
          <a:p>
            <a:r>
              <a:rPr lang="en-US" altLang="ko-KR"/>
              <a:t>http://et.ketri.re.kr</a:t>
            </a:r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0" y="0"/>
            <a:ext cx="12192000" cy="1168400"/>
            <a:chOff x="0" y="0"/>
            <a:chExt cx="12192000" cy="1168400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7841"/>
            <a:stretch/>
          </p:blipFill>
          <p:spPr>
            <a:xfrm rot="16200000">
              <a:off x="2844800" y="-2844800"/>
              <a:ext cx="1168400" cy="6858000"/>
            </a:xfrm>
            <a:prstGeom prst="rect">
              <a:avLst/>
            </a:prstGeom>
          </p:spPr>
        </p:pic>
        <p:pic>
          <p:nvPicPr>
            <p:cNvPr id="9" name="그림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7841"/>
            <a:stretch/>
          </p:blipFill>
          <p:spPr>
            <a:xfrm rot="16200000">
              <a:off x="8178800" y="-2844800"/>
              <a:ext cx="1168400" cy="6858000"/>
            </a:xfrm>
            <a:prstGeom prst="rect">
              <a:avLst/>
            </a:prstGeom>
          </p:spPr>
        </p:pic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64400" y="226800"/>
            <a:ext cx="10515600" cy="7128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288000" y="219600"/>
            <a:ext cx="2743200" cy="365125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fld id="{45FD5CDB-BE62-4230-AF58-FB85D34048D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그림 개체 틀 11"/>
          <p:cNvSpPr>
            <a:spLocks noGrp="1"/>
          </p:cNvSpPr>
          <p:nvPr>
            <p:ph type="pic" sz="quarter" idx="13"/>
          </p:nvPr>
        </p:nvSpPr>
        <p:spPr>
          <a:xfrm>
            <a:off x="435600" y="1746738"/>
            <a:ext cx="10679112" cy="4453412"/>
          </a:xfrm>
          <a:ln w="28575">
            <a:solidFill>
              <a:srgbClr val="FFD06B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ctr">
              <a:defRPr sz="1800"/>
            </a:lvl1pPr>
          </a:lstStyle>
          <a:p>
            <a:r>
              <a:rPr lang="ko-KR" altLang="en-US"/>
              <a:t>그림을 추가하려면 아이콘을 클릭하십시오</a:t>
            </a:r>
            <a:endParaRPr lang="ko-KR" altLang="en-US" dirty="0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4"/>
          </p:nvPr>
        </p:nvSpPr>
        <p:spPr>
          <a:xfrm>
            <a:off x="435600" y="1266825"/>
            <a:ext cx="10679111" cy="38576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F7AF8058-B14B-266F-1E78-BEEFED3EB40D}"/>
              </a:ext>
            </a:extLst>
          </p:cNvPr>
          <p:cNvSpPr/>
          <p:nvPr userDrawn="1"/>
        </p:nvSpPr>
        <p:spPr>
          <a:xfrm>
            <a:off x="494506" y="196851"/>
            <a:ext cx="687387" cy="687387"/>
          </a:xfrm>
          <a:prstGeom prst="ellipse">
            <a:avLst/>
          </a:prstGeom>
          <a:solidFill>
            <a:srgbClr val="5400FF"/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ED0F55E-0CCA-42BB-2924-85F394FBECF1}"/>
              </a:ext>
            </a:extLst>
          </p:cNvPr>
          <p:cNvSpPr txBox="1"/>
          <p:nvPr userDrawn="1"/>
        </p:nvSpPr>
        <p:spPr>
          <a:xfrm>
            <a:off x="289350" y="402045"/>
            <a:ext cx="10977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b="1" dirty="0" err="1">
                <a:solidFill>
                  <a:schemeClr val="bg1"/>
                </a:solidFill>
              </a:rPr>
              <a:t>이티보드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1AF1795-6043-F838-30FE-DD0566FA3904}"/>
              </a:ext>
            </a:extLst>
          </p:cNvPr>
          <p:cNvSpPr/>
          <p:nvPr userDrawn="1"/>
        </p:nvSpPr>
        <p:spPr>
          <a:xfrm>
            <a:off x="5935461" y="6513601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ko-KR" altLang="en-US" sz="1200" b="1" dirty="0" err="1">
                <a:ln w="3175">
                  <a:solidFill>
                    <a:schemeClr val="tx1"/>
                  </a:solidFill>
                </a:ln>
                <a:solidFill>
                  <a:srgbClr val="5400FF"/>
                </a:solidFill>
                <a:cs typeface="KoPubWorld돋움체_Pro Bold" panose="00000800000000000000" pitchFamily="50" charset="-127"/>
              </a:rPr>
              <a:t>이티보드</a:t>
            </a:r>
            <a:r>
              <a:rPr lang="en-US" altLang="ko-KR" sz="1200" b="1" dirty="0">
                <a:solidFill>
                  <a:schemeClr val="bg2">
                    <a:lumMod val="10000"/>
                  </a:schemeClr>
                </a:solidFill>
                <a:cs typeface="KoPubWorld돋움체_Pro Bold" panose="00000800000000000000" pitchFamily="50" charset="-127"/>
              </a:rPr>
              <a:t>, </a:t>
            </a:r>
            <a:r>
              <a:rPr lang="ko-KR" altLang="en-US" sz="1200" b="1" dirty="0">
                <a:solidFill>
                  <a:schemeClr val="bg2">
                    <a:lumMod val="10000"/>
                  </a:schemeClr>
                </a:solidFill>
                <a:cs typeface="KoPubWorld돋움체_Pro Bold" panose="00000800000000000000" pitchFamily="50" charset="-127"/>
              </a:rPr>
              <a:t>이렇게 사용하세요</a:t>
            </a:r>
            <a:r>
              <a:rPr lang="en-US" altLang="ko-KR" sz="1200" b="1" dirty="0">
                <a:solidFill>
                  <a:schemeClr val="bg2">
                    <a:lumMod val="10000"/>
                  </a:schemeClr>
                </a:solidFill>
                <a:cs typeface="KoPubWorld돋움체_Pro Bold" panose="00000800000000000000" pitchFamily="50" charset="-127"/>
              </a:rPr>
              <a:t>!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4229584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245"/>
          <a:stretch/>
        </p:blipFill>
        <p:spPr>
          <a:xfrm>
            <a:off x="-304800" y="0"/>
            <a:ext cx="124968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A8C5B-BA31-48A5-90C4-4E574C2911D1}" type="datetime1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41200" y="6512400"/>
            <a:ext cx="1800000" cy="320400"/>
          </a:xfrm>
        </p:spPr>
        <p:txBody>
          <a:bodyPr/>
          <a:lstStyle>
            <a:lvl1pPr algn="l">
              <a:defRPr b="1">
                <a:solidFill>
                  <a:schemeClr val="tx1"/>
                </a:solidFill>
              </a:defRPr>
            </a:lvl1pPr>
          </a:lstStyle>
          <a:p>
            <a:r>
              <a:rPr lang="en-US" altLang="ko-KR"/>
              <a:t>http://et.ketri.re.kr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288000" y="219600"/>
            <a:ext cx="2743200" cy="365125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fld id="{45FD5CDB-BE62-4230-AF58-FB85D34048D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466A393-C227-B65F-83E7-758CDAF4B166}"/>
              </a:ext>
            </a:extLst>
          </p:cNvPr>
          <p:cNvSpPr/>
          <p:nvPr userDrawn="1"/>
        </p:nvSpPr>
        <p:spPr>
          <a:xfrm>
            <a:off x="5935461" y="6513601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ko-KR" altLang="en-US" sz="1200" b="1" dirty="0" err="1">
                <a:ln w="3175">
                  <a:solidFill>
                    <a:schemeClr val="tx1"/>
                  </a:solidFill>
                </a:ln>
                <a:solidFill>
                  <a:srgbClr val="5400FF"/>
                </a:solidFill>
                <a:cs typeface="KoPubWorld돋움체_Pro Bold" panose="00000800000000000000" pitchFamily="50" charset="-127"/>
              </a:rPr>
              <a:t>이티보드</a:t>
            </a:r>
            <a:r>
              <a:rPr lang="en-US" altLang="ko-KR" sz="1200" b="1" dirty="0">
                <a:solidFill>
                  <a:schemeClr val="bg2">
                    <a:lumMod val="10000"/>
                  </a:schemeClr>
                </a:solidFill>
                <a:cs typeface="KoPubWorld돋움체_Pro Bold" panose="00000800000000000000" pitchFamily="50" charset="-127"/>
              </a:rPr>
              <a:t>, </a:t>
            </a:r>
            <a:r>
              <a:rPr lang="ko-KR" altLang="en-US" sz="1200" b="1" dirty="0">
                <a:solidFill>
                  <a:schemeClr val="bg2">
                    <a:lumMod val="10000"/>
                  </a:schemeClr>
                </a:solidFill>
                <a:cs typeface="KoPubWorld돋움체_Pro Bold" panose="00000800000000000000" pitchFamily="50" charset="-127"/>
              </a:rPr>
              <a:t>이렇게 사용하세요</a:t>
            </a:r>
            <a:r>
              <a:rPr lang="en-US" altLang="ko-KR" sz="1200" b="1" dirty="0">
                <a:solidFill>
                  <a:schemeClr val="bg2">
                    <a:lumMod val="10000"/>
                  </a:schemeClr>
                </a:solidFill>
                <a:cs typeface="KoPubWorld돋움체_Pro Bold" panose="00000800000000000000" pitchFamily="50" charset="-127"/>
              </a:rPr>
              <a:t>!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461039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ACE04-7946-47C8-9856-AE7C29DD34C1}" type="datetime1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http://et.ketri.re.kr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D5CDB-BE62-4230-AF58-FB85D34048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4050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26C1C-03F5-4D75-AF7F-B8CA38A4DDDE}" type="datetime1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http://et.ketri.re.kr</a:t>
            </a: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D5CDB-BE62-4230-AF58-FB85D34048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7591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1E162-9F2C-4857-A0C4-CE733F6333F2}" type="datetime1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http://et.ketri.re.kr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D5CDB-BE62-4230-AF58-FB85D34048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0370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FBB026-3B66-44EA-8911-279B3E8E8466}" type="datetime1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/>
              <a:t>http://et.ketri.re.kr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FD5CDB-BE62-4230-AF58-FB85D34048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222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et.ketri.re.kr/board-etboard/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blog.naver.com/etboard2484/222838445485" TargetMode="Externa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et.ketri.re.kr/board-etboard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tboard/ETboard_Public_Data/tree/master/resources/firmware/arduino/Kit_SmartSchool_IoT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ctrTitle"/>
          </p:nvPr>
        </p:nvSpPr>
        <p:spPr>
          <a:xfrm>
            <a:off x="5256684" y="335540"/>
            <a:ext cx="6418089" cy="3473030"/>
          </a:xfrm>
        </p:spPr>
        <p:txBody>
          <a:bodyPr anchor="ctr">
            <a:noAutofit/>
          </a:bodyPr>
          <a:lstStyle/>
          <a:p>
            <a:pPr algn="l">
              <a:lnSpc>
                <a:spcPct val="130000"/>
              </a:lnSpc>
            </a:pPr>
            <a:r>
              <a:rPr lang="ko-KR" altLang="en-US" sz="4400" b="1" dirty="0" err="1">
                <a:solidFill>
                  <a:srgbClr val="5400FF"/>
                </a:solidFill>
                <a:ea typeface="맑은 고딕" panose="020B0503020000020004" pitchFamily="50" charset="-127"/>
              </a:rPr>
              <a:t>이티보드</a:t>
            </a:r>
            <a:r>
              <a:rPr lang="en-US" altLang="ko-KR" sz="4400" b="1" dirty="0">
                <a:solidFill>
                  <a:srgbClr val="5400FF"/>
                </a:solidFill>
                <a:ea typeface="맑은 고딕" panose="020B0503020000020004" pitchFamily="50" charset="-127"/>
              </a:rPr>
              <a:t>(</a:t>
            </a:r>
            <a:r>
              <a:rPr lang="en-US" altLang="ko-KR" sz="4400" b="1" dirty="0" err="1">
                <a:solidFill>
                  <a:srgbClr val="5400FF"/>
                </a:solidFill>
                <a:ea typeface="맑은 고딕" panose="020B0503020000020004" pitchFamily="50" charset="-127"/>
              </a:rPr>
              <a:t>ETBoard</a:t>
            </a:r>
            <a:r>
              <a:rPr lang="en-US" altLang="ko-KR" sz="4400" b="1" dirty="0">
                <a:solidFill>
                  <a:srgbClr val="5400FF"/>
                </a:solidFill>
                <a:ea typeface="맑은 고딕" panose="020B0503020000020004" pitchFamily="50" charset="-127"/>
              </a:rPr>
              <a:t>)</a:t>
            </a:r>
            <a:r>
              <a:rPr lang="en-US" altLang="ko-KR" sz="4400" b="1" dirty="0">
                <a:ln w="3175">
                  <a:noFill/>
                </a:ln>
                <a:solidFill>
                  <a:srgbClr val="154A7B"/>
                </a:solidFill>
                <a:ea typeface="맑은 고딕" panose="020B0503020000020004" pitchFamily="50" charset="-127"/>
                <a:cs typeface="KoPubWorld돋움체_Pro Bold" panose="00000800000000000000" pitchFamily="50" charset="-127"/>
              </a:rPr>
              <a:t/>
            </a:r>
            <a:br>
              <a:rPr lang="en-US" altLang="ko-KR" sz="4400" b="1" dirty="0">
                <a:ln w="3175">
                  <a:noFill/>
                </a:ln>
                <a:solidFill>
                  <a:srgbClr val="154A7B"/>
                </a:solidFill>
                <a:ea typeface="맑은 고딕" panose="020B0503020000020004" pitchFamily="50" charset="-127"/>
                <a:cs typeface="KoPubWorld돋움체_Pro Bold" panose="00000800000000000000" pitchFamily="50" charset="-127"/>
              </a:rPr>
            </a:br>
            <a:r>
              <a:rPr lang="ko-KR" altLang="en-US" sz="4400" b="1" dirty="0">
                <a:ln w="3175">
                  <a:noFill/>
                </a:ln>
                <a:solidFill>
                  <a:srgbClr val="154A7B"/>
                </a:solidFill>
                <a:ea typeface="맑은 고딕" panose="020B0503020000020004" pitchFamily="50" charset="-127"/>
                <a:cs typeface="KoPubWorld돋움체_Pro Bold" panose="00000800000000000000" pitchFamily="50" charset="-127"/>
              </a:rPr>
              <a:t>스마트 스쿨 코팅 키트</a:t>
            </a:r>
            <a:r>
              <a:rPr lang="en-US" altLang="ko-KR" sz="4400" b="1" dirty="0">
                <a:ln w="3175">
                  <a:noFill/>
                </a:ln>
                <a:solidFill>
                  <a:srgbClr val="154A7B"/>
                </a:solidFill>
                <a:ea typeface="맑은 고딕" panose="020B0503020000020004" pitchFamily="50" charset="-127"/>
                <a:cs typeface="KoPubWorld돋움체_Pro Bold" panose="00000800000000000000" pitchFamily="50" charset="-127"/>
              </a:rPr>
              <a:t/>
            </a:r>
            <a:br>
              <a:rPr lang="en-US" altLang="ko-KR" sz="4400" b="1" dirty="0">
                <a:ln w="3175">
                  <a:noFill/>
                </a:ln>
                <a:solidFill>
                  <a:srgbClr val="154A7B"/>
                </a:solidFill>
                <a:ea typeface="맑은 고딕" panose="020B0503020000020004" pitchFamily="50" charset="-127"/>
                <a:cs typeface="KoPubWorld돋움체_Pro Bold" panose="00000800000000000000" pitchFamily="50" charset="-127"/>
              </a:rPr>
            </a:br>
            <a:r>
              <a:rPr lang="en-US" altLang="ko-KR" sz="4400" b="1" dirty="0">
                <a:ln w="3175">
                  <a:noFill/>
                </a:ln>
                <a:solidFill>
                  <a:srgbClr val="154A7B"/>
                </a:solidFill>
                <a:ea typeface="맑은 고딕" panose="020B0503020000020004" pitchFamily="50" charset="-127"/>
                <a:cs typeface="KoPubWorld돋움체_Pro Bold" panose="00000800000000000000" pitchFamily="50" charset="-127"/>
              </a:rPr>
              <a:t>IoT </a:t>
            </a:r>
            <a:r>
              <a:rPr lang="ko-KR" altLang="en-US" sz="4400" b="1" dirty="0">
                <a:ln w="3175">
                  <a:noFill/>
                </a:ln>
                <a:solidFill>
                  <a:srgbClr val="154A7B"/>
                </a:solidFill>
                <a:ea typeface="맑은 고딕" panose="020B0503020000020004" pitchFamily="50" charset="-127"/>
                <a:cs typeface="KoPubWorld돋움체_Pro Bold" panose="00000800000000000000" pitchFamily="50" charset="-127"/>
              </a:rPr>
              <a:t>간이 </a:t>
            </a:r>
            <a:r>
              <a:rPr lang="ko-KR" altLang="en-US" sz="4400" b="1" dirty="0" smtClean="0">
                <a:ln w="3175">
                  <a:noFill/>
                </a:ln>
                <a:solidFill>
                  <a:srgbClr val="154A7B"/>
                </a:solidFill>
                <a:ea typeface="맑은 고딕" panose="020B0503020000020004" pitchFamily="50" charset="-127"/>
                <a:cs typeface="KoPubWorld돋움체_Pro Bold" panose="00000800000000000000" pitchFamily="50" charset="-127"/>
              </a:rPr>
              <a:t>매뉴얼 </a:t>
            </a:r>
            <a:r>
              <a:rPr lang="en-US" altLang="ko-KR" sz="4400" b="1" dirty="0" smtClean="0">
                <a:ln w="3175">
                  <a:noFill/>
                </a:ln>
                <a:solidFill>
                  <a:srgbClr val="154A7B"/>
                </a:solidFill>
                <a:ea typeface="맑은 고딕" panose="020B0503020000020004" pitchFamily="50" charset="-127"/>
                <a:cs typeface="KoPubWorld돋움체_Pro Bold" panose="00000800000000000000" pitchFamily="50" charset="-127"/>
              </a:rPr>
              <a:t>v0.1</a:t>
            </a:r>
            <a:endParaRPr lang="ko-KR" altLang="en-US" sz="4400" b="1" dirty="0">
              <a:solidFill>
                <a:srgbClr val="154A7B"/>
              </a:solidFill>
              <a:ea typeface="맑은 고딕" panose="020B0503020000020004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4" name="부제목 6">
            <a:extLst>
              <a:ext uri="{FF2B5EF4-FFF2-40B4-BE49-F238E27FC236}">
                <a16:creationId xmlns:a16="http://schemas.microsoft.com/office/drawing/2014/main" id="{D27B47DC-2D3A-36CB-AEF3-5F2F991D3826}"/>
              </a:ext>
            </a:extLst>
          </p:cNvPr>
          <p:cNvSpPr txBox="1">
            <a:spLocks/>
          </p:cNvSpPr>
          <p:nvPr/>
        </p:nvSpPr>
        <p:spPr>
          <a:xfrm>
            <a:off x="7816800" y="3543099"/>
            <a:ext cx="4071600" cy="1170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㈜한국공학기술연구원</a:t>
            </a:r>
            <a:endParaRPr lang="en-US" altLang="ko-KR" dirty="0"/>
          </a:p>
          <a:p>
            <a:r>
              <a:rPr lang="en-US" altLang="ko-KR" smtClean="0"/>
              <a:t>2024.07.25</a:t>
            </a:r>
            <a:endParaRPr lang="ko-KR" altLang="en-US" dirty="0"/>
          </a:p>
        </p:txBody>
      </p:sp>
      <p:cxnSp>
        <p:nvCxnSpPr>
          <p:cNvPr id="3" name="직선 연결선 2"/>
          <p:cNvCxnSpPr/>
          <p:nvPr/>
        </p:nvCxnSpPr>
        <p:spPr>
          <a:xfrm>
            <a:off x="5405718" y="3307976"/>
            <a:ext cx="2115670" cy="0"/>
          </a:xfrm>
          <a:prstGeom prst="line">
            <a:avLst/>
          </a:prstGeom>
          <a:ln w="76200">
            <a:solidFill>
              <a:srgbClr val="F772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97394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5A306E48-CF38-8F00-C133-923F09BDED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2897" y="1811375"/>
            <a:ext cx="2753360" cy="458343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http://et.ketri.re.kr</a:t>
            </a:r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이티보드</a:t>
            </a:r>
            <a:r>
              <a:rPr lang="ko-KR" altLang="en-US" dirty="0"/>
              <a:t> 준비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D5CDB-BE62-4230-AF58-FB85D34048D0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24" name="object 12">
            <a:extLst>
              <a:ext uri="{FF2B5EF4-FFF2-40B4-BE49-F238E27FC236}">
                <a16:creationId xmlns:a16="http://schemas.microsoft.com/office/drawing/2014/main" id="{B2662A5C-FE4A-C8C1-EA99-1750AF05046C}"/>
              </a:ext>
            </a:extLst>
          </p:cNvPr>
          <p:cNvSpPr txBox="1"/>
          <p:nvPr/>
        </p:nvSpPr>
        <p:spPr>
          <a:xfrm>
            <a:off x="4362897" y="1403965"/>
            <a:ext cx="7652144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5910" indent="-283845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Font typeface="Wingdings"/>
              <a:buChar char=""/>
              <a:tabLst>
                <a:tab pos="296545" algn="l"/>
              </a:tabLst>
            </a:pPr>
            <a:r>
              <a:rPr lang="ko-KR" altLang="en-US" b="1" spc="-5" dirty="0">
                <a:cs typeface="맑은 고딕"/>
              </a:rPr>
              <a:t>다운로드 받은 파일 </a:t>
            </a:r>
            <a:r>
              <a:rPr lang="ko-KR" altLang="en-US" spc="-5" dirty="0">
                <a:cs typeface="맑은 고딕"/>
              </a:rPr>
              <a:t>확인</a:t>
            </a:r>
            <a:endParaRPr lang="ko-KR" altLang="en-US" dirty="0">
              <a:solidFill>
                <a:srgbClr val="7E5EF2"/>
              </a:solidFill>
              <a:cs typeface="맑은 고딕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79E5F66-8E72-0C32-1681-AAD2032D0A94}"/>
              </a:ext>
            </a:extLst>
          </p:cNvPr>
          <p:cNvSpPr/>
          <p:nvPr/>
        </p:nvSpPr>
        <p:spPr>
          <a:xfrm>
            <a:off x="4442830" y="2219113"/>
            <a:ext cx="2593494" cy="446081"/>
          </a:xfrm>
          <a:prstGeom prst="rect">
            <a:avLst/>
          </a:prstGeom>
          <a:solidFill>
            <a:srgbClr val="EDE9FD">
              <a:alpha val="29804"/>
            </a:srgbClr>
          </a:solidFill>
          <a:ln w="28575">
            <a:solidFill>
              <a:srgbClr val="7E5EF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BFB1EE0-11F0-E9CD-5A1A-8BBF5D546091}"/>
              </a:ext>
            </a:extLst>
          </p:cNvPr>
          <p:cNvSpPr/>
          <p:nvPr/>
        </p:nvSpPr>
        <p:spPr>
          <a:xfrm>
            <a:off x="4580760" y="2782781"/>
            <a:ext cx="2195714" cy="309333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06299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2E32C6A6-C2EB-17E5-7CCF-8017B93B10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169" y="1926489"/>
            <a:ext cx="6153822" cy="435320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http://et.ketri.re.kr</a:t>
            </a:r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이티보드</a:t>
            </a:r>
            <a:r>
              <a:rPr lang="ko-KR" altLang="en-US" dirty="0"/>
              <a:t> 준비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D5CDB-BE62-4230-AF58-FB85D34048D0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17" name="object 5">
            <a:extLst>
              <a:ext uri="{FF2B5EF4-FFF2-40B4-BE49-F238E27FC236}">
                <a16:creationId xmlns:a16="http://schemas.microsoft.com/office/drawing/2014/main" id="{7D86CDBB-2D54-35F0-738C-6A2D857FA7CC}"/>
              </a:ext>
            </a:extLst>
          </p:cNvPr>
          <p:cNvSpPr txBox="1"/>
          <p:nvPr/>
        </p:nvSpPr>
        <p:spPr>
          <a:xfrm>
            <a:off x="7855413" y="3449029"/>
            <a:ext cx="2865173" cy="655949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795"/>
              </a:spcBef>
              <a:buFont typeface="Wingdings"/>
              <a:buChar char=""/>
              <a:tabLst>
                <a:tab pos="356870" algn="l"/>
                <a:tab pos="357505" algn="l"/>
              </a:tabLst>
            </a:pPr>
            <a:r>
              <a:rPr lang="ko-KR" altLang="en-US" sz="1800" dirty="0">
                <a:latin typeface="맑은 고딕"/>
                <a:cs typeface="맑은 고딕"/>
              </a:rPr>
              <a:t>펌웨어 업로드 실행 후 </a:t>
            </a:r>
            <a:r>
              <a:rPr lang="en-US" altLang="ko-KR" dirty="0">
                <a:latin typeface="맑은 고딕"/>
                <a:cs typeface="맑은 고딕"/>
              </a:rPr>
              <a:t>File </a:t>
            </a:r>
            <a:r>
              <a:rPr lang="ko-KR" altLang="en-US" dirty="0">
                <a:latin typeface="맑은 고딕"/>
                <a:cs typeface="맑은 고딕"/>
              </a:rPr>
              <a:t>누른 후 찾기 </a:t>
            </a:r>
            <a:endParaRPr lang="ko-KR" altLang="en-US" sz="1800" dirty="0">
              <a:latin typeface="맑은 고딕"/>
              <a:cs typeface="맑은 고딕"/>
            </a:endParaRPr>
          </a:p>
        </p:txBody>
      </p:sp>
      <p:sp>
        <p:nvSpPr>
          <p:cNvPr id="24" name="object 12">
            <a:extLst>
              <a:ext uri="{FF2B5EF4-FFF2-40B4-BE49-F238E27FC236}">
                <a16:creationId xmlns:a16="http://schemas.microsoft.com/office/drawing/2014/main" id="{B2662A5C-FE4A-C8C1-EA99-1750AF05046C}"/>
              </a:ext>
            </a:extLst>
          </p:cNvPr>
          <p:cNvSpPr txBox="1"/>
          <p:nvPr/>
        </p:nvSpPr>
        <p:spPr>
          <a:xfrm>
            <a:off x="536825" y="1403965"/>
            <a:ext cx="7652144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tabLst>
                <a:tab pos="296545" algn="l"/>
              </a:tabLst>
            </a:pPr>
            <a:r>
              <a:rPr lang="en-US" altLang="ko-KR" b="1" dirty="0">
                <a:cs typeface="맑은 고딕"/>
              </a:rPr>
              <a:t>1-4 </a:t>
            </a:r>
            <a:r>
              <a:rPr lang="ko-KR" altLang="en-US" b="1" dirty="0">
                <a:cs typeface="맑은 고딕"/>
              </a:rPr>
              <a:t>펌웨어 업로드</a:t>
            </a:r>
          </a:p>
        </p:txBody>
      </p:sp>
      <p:grpSp>
        <p:nvGrpSpPr>
          <p:cNvPr id="12" name="그룹 11"/>
          <p:cNvGrpSpPr/>
          <p:nvPr/>
        </p:nvGrpSpPr>
        <p:grpSpPr>
          <a:xfrm>
            <a:off x="2646097" y="3205959"/>
            <a:ext cx="1775389" cy="446081"/>
            <a:chOff x="3201909" y="3205959"/>
            <a:chExt cx="1833244" cy="446081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20D6E719-A1EB-0753-9992-031AF4843FCB}"/>
                </a:ext>
              </a:extLst>
            </p:cNvPr>
            <p:cNvSpPr/>
            <p:nvPr/>
          </p:nvSpPr>
          <p:spPr>
            <a:xfrm>
              <a:off x="3755000" y="3240191"/>
              <a:ext cx="1280153" cy="377616"/>
            </a:xfrm>
            <a:prstGeom prst="rect">
              <a:avLst/>
            </a:prstGeom>
            <a:solidFill>
              <a:srgbClr val="EDE9FD">
                <a:alpha val="29804"/>
              </a:srgbClr>
            </a:solidFill>
            <a:ln w="28575">
              <a:solidFill>
                <a:srgbClr val="7E5EF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42FCDBC6-E943-F1E0-0951-D3CA66B2557F}"/>
                </a:ext>
              </a:extLst>
            </p:cNvPr>
            <p:cNvSpPr/>
            <p:nvPr/>
          </p:nvSpPr>
          <p:spPr>
            <a:xfrm>
              <a:off x="3201909" y="3205959"/>
              <a:ext cx="446081" cy="446081"/>
            </a:xfrm>
            <a:prstGeom prst="ellipse">
              <a:avLst/>
            </a:prstGeom>
            <a:solidFill>
              <a:srgbClr val="EDE9FD">
                <a:alpha val="69804"/>
              </a:srgbClr>
            </a:solidFill>
            <a:ln w="28575">
              <a:solidFill>
                <a:srgbClr val="7E5EF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6742F0"/>
                  </a:solidFill>
                </a:rPr>
                <a:t>1</a:t>
              </a:r>
              <a:endParaRPr lang="ko-KR" altLang="en-US" dirty="0">
                <a:solidFill>
                  <a:srgbClr val="6742F0"/>
                </a:solidFill>
              </a:endParaRPr>
            </a:p>
          </p:txBody>
        </p:sp>
      </p:grpSp>
      <p:sp>
        <p:nvSpPr>
          <p:cNvPr id="9" name="직사각형 8">
            <a:extLst>
              <a:ext uri="{FF2B5EF4-FFF2-40B4-BE49-F238E27FC236}">
                <a16:creationId xmlns:a16="http://schemas.microsoft.com/office/drawing/2014/main" id="{179E5F66-8E72-0C32-1681-AAD2032D0A94}"/>
              </a:ext>
            </a:extLst>
          </p:cNvPr>
          <p:cNvSpPr/>
          <p:nvPr/>
        </p:nvSpPr>
        <p:spPr>
          <a:xfrm>
            <a:off x="5632381" y="3272624"/>
            <a:ext cx="927237" cy="330191"/>
          </a:xfrm>
          <a:prstGeom prst="rect">
            <a:avLst/>
          </a:prstGeom>
          <a:solidFill>
            <a:srgbClr val="EDE9FD">
              <a:alpha val="29804"/>
            </a:srgbClr>
          </a:solidFill>
          <a:ln w="28575">
            <a:solidFill>
              <a:srgbClr val="7E5EF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824C93B5-35BE-778D-B303-40D1DBA613B1}"/>
              </a:ext>
            </a:extLst>
          </p:cNvPr>
          <p:cNvSpPr/>
          <p:nvPr/>
        </p:nvSpPr>
        <p:spPr>
          <a:xfrm>
            <a:off x="5085320" y="3214678"/>
            <a:ext cx="446081" cy="446081"/>
          </a:xfrm>
          <a:prstGeom prst="ellipse">
            <a:avLst/>
          </a:prstGeom>
          <a:solidFill>
            <a:srgbClr val="EDE9FD">
              <a:alpha val="69804"/>
            </a:srgbClr>
          </a:solidFill>
          <a:ln w="28575">
            <a:solidFill>
              <a:srgbClr val="7E5EF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6742F0"/>
                </a:solidFill>
              </a:rPr>
              <a:t>2</a:t>
            </a:r>
            <a:endParaRPr lang="ko-KR" altLang="en-US" dirty="0">
              <a:solidFill>
                <a:srgbClr val="6742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2448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87950B20-A438-6E75-ABF8-74D7D04306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1423" y="2060916"/>
            <a:ext cx="7249154" cy="408435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http://et.ketri.re.kr</a:t>
            </a:r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이티보드</a:t>
            </a:r>
            <a:r>
              <a:rPr lang="ko-KR" altLang="en-US" dirty="0"/>
              <a:t> 준비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D5CDB-BE62-4230-AF58-FB85D34048D0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24" name="object 12">
            <a:extLst>
              <a:ext uri="{FF2B5EF4-FFF2-40B4-BE49-F238E27FC236}">
                <a16:creationId xmlns:a16="http://schemas.microsoft.com/office/drawing/2014/main" id="{B2662A5C-FE4A-C8C1-EA99-1750AF05046C}"/>
              </a:ext>
            </a:extLst>
          </p:cNvPr>
          <p:cNvSpPr txBox="1"/>
          <p:nvPr/>
        </p:nvSpPr>
        <p:spPr>
          <a:xfrm>
            <a:off x="2471423" y="1504762"/>
            <a:ext cx="7652144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5910" indent="-283845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Font typeface="Wingdings"/>
              <a:buChar char=""/>
              <a:tabLst>
                <a:tab pos="296545" algn="l"/>
              </a:tabLst>
            </a:pPr>
            <a:r>
              <a:rPr lang="en-US" altLang="ko-KR" b="1" spc="-5" dirty="0">
                <a:cs typeface="맑은 고딕"/>
              </a:rPr>
              <a:t>Kit_SmartSchool_IoT.ino.ET-</a:t>
            </a:r>
            <a:r>
              <a:rPr lang="en-US" altLang="ko-KR" b="1" spc="-5" dirty="0" err="1">
                <a:cs typeface="맑은 고딕"/>
              </a:rPr>
              <a:t>Board.bin</a:t>
            </a:r>
            <a:r>
              <a:rPr lang="en-US" altLang="ko-KR" b="1" spc="-5" dirty="0">
                <a:cs typeface="맑은 고딕"/>
              </a:rPr>
              <a:t> </a:t>
            </a:r>
            <a:r>
              <a:rPr lang="ko-KR" altLang="en-US" b="1" spc="-5" dirty="0">
                <a:cs typeface="맑은 고딕"/>
              </a:rPr>
              <a:t>파일을 선택 후 열기 실행</a:t>
            </a:r>
            <a:endParaRPr lang="ko-KR" altLang="en-US" dirty="0">
              <a:solidFill>
                <a:srgbClr val="7E5EF2"/>
              </a:solidFill>
              <a:cs typeface="맑은 고딕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79E5F66-8E72-0C32-1681-AAD2032D0A94}"/>
              </a:ext>
            </a:extLst>
          </p:cNvPr>
          <p:cNvSpPr/>
          <p:nvPr/>
        </p:nvSpPr>
        <p:spPr>
          <a:xfrm>
            <a:off x="3731238" y="3182179"/>
            <a:ext cx="4766614" cy="333452"/>
          </a:xfrm>
          <a:prstGeom prst="rect">
            <a:avLst/>
          </a:prstGeom>
          <a:solidFill>
            <a:srgbClr val="EDE9FD">
              <a:alpha val="29804"/>
            </a:srgbClr>
          </a:solidFill>
          <a:ln w="28575">
            <a:solidFill>
              <a:srgbClr val="7E5EF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824C93B5-35BE-778D-B303-40D1DBA613B1}"/>
              </a:ext>
            </a:extLst>
          </p:cNvPr>
          <p:cNvSpPr/>
          <p:nvPr/>
        </p:nvSpPr>
        <p:spPr>
          <a:xfrm>
            <a:off x="3115575" y="3125865"/>
            <a:ext cx="446081" cy="446081"/>
          </a:xfrm>
          <a:prstGeom prst="ellipse">
            <a:avLst/>
          </a:prstGeom>
          <a:solidFill>
            <a:srgbClr val="EDE9FD">
              <a:alpha val="69804"/>
            </a:srgbClr>
          </a:solidFill>
          <a:ln w="28575">
            <a:solidFill>
              <a:srgbClr val="7E5EF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6742F0"/>
                </a:solidFill>
              </a:rPr>
              <a:t>1</a:t>
            </a:r>
            <a:endParaRPr lang="ko-KR" altLang="en-US" dirty="0">
              <a:solidFill>
                <a:srgbClr val="6742F0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C0B7103-6EA4-890E-02CD-B94014291350}"/>
              </a:ext>
            </a:extLst>
          </p:cNvPr>
          <p:cNvSpPr/>
          <p:nvPr/>
        </p:nvSpPr>
        <p:spPr>
          <a:xfrm>
            <a:off x="8072460" y="5811818"/>
            <a:ext cx="792865" cy="333452"/>
          </a:xfrm>
          <a:prstGeom prst="rect">
            <a:avLst/>
          </a:prstGeom>
          <a:solidFill>
            <a:srgbClr val="EDE9FD">
              <a:alpha val="29804"/>
            </a:srgbClr>
          </a:solidFill>
          <a:ln w="28575">
            <a:solidFill>
              <a:srgbClr val="7E5EF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BC76EA89-6E0D-D51A-0D40-C22F3841F509}"/>
              </a:ext>
            </a:extLst>
          </p:cNvPr>
          <p:cNvSpPr/>
          <p:nvPr/>
        </p:nvSpPr>
        <p:spPr>
          <a:xfrm>
            <a:off x="7517757" y="5755503"/>
            <a:ext cx="446081" cy="446081"/>
          </a:xfrm>
          <a:prstGeom prst="ellipse">
            <a:avLst/>
          </a:prstGeom>
          <a:solidFill>
            <a:srgbClr val="EDE9FD">
              <a:alpha val="69804"/>
            </a:srgbClr>
          </a:solidFill>
          <a:ln w="28575">
            <a:solidFill>
              <a:srgbClr val="7E5EF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6742F0"/>
                </a:solidFill>
              </a:rPr>
              <a:t>2</a:t>
            </a:r>
            <a:endParaRPr lang="ko-KR" altLang="en-US" dirty="0">
              <a:solidFill>
                <a:srgbClr val="6742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1730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BA14E25E-BA0B-DE89-56AF-7BC01C974A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1360" y="1793298"/>
            <a:ext cx="6530389" cy="461959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http://et.ketri.re.kr</a:t>
            </a:r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이티보드</a:t>
            </a:r>
            <a:r>
              <a:rPr lang="ko-KR" altLang="en-US" dirty="0"/>
              <a:t> 준비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D5CDB-BE62-4230-AF58-FB85D34048D0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24" name="object 12">
            <a:extLst>
              <a:ext uri="{FF2B5EF4-FFF2-40B4-BE49-F238E27FC236}">
                <a16:creationId xmlns:a16="http://schemas.microsoft.com/office/drawing/2014/main" id="{B2662A5C-FE4A-C8C1-EA99-1750AF05046C}"/>
              </a:ext>
            </a:extLst>
          </p:cNvPr>
          <p:cNvSpPr txBox="1"/>
          <p:nvPr/>
        </p:nvSpPr>
        <p:spPr>
          <a:xfrm>
            <a:off x="2561360" y="1387197"/>
            <a:ext cx="7652144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5910" indent="-283845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Font typeface="Wingdings"/>
              <a:buChar char=""/>
              <a:tabLst>
                <a:tab pos="296545" algn="l"/>
              </a:tabLst>
            </a:pPr>
            <a:r>
              <a:rPr lang="ko-KR" altLang="en-US" b="1" spc="-5" dirty="0">
                <a:cs typeface="맑은 고딕"/>
              </a:rPr>
              <a:t>업로드 버튼 눌러 실행</a:t>
            </a:r>
            <a:endParaRPr lang="ko-KR" altLang="en-US" dirty="0">
              <a:solidFill>
                <a:srgbClr val="7E5EF2"/>
              </a:solidFill>
              <a:cs typeface="맑은 고딕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79E5F66-8E72-0C32-1681-AAD2032D0A94}"/>
              </a:ext>
            </a:extLst>
          </p:cNvPr>
          <p:cNvSpPr/>
          <p:nvPr/>
        </p:nvSpPr>
        <p:spPr>
          <a:xfrm>
            <a:off x="5773783" y="2307771"/>
            <a:ext cx="1075801" cy="404475"/>
          </a:xfrm>
          <a:prstGeom prst="rect">
            <a:avLst/>
          </a:prstGeom>
          <a:solidFill>
            <a:srgbClr val="EDE9FD">
              <a:alpha val="29804"/>
            </a:srgbClr>
          </a:solidFill>
          <a:ln w="28575">
            <a:solidFill>
              <a:srgbClr val="7E5EF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3971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F55DBD98-9B29-205B-CF6F-AAE20C4AF1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7612" y="1801814"/>
            <a:ext cx="6377680" cy="451156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http://et.ketri.re.kr</a:t>
            </a:r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이티보드</a:t>
            </a:r>
            <a:r>
              <a:rPr lang="ko-KR" altLang="en-US" dirty="0"/>
              <a:t> 준비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D5CDB-BE62-4230-AF58-FB85D34048D0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17" name="object 5">
            <a:extLst>
              <a:ext uri="{FF2B5EF4-FFF2-40B4-BE49-F238E27FC236}">
                <a16:creationId xmlns:a16="http://schemas.microsoft.com/office/drawing/2014/main" id="{7D86CDBB-2D54-35F0-738C-6A2D857FA7CC}"/>
              </a:ext>
            </a:extLst>
          </p:cNvPr>
          <p:cNvSpPr txBox="1"/>
          <p:nvPr/>
        </p:nvSpPr>
        <p:spPr>
          <a:xfrm>
            <a:off x="2757612" y="1314838"/>
            <a:ext cx="2865173" cy="378950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795"/>
              </a:spcBef>
              <a:buFont typeface="Wingdings"/>
              <a:buChar char=""/>
              <a:tabLst>
                <a:tab pos="356870" algn="l"/>
                <a:tab pos="357505" algn="l"/>
              </a:tabLst>
            </a:pPr>
            <a:r>
              <a:rPr lang="ko-KR" altLang="en-US" sz="1800" b="1" spc="-5" dirty="0">
                <a:latin typeface="맑은 고딕"/>
                <a:cs typeface="맑은 고딕"/>
              </a:rPr>
              <a:t>시리얼 모니터 실행</a:t>
            </a:r>
            <a:endParaRPr lang="ko-KR" altLang="en-US" sz="1800" dirty="0">
              <a:latin typeface="맑은 고딕"/>
              <a:cs typeface="맑은 고딕"/>
            </a:endParaRPr>
          </a:p>
        </p:txBody>
      </p:sp>
      <p:sp>
        <p:nvSpPr>
          <p:cNvPr id="24" name="object 12">
            <a:extLst>
              <a:ext uri="{FF2B5EF4-FFF2-40B4-BE49-F238E27FC236}">
                <a16:creationId xmlns:a16="http://schemas.microsoft.com/office/drawing/2014/main" id="{B2662A5C-FE4A-C8C1-EA99-1750AF05046C}"/>
              </a:ext>
            </a:extLst>
          </p:cNvPr>
          <p:cNvSpPr txBox="1"/>
          <p:nvPr/>
        </p:nvSpPr>
        <p:spPr>
          <a:xfrm>
            <a:off x="536825" y="1403965"/>
            <a:ext cx="7652144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tabLst>
                <a:tab pos="296545" algn="l"/>
              </a:tabLst>
            </a:pPr>
            <a:r>
              <a:rPr lang="en-US" altLang="ko-KR" b="1" dirty="0">
                <a:cs typeface="맑은 고딕"/>
              </a:rPr>
              <a:t>1-5 Wi-Fi </a:t>
            </a:r>
            <a:r>
              <a:rPr lang="ko-KR" altLang="en-US" b="1" dirty="0">
                <a:cs typeface="맑은 고딕"/>
              </a:rPr>
              <a:t>설정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0D6E719-A1EB-0753-9992-031AF4843FCB}"/>
              </a:ext>
            </a:extLst>
          </p:cNvPr>
          <p:cNvSpPr/>
          <p:nvPr/>
        </p:nvSpPr>
        <p:spPr>
          <a:xfrm>
            <a:off x="7881476" y="2262656"/>
            <a:ext cx="1041164" cy="446081"/>
          </a:xfrm>
          <a:prstGeom prst="rect">
            <a:avLst/>
          </a:prstGeom>
          <a:solidFill>
            <a:srgbClr val="EDE9FD">
              <a:alpha val="29804"/>
            </a:srgbClr>
          </a:solidFill>
          <a:ln w="28575">
            <a:solidFill>
              <a:srgbClr val="7E5EF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91789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AC82B529-88FD-78A9-3A69-1114349163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169" y="2105771"/>
            <a:ext cx="7205001" cy="39043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http://et.ketri.re.kr</a:t>
            </a:r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이티보드</a:t>
            </a:r>
            <a:r>
              <a:rPr lang="ko-KR" altLang="en-US" dirty="0"/>
              <a:t> 준비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D5CDB-BE62-4230-AF58-FB85D34048D0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24" name="object 12">
            <a:extLst>
              <a:ext uri="{FF2B5EF4-FFF2-40B4-BE49-F238E27FC236}">
                <a16:creationId xmlns:a16="http://schemas.microsoft.com/office/drawing/2014/main" id="{B2662A5C-FE4A-C8C1-EA99-1750AF05046C}"/>
              </a:ext>
            </a:extLst>
          </p:cNvPr>
          <p:cNvSpPr txBox="1"/>
          <p:nvPr/>
        </p:nvSpPr>
        <p:spPr>
          <a:xfrm>
            <a:off x="536825" y="1403965"/>
            <a:ext cx="4487758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5910" indent="-283845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Font typeface="Wingdings"/>
              <a:buChar char=""/>
              <a:tabLst>
                <a:tab pos="296545" algn="l"/>
              </a:tabLst>
            </a:pPr>
            <a:r>
              <a:rPr lang="ko-KR" altLang="en-US" b="1" spc="-5" dirty="0">
                <a:cs typeface="맑은 고딕"/>
              </a:rPr>
              <a:t>연결하기 누르고 </a:t>
            </a:r>
            <a:r>
              <a:rPr lang="en-US" altLang="ko-KR" b="1" spc="-5" dirty="0">
                <a:cs typeface="맑은 고딕"/>
              </a:rPr>
              <a:t>10</a:t>
            </a:r>
            <a:r>
              <a:rPr lang="ko-KR" altLang="en-US" b="1" spc="-5" dirty="0">
                <a:cs typeface="맑은 고딕"/>
              </a:rPr>
              <a:t>초 정도 기다리기</a:t>
            </a:r>
            <a:endParaRPr lang="ko-KR" altLang="en-US" dirty="0">
              <a:solidFill>
                <a:srgbClr val="7E5EF2"/>
              </a:solidFill>
              <a:cs typeface="맑은 고딕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251818" y="2443310"/>
            <a:ext cx="2003702" cy="446081"/>
            <a:chOff x="1140353" y="3685728"/>
            <a:chExt cx="2003702" cy="446081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20D6E719-A1EB-0753-9992-031AF4843FCB}"/>
                </a:ext>
              </a:extLst>
            </p:cNvPr>
            <p:cNvSpPr/>
            <p:nvPr/>
          </p:nvSpPr>
          <p:spPr>
            <a:xfrm>
              <a:off x="1695759" y="3685728"/>
              <a:ext cx="1448296" cy="446081"/>
            </a:xfrm>
            <a:prstGeom prst="rect">
              <a:avLst/>
            </a:prstGeom>
            <a:solidFill>
              <a:srgbClr val="EDE9FD">
                <a:alpha val="29804"/>
              </a:srgbClr>
            </a:solidFill>
            <a:ln w="28575">
              <a:solidFill>
                <a:srgbClr val="7E5EF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42FCDBC6-E943-F1E0-0951-D3CA66B2557F}"/>
                </a:ext>
              </a:extLst>
            </p:cNvPr>
            <p:cNvSpPr/>
            <p:nvPr/>
          </p:nvSpPr>
          <p:spPr>
            <a:xfrm>
              <a:off x="1140353" y="3685728"/>
              <a:ext cx="446081" cy="446081"/>
            </a:xfrm>
            <a:prstGeom prst="ellipse">
              <a:avLst/>
            </a:prstGeom>
            <a:solidFill>
              <a:srgbClr val="EDE9FD">
                <a:alpha val="69804"/>
              </a:srgbClr>
            </a:solidFill>
            <a:ln w="28575">
              <a:solidFill>
                <a:srgbClr val="7E5EF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6742F0"/>
                  </a:solidFill>
                </a:rPr>
                <a:t>1</a:t>
              </a:r>
              <a:endParaRPr lang="ko-KR" altLang="en-US" dirty="0">
                <a:solidFill>
                  <a:srgbClr val="6742F0"/>
                </a:solidFill>
              </a:endParaRPr>
            </a:p>
          </p:txBody>
        </p:sp>
      </p:grpSp>
      <p:sp>
        <p:nvSpPr>
          <p:cNvPr id="9" name="직사각형 8">
            <a:extLst>
              <a:ext uri="{FF2B5EF4-FFF2-40B4-BE49-F238E27FC236}">
                <a16:creationId xmlns:a16="http://schemas.microsoft.com/office/drawing/2014/main" id="{179E5F66-8E72-0C32-1681-AAD2032D0A94}"/>
              </a:ext>
            </a:extLst>
          </p:cNvPr>
          <p:cNvSpPr/>
          <p:nvPr/>
        </p:nvSpPr>
        <p:spPr>
          <a:xfrm>
            <a:off x="5024583" y="3918857"/>
            <a:ext cx="2569292" cy="369841"/>
          </a:xfrm>
          <a:prstGeom prst="rect">
            <a:avLst/>
          </a:prstGeom>
          <a:solidFill>
            <a:srgbClr val="EDE9FD">
              <a:alpha val="29804"/>
            </a:srgbClr>
          </a:solidFill>
          <a:ln w="28575">
            <a:solidFill>
              <a:srgbClr val="7E5EF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824C93B5-35BE-778D-B303-40D1DBA613B1}"/>
              </a:ext>
            </a:extLst>
          </p:cNvPr>
          <p:cNvSpPr/>
          <p:nvPr/>
        </p:nvSpPr>
        <p:spPr>
          <a:xfrm>
            <a:off x="4440257" y="3880736"/>
            <a:ext cx="446081" cy="446081"/>
          </a:xfrm>
          <a:prstGeom prst="ellipse">
            <a:avLst/>
          </a:prstGeom>
          <a:solidFill>
            <a:srgbClr val="EDE9FD">
              <a:alpha val="69804"/>
            </a:srgbClr>
          </a:solidFill>
          <a:ln w="28575">
            <a:solidFill>
              <a:srgbClr val="7E5EF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6742F0"/>
                </a:solidFill>
              </a:rPr>
              <a:t>2</a:t>
            </a:r>
            <a:endParaRPr lang="ko-KR" altLang="en-US" dirty="0">
              <a:solidFill>
                <a:srgbClr val="6742F0"/>
              </a:solidFill>
            </a:endParaRPr>
          </a:p>
        </p:txBody>
      </p:sp>
      <p:sp>
        <p:nvSpPr>
          <p:cNvPr id="13" name="object 12">
            <a:extLst>
              <a:ext uri="{FF2B5EF4-FFF2-40B4-BE49-F238E27FC236}">
                <a16:creationId xmlns:a16="http://schemas.microsoft.com/office/drawing/2014/main" id="{4D264E59-8C1A-7DAB-6CFA-4B566543B131}"/>
              </a:ext>
            </a:extLst>
          </p:cNvPr>
          <p:cNvSpPr txBox="1"/>
          <p:nvPr/>
        </p:nvSpPr>
        <p:spPr>
          <a:xfrm>
            <a:off x="4800242" y="1410204"/>
            <a:ext cx="4487758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5910" indent="-283845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Font typeface="Wingdings"/>
              <a:buChar char=""/>
              <a:tabLst>
                <a:tab pos="296545" algn="l"/>
              </a:tabLst>
            </a:pPr>
            <a:r>
              <a:rPr lang="ko-KR" altLang="en-US" b="1" spc="-5" dirty="0">
                <a:cs typeface="맑은 고딕"/>
              </a:rPr>
              <a:t>공유기 이름과 비밀번호 확인하기</a:t>
            </a:r>
            <a:endParaRPr lang="ko-KR" altLang="en-US" dirty="0">
              <a:solidFill>
                <a:srgbClr val="7E5EF2"/>
              </a:solidFill>
              <a:cs typeface="맑은 고딕"/>
            </a:endParaRPr>
          </a:p>
        </p:txBody>
      </p:sp>
      <p:sp>
        <p:nvSpPr>
          <p:cNvPr id="15" name="말풍선: 모서리가 둥근 사각형 14">
            <a:extLst>
              <a:ext uri="{FF2B5EF4-FFF2-40B4-BE49-F238E27FC236}">
                <a16:creationId xmlns:a16="http://schemas.microsoft.com/office/drawing/2014/main" id="{2DB61CD4-7B1C-1446-A207-F76430A8548E}"/>
              </a:ext>
            </a:extLst>
          </p:cNvPr>
          <p:cNvSpPr/>
          <p:nvPr/>
        </p:nvSpPr>
        <p:spPr>
          <a:xfrm>
            <a:off x="8081554" y="2708367"/>
            <a:ext cx="2299063" cy="1172370"/>
          </a:xfrm>
          <a:prstGeom prst="wedgeRoundRectCallout">
            <a:avLst>
              <a:gd name="adj1" fmla="val -55252"/>
              <a:gd name="adj2" fmla="val 80948"/>
              <a:gd name="adj3" fmla="val 16667"/>
            </a:avLst>
          </a:prstGeom>
          <a:ln>
            <a:solidFill>
              <a:srgbClr val="7E5EF2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7E5EF2"/>
                </a:solidFill>
              </a:ln>
            </a:endParaRPr>
          </a:p>
        </p:txBody>
      </p:sp>
      <p:sp>
        <p:nvSpPr>
          <p:cNvPr id="16" name="object 12">
            <a:extLst>
              <a:ext uri="{FF2B5EF4-FFF2-40B4-BE49-F238E27FC236}">
                <a16:creationId xmlns:a16="http://schemas.microsoft.com/office/drawing/2014/main" id="{7CC4CD2C-4768-823E-5524-ACC67F21CAA8}"/>
              </a:ext>
            </a:extLst>
          </p:cNvPr>
          <p:cNvSpPr txBox="1"/>
          <p:nvPr/>
        </p:nvSpPr>
        <p:spPr>
          <a:xfrm>
            <a:off x="8183814" y="3004729"/>
            <a:ext cx="2094542" cy="5796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algn="ctr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tabLst>
                <a:tab pos="296545" algn="l"/>
              </a:tabLst>
            </a:pPr>
            <a:r>
              <a:rPr lang="ko-KR" altLang="en-US" dirty="0">
                <a:cs typeface="맑은 고딕"/>
              </a:rPr>
              <a:t>각 </a:t>
            </a:r>
            <a:r>
              <a:rPr lang="ko-KR" altLang="en-US" dirty="0" err="1">
                <a:cs typeface="맑은 고딕"/>
              </a:rPr>
              <a:t>이티보드</a:t>
            </a:r>
            <a:endParaRPr lang="en-US" altLang="ko-KR" dirty="0">
              <a:cs typeface="맑은 고딕"/>
            </a:endParaRPr>
          </a:p>
          <a:p>
            <a:pPr marL="12065" algn="ctr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tabLst>
                <a:tab pos="296545" algn="l"/>
              </a:tabLst>
            </a:pPr>
            <a:r>
              <a:rPr lang="ko-KR" altLang="en-US" dirty="0">
                <a:cs typeface="맑은 고딕"/>
              </a:rPr>
              <a:t>고유한 번호 부여</a:t>
            </a:r>
          </a:p>
        </p:txBody>
      </p:sp>
    </p:spTree>
    <p:extLst>
      <p:ext uri="{BB962C8B-B14F-4D97-AF65-F5344CB8AC3E}">
        <p14:creationId xmlns:p14="http://schemas.microsoft.com/office/powerpoint/2010/main" val="33582232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4869399F-D31D-E623-16B2-DC6A269EC14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06" b="2187"/>
          <a:stretch/>
        </p:blipFill>
        <p:spPr>
          <a:xfrm>
            <a:off x="589169" y="1855249"/>
            <a:ext cx="2138838" cy="4331131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http://et.ketri.re.kr</a:t>
            </a:r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이티보드</a:t>
            </a:r>
            <a:r>
              <a:rPr lang="ko-KR" altLang="en-US" dirty="0"/>
              <a:t> 준비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D5CDB-BE62-4230-AF58-FB85D34048D0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24" name="object 12">
            <a:extLst>
              <a:ext uri="{FF2B5EF4-FFF2-40B4-BE49-F238E27FC236}">
                <a16:creationId xmlns:a16="http://schemas.microsoft.com/office/drawing/2014/main" id="{B2662A5C-FE4A-C8C1-EA99-1750AF05046C}"/>
              </a:ext>
            </a:extLst>
          </p:cNvPr>
          <p:cNvSpPr txBox="1"/>
          <p:nvPr/>
        </p:nvSpPr>
        <p:spPr>
          <a:xfrm>
            <a:off x="536825" y="1403965"/>
            <a:ext cx="9965712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5910" indent="-283845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Font typeface="Wingdings"/>
              <a:buChar char=""/>
              <a:tabLst>
                <a:tab pos="296545" algn="l"/>
              </a:tabLst>
            </a:pPr>
            <a:r>
              <a:rPr lang="ko-KR" altLang="en-US" b="1" dirty="0">
                <a:cs typeface="맑은 고딕"/>
              </a:rPr>
              <a:t>모바일 설정</a:t>
            </a:r>
            <a:r>
              <a:rPr lang="en-US" altLang="ko-KR" b="1" dirty="0">
                <a:cs typeface="맑은 고딕"/>
              </a:rPr>
              <a:t> – Wi-Fi </a:t>
            </a:r>
            <a:r>
              <a:rPr lang="ko-KR" altLang="en-US" b="1" dirty="0">
                <a:cs typeface="맑은 고딕"/>
              </a:rPr>
              <a:t>에서 </a:t>
            </a:r>
            <a:r>
              <a:rPr lang="ko-KR" altLang="en-US" b="1" dirty="0" err="1">
                <a:cs typeface="맑은 고딕"/>
              </a:rPr>
              <a:t>이티보드</a:t>
            </a:r>
            <a:r>
              <a:rPr lang="en-US" altLang="ko-KR" b="1" dirty="0">
                <a:cs typeface="맑은 고딕"/>
              </a:rPr>
              <a:t>(ETAP_????)</a:t>
            </a:r>
            <a:r>
              <a:rPr lang="ko-KR" altLang="en-US" b="1" dirty="0">
                <a:cs typeface="맑은 고딕"/>
              </a:rPr>
              <a:t>를 선택 후 암호 </a:t>
            </a:r>
            <a:r>
              <a:rPr lang="en-US" altLang="ko-KR" b="1" dirty="0">
                <a:cs typeface="맑은 고딕"/>
              </a:rPr>
              <a:t>‘12341234’</a:t>
            </a:r>
            <a:r>
              <a:rPr lang="ko-KR" altLang="en-US" b="1" dirty="0">
                <a:cs typeface="맑은 고딕"/>
              </a:rPr>
              <a:t> 입력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79E5F66-8E72-0C32-1681-AAD2032D0A94}"/>
              </a:ext>
            </a:extLst>
          </p:cNvPr>
          <p:cNvSpPr/>
          <p:nvPr/>
        </p:nvSpPr>
        <p:spPr>
          <a:xfrm>
            <a:off x="746777" y="3314963"/>
            <a:ext cx="1235245" cy="228074"/>
          </a:xfrm>
          <a:prstGeom prst="rect">
            <a:avLst/>
          </a:prstGeom>
          <a:solidFill>
            <a:srgbClr val="EDE9FD">
              <a:alpha val="29804"/>
            </a:srgbClr>
          </a:solidFill>
          <a:ln w="28575">
            <a:solidFill>
              <a:srgbClr val="7E5EF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824C93B5-35BE-778D-B303-40D1DBA613B1}"/>
              </a:ext>
            </a:extLst>
          </p:cNvPr>
          <p:cNvSpPr/>
          <p:nvPr/>
        </p:nvSpPr>
        <p:spPr>
          <a:xfrm>
            <a:off x="251818" y="3205959"/>
            <a:ext cx="446081" cy="446081"/>
          </a:xfrm>
          <a:prstGeom prst="ellipse">
            <a:avLst/>
          </a:prstGeom>
          <a:solidFill>
            <a:srgbClr val="EDE9FD">
              <a:alpha val="69804"/>
            </a:srgbClr>
          </a:solidFill>
          <a:ln w="28575">
            <a:solidFill>
              <a:srgbClr val="7E5EF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6742F0"/>
                </a:solidFill>
              </a:rPr>
              <a:t>1</a:t>
            </a:r>
            <a:endParaRPr lang="ko-KR" altLang="en-US" dirty="0">
              <a:solidFill>
                <a:srgbClr val="6742F0"/>
              </a:solidFill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9E5A54D3-50CB-A890-9E5C-917AA426C4E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71" b="5058"/>
          <a:stretch/>
        </p:blipFill>
        <p:spPr>
          <a:xfrm>
            <a:off x="3002893" y="1855248"/>
            <a:ext cx="2281345" cy="433113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4C171E03-1817-9A24-9C01-0611078A2B57}"/>
              </a:ext>
            </a:extLst>
          </p:cNvPr>
          <p:cNvSpPr/>
          <p:nvPr/>
        </p:nvSpPr>
        <p:spPr>
          <a:xfrm>
            <a:off x="3031964" y="2551612"/>
            <a:ext cx="2223202" cy="348343"/>
          </a:xfrm>
          <a:prstGeom prst="rect">
            <a:avLst/>
          </a:prstGeom>
          <a:solidFill>
            <a:srgbClr val="EDE9FD">
              <a:alpha val="29804"/>
            </a:srgbClr>
          </a:solidFill>
          <a:ln w="28575">
            <a:solidFill>
              <a:srgbClr val="7E5EF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C46C9B94-BD99-4458-0339-2C06DCC77327}"/>
              </a:ext>
            </a:extLst>
          </p:cNvPr>
          <p:cNvSpPr/>
          <p:nvPr/>
        </p:nvSpPr>
        <p:spPr>
          <a:xfrm>
            <a:off x="3031964" y="2024801"/>
            <a:ext cx="446081" cy="446081"/>
          </a:xfrm>
          <a:prstGeom prst="ellipse">
            <a:avLst/>
          </a:prstGeom>
          <a:solidFill>
            <a:srgbClr val="EDE9FD">
              <a:alpha val="69804"/>
            </a:srgbClr>
          </a:solidFill>
          <a:ln w="28575">
            <a:solidFill>
              <a:srgbClr val="7E5EF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6742F0"/>
                </a:solidFill>
              </a:rPr>
              <a:t>2</a:t>
            </a:r>
            <a:endParaRPr lang="ko-KR" altLang="en-US" dirty="0">
              <a:solidFill>
                <a:srgbClr val="6742F0"/>
              </a:solidFill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579D5736-09F6-12A5-A568-3EAD8DADC44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53" b="12990"/>
          <a:stretch/>
        </p:blipFill>
        <p:spPr>
          <a:xfrm>
            <a:off x="5559124" y="1855248"/>
            <a:ext cx="2429261" cy="430044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E0BF6A24-6899-5A2D-BE09-6C0F615C5D42}"/>
              </a:ext>
            </a:extLst>
          </p:cNvPr>
          <p:cNvSpPr/>
          <p:nvPr/>
        </p:nvSpPr>
        <p:spPr>
          <a:xfrm>
            <a:off x="5790476" y="3314963"/>
            <a:ext cx="1966556" cy="337077"/>
          </a:xfrm>
          <a:prstGeom prst="rect">
            <a:avLst/>
          </a:prstGeom>
          <a:solidFill>
            <a:srgbClr val="EDE9FD">
              <a:alpha val="29804"/>
            </a:srgbClr>
          </a:solidFill>
          <a:ln w="28575">
            <a:solidFill>
              <a:srgbClr val="7E5EF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67C392C4-8F3D-00DA-772B-332873C94875}"/>
              </a:ext>
            </a:extLst>
          </p:cNvPr>
          <p:cNvSpPr/>
          <p:nvPr/>
        </p:nvSpPr>
        <p:spPr>
          <a:xfrm>
            <a:off x="5284238" y="3260460"/>
            <a:ext cx="446081" cy="446081"/>
          </a:xfrm>
          <a:prstGeom prst="ellipse">
            <a:avLst/>
          </a:prstGeom>
          <a:solidFill>
            <a:srgbClr val="EDE9FD">
              <a:alpha val="69804"/>
            </a:srgbClr>
          </a:solidFill>
          <a:ln w="28575">
            <a:solidFill>
              <a:srgbClr val="7E5EF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6742F0"/>
                </a:solidFill>
              </a:rPr>
              <a:t>3</a:t>
            </a:r>
            <a:endParaRPr lang="ko-KR" altLang="en-US" dirty="0">
              <a:solidFill>
                <a:srgbClr val="6742F0"/>
              </a:solidFill>
            </a:endParaRPr>
          </a:p>
        </p:txBody>
      </p:sp>
      <p:sp>
        <p:nvSpPr>
          <p:cNvPr id="21" name="object 12">
            <a:extLst>
              <a:ext uri="{FF2B5EF4-FFF2-40B4-BE49-F238E27FC236}">
                <a16:creationId xmlns:a16="http://schemas.microsoft.com/office/drawing/2014/main" id="{E2CBE97E-447D-CF93-04F7-63269C6DD50A}"/>
              </a:ext>
            </a:extLst>
          </p:cNvPr>
          <p:cNvSpPr txBox="1"/>
          <p:nvPr/>
        </p:nvSpPr>
        <p:spPr>
          <a:xfrm>
            <a:off x="8263271" y="3314963"/>
            <a:ext cx="2881289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5910" indent="-283845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Font typeface="Wingdings"/>
              <a:buChar char=""/>
              <a:tabLst>
                <a:tab pos="296545" algn="l"/>
              </a:tabLst>
            </a:pPr>
            <a:r>
              <a:rPr lang="en-US" altLang="ko-KR" b="1" dirty="0">
                <a:cs typeface="맑은 고딕"/>
              </a:rPr>
              <a:t>Configure </a:t>
            </a:r>
            <a:r>
              <a:rPr lang="en-US" altLang="ko-KR" b="1" dirty="0" err="1">
                <a:cs typeface="맑은 고딕"/>
              </a:rPr>
              <a:t>Wifi</a:t>
            </a:r>
            <a:r>
              <a:rPr lang="en-US" altLang="ko-KR" b="1" dirty="0">
                <a:cs typeface="맑은 고딕"/>
              </a:rPr>
              <a:t> </a:t>
            </a:r>
            <a:r>
              <a:rPr lang="ko-KR" altLang="en-US" b="1" dirty="0">
                <a:cs typeface="맑은 고딕"/>
              </a:rPr>
              <a:t>누르기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F3F900-5C7E-B283-51A4-528E3430C0A8}"/>
              </a:ext>
            </a:extLst>
          </p:cNvPr>
          <p:cNvSpPr txBox="1"/>
          <p:nvPr/>
        </p:nvSpPr>
        <p:spPr>
          <a:xfrm>
            <a:off x="3625035" y="2549826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12341234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060805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그림 19">
            <a:extLst>
              <a:ext uri="{FF2B5EF4-FFF2-40B4-BE49-F238E27FC236}">
                <a16:creationId xmlns:a16="http://schemas.microsoft.com/office/drawing/2014/main" id="{DC87820E-3C22-4952-2A59-E44DDB4E1C7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14" b="1968"/>
          <a:stretch/>
        </p:blipFill>
        <p:spPr>
          <a:xfrm>
            <a:off x="2595427" y="1888176"/>
            <a:ext cx="2223202" cy="444948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B4B37223-5AF3-1C42-2AE6-764E821D2E1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14" b="3307"/>
          <a:stretch/>
        </p:blipFill>
        <p:spPr>
          <a:xfrm>
            <a:off x="7303002" y="1875397"/>
            <a:ext cx="2249438" cy="443670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http://et.ketri.re.kr</a:t>
            </a:r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이티보드</a:t>
            </a:r>
            <a:r>
              <a:rPr lang="ko-KR" altLang="en-US" dirty="0"/>
              <a:t> 준비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D5CDB-BE62-4230-AF58-FB85D34048D0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24" name="object 12">
            <a:extLst>
              <a:ext uri="{FF2B5EF4-FFF2-40B4-BE49-F238E27FC236}">
                <a16:creationId xmlns:a16="http://schemas.microsoft.com/office/drawing/2014/main" id="{B2662A5C-FE4A-C8C1-EA99-1750AF05046C}"/>
              </a:ext>
            </a:extLst>
          </p:cNvPr>
          <p:cNvSpPr txBox="1"/>
          <p:nvPr/>
        </p:nvSpPr>
        <p:spPr>
          <a:xfrm>
            <a:off x="2453522" y="1405850"/>
            <a:ext cx="226733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5910" indent="-283845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Font typeface="Wingdings"/>
              <a:buChar char=""/>
              <a:tabLst>
                <a:tab pos="296545" algn="l"/>
              </a:tabLst>
            </a:pPr>
            <a:r>
              <a:rPr lang="ko-KR" altLang="en-US" b="1" dirty="0">
                <a:cs typeface="맑은 고딕"/>
              </a:rPr>
              <a:t>사용할 </a:t>
            </a:r>
            <a:r>
              <a:rPr lang="en-US" altLang="ko-KR" b="1" dirty="0">
                <a:cs typeface="맑은 고딕"/>
              </a:rPr>
              <a:t>Wi-Fi </a:t>
            </a:r>
            <a:r>
              <a:rPr lang="ko-KR" altLang="en-US" b="1" dirty="0">
                <a:cs typeface="맑은 고딕"/>
              </a:rPr>
              <a:t>선택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79E5F66-8E72-0C32-1681-AAD2032D0A94}"/>
              </a:ext>
            </a:extLst>
          </p:cNvPr>
          <p:cNvSpPr/>
          <p:nvPr/>
        </p:nvSpPr>
        <p:spPr>
          <a:xfrm>
            <a:off x="2639560" y="2644249"/>
            <a:ext cx="1235245" cy="228074"/>
          </a:xfrm>
          <a:prstGeom prst="rect">
            <a:avLst/>
          </a:prstGeom>
          <a:solidFill>
            <a:srgbClr val="EDE9FD">
              <a:alpha val="29804"/>
            </a:srgbClr>
          </a:solidFill>
          <a:ln w="28575">
            <a:solidFill>
              <a:srgbClr val="7E5EF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824C93B5-35BE-778D-B303-40D1DBA613B1}"/>
              </a:ext>
            </a:extLst>
          </p:cNvPr>
          <p:cNvSpPr/>
          <p:nvPr/>
        </p:nvSpPr>
        <p:spPr>
          <a:xfrm>
            <a:off x="2039814" y="2615946"/>
            <a:ext cx="446081" cy="446081"/>
          </a:xfrm>
          <a:prstGeom prst="ellipse">
            <a:avLst/>
          </a:prstGeom>
          <a:solidFill>
            <a:srgbClr val="EDE9FD">
              <a:alpha val="69804"/>
            </a:srgbClr>
          </a:solidFill>
          <a:ln w="28575">
            <a:solidFill>
              <a:srgbClr val="7E5EF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6742F0"/>
                </a:solidFill>
              </a:rPr>
              <a:t>1</a:t>
            </a:r>
            <a:endParaRPr lang="ko-KR" altLang="en-US" dirty="0">
              <a:solidFill>
                <a:srgbClr val="6742F0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C171E03-1817-9A24-9C01-0611078A2B57}"/>
              </a:ext>
            </a:extLst>
          </p:cNvPr>
          <p:cNvSpPr/>
          <p:nvPr/>
        </p:nvSpPr>
        <p:spPr>
          <a:xfrm>
            <a:off x="7303002" y="3303770"/>
            <a:ext cx="2223202" cy="446080"/>
          </a:xfrm>
          <a:prstGeom prst="rect">
            <a:avLst/>
          </a:prstGeom>
          <a:solidFill>
            <a:srgbClr val="EDE9FD">
              <a:alpha val="29804"/>
            </a:srgbClr>
          </a:solidFill>
          <a:ln w="28575">
            <a:solidFill>
              <a:srgbClr val="7E5EF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C46C9B94-BD99-4458-0339-2C06DCC77327}"/>
              </a:ext>
            </a:extLst>
          </p:cNvPr>
          <p:cNvSpPr/>
          <p:nvPr/>
        </p:nvSpPr>
        <p:spPr>
          <a:xfrm>
            <a:off x="6695759" y="3357661"/>
            <a:ext cx="446081" cy="446081"/>
          </a:xfrm>
          <a:prstGeom prst="ellipse">
            <a:avLst/>
          </a:prstGeom>
          <a:solidFill>
            <a:srgbClr val="EDE9FD">
              <a:alpha val="69804"/>
            </a:srgbClr>
          </a:solidFill>
          <a:ln w="28575">
            <a:solidFill>
              <a:srgbClr val="7E5EF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6742F0"/>
                </a:solidFill>
              </a:rPr>
              <a:t>2</a:t>
            </a:r>
            <a:endParaRPr lang="ko-KR" altLang="en-US" dirty="0">
              <a:solidFill>
                <a:srgbClr val="6742F0"/>
              </a:soli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67C392C4-8F3D-00DA-772B-332873C94875}"/>
              </a:ext>
            </a:extLst>
          </p:cNvPr>
          <p:cNvSpPr/>
          <p:nvPr/>
        </p:nvSpPr>
        <p:spPr>
          <a:xfrm>
            <a:off x="6695758" y="5522121"/>
            <a:ext cx="446081" cy="446081"/>
          </a:xfrm>
          <a:prstGeom prst="ellipse">
            <a:avLst/>
          </a:prstGeom>
          <a:solidFill>
            <a:srgbClr val="EDE9FD">
              <a:alpha val="69804"/>
            </a:srgbClr>
          </a:solidFill>
          <a:ln w="28575">
            <a:solidFill>
              <a:srgbClr val="7E5EF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6742F0"/>
                </a:solidFill>
              </a:rPr>
              <a:t>3</a:t>
            </a:r>
            <a:endParaRPr lang="ko-KR" altLang="en-US" dirty="0">
              <a:solidFill>
                <a:srgbClr val="6742F0"/>
              </a:solidFill>
            </a:endParaRPr>
          </a:p>
        </p:txBody>
      </p:sp>
      <p:sp>
        <p:nvSpPr>
          <p:cNvPr id="6" name="object 12">
            <a:extLst>
              <a:ext uri="{FF2B5EF4-FFF2-40B4-BE49-F238E27FC236}">
                <a16:creationId xmlns:a16="http://schemas.microsoft.com/office/drawing/2014/main" id="{E7CAA324-BEC2-90E3-6B3C-D26B010C4BF3}"/>
              </a:ext>
            </a:extLst>
          </p:cNvPr>
          <p:cNvSpPr txBox="1"/>
          <p:nvPr/>
        </p:nvSpPr>
        <p:spPr>
          <a:xfrm>
            <a:off x="6622199" y="1405850"/>
            <a:ext cx="4298349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5910" indent="-283845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Font typeface="Wingdings"/>
              <a:buChar char=""/>
              <a:tabLst>
                <a:tab pos="296545" algn="l"/>
              </a:tabLst>
            </a:pPr>
            <a:r>
              <a:rPr lang="ko-KR" altLang="en-US" b="1" dirty="0">
                <a:cs typeface="맑은 고딕"/>
              </a:rPr>
              <a:t>암호 입력 후 </a:t>
            </a:r>
            <a:r>
              <a:rPr lang="en-US" altLang="ko-KR" b="1" dirty="0">
                <a:cs typeface="맑은 고딕"/>
              </a:rPr>
              <a:t>Save </a:t>
            </a:r>
            <a:r>
              <a:rPr lang="ko-KR" altLang="en-US" b="1" dirty="0">
                <a:cs typeface="맑은 고딕"/>
              </a:rPr>
              <a:t>클릭하여 저장 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1141E8F-774A-D0E9-DA08-ABCC760FE311}"/>
              </a:ext>
            </a:extLst>
          </p:cNvPr>
          <p:cNvSpPr/>
          <p:nvPr/>
        </p:nvSpPr>
        <p:spPr>
          <a:xfrm>
            <a:off x="7303001" y="5516561"/>
            <a:ext cx="2223202" cy="446080"/>
          </a:xfrm>
          <a:prstGeom prst="rect">
            <a:avLst/>
          </a:prstGeom>
          <a:solidFill>
            <a:srgbClr val="EDE9FD">
              <a:alpha val="29804"/>
            </a:srgbClr>
          </a:solidFill>
          <a:ln w="28575">
            <a:solidFill>
              <a:srgbClr val="7E5EF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82572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46D5906B-75DD-229F-3946-BDEAB49FBD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9814" y="2029792"/>
            <a:ext cx="7652145" cy="414660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http://et.ketri.re.kr</a:t>
            </a:r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이티보드</a:t>
            </a:r>
            <a:r>
              <a:rPr lang="ko-KR" altLang="en-US" dirty="0"/>
              <a:t> 준비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D5CDB-BE62-4230-AF58-FB85D34048D0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24" name="object 12">
            <a:extLst>
              <a:ext uri="{FF2B5EF4-FFF2-40B4-BE49-F238E27FC236}">
                <a16:creationId xmlns:a16="http://schemas.microsoft.com/office/drawing/2014/main" id="{B2662A5C-FE4A-C8C1-EA99-1750AF05046C}"/>
              </a:ext>
            </a:extLst>
          </p:cNvPr>
          <p:cNvSpPr txBox="1"/>
          <p:nvPr/>
        </p:nvSpPr>
        <p:spPr>
          <a:xfrm>
            <a:off x="536825" y="1403965"/>
            <a:ext cx="7652144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5910" indent="-283845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Font typeface="Wingdings"/>
              <a:buChar char=""/>
              <a:tabLst>
                <a:tab pos="296545" algn="l"/>
              </a:tabLst>
            </a:pPr>
            <a:r>
              <a:rPr lang="ko-KR" altLang="en-US" b="1" spc="-5" dirty="0">
                <a:cs typeface="맑은 고딕"/>
              </a:rPr>
              <a:t>접속 성공 했는지 확인</a:t>
            </a:r>
            <a:endParaRPr lang="ko-KR" altLang="en-US" dirty="0">
              <a:solidFill>
                <a:srgbClr val="7E5EF2"/>
              </a:solidFill>
              <a:cs typeface="맑은 고딕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79E5F66-8E72-0C32-1681-AAD2032D0A94}"/>
              </a:ext>
            </a:extLst>
          </p:cNvPr>
          <p:cNvSpPr/>
          <p:nvPr/>
        </p:nvSpPr>
        <p:spPr>
          <a:xfrm>
            <a:off x="6788558" y="4103093"/>
            <a:ext cx="2329316" cy="378950"/>
          </a:xfrm>
          <a:prstGeom prst="rect">
            <a:avLst/>
          </a:prstGeom>
          <a:solidFill>
            <a:srgbClr val="EDE9FD">
              <a:alpha val="29804"/>
            </a:srgbClr>
          </a:solidFill>
          <a:ln w="28575">
            <a:solidFill>
              <a:srgbClr val="7E5EF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1003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1087" y="1903701"/>
            <a:ext cx="10515600" cy="2852737"/>
          </a:xfrm>
        </p:spPr>
        <p:txBody>
          <a:bodyPr anchor="ctr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7400" dirty="0"/>
              <a:t>2. PC </a:t>
            </a:r>
            <a:r>
              <a:rPr lang="ko-KR" altLang="en-US" sz="7400" dirty="0"/>
              <a:t>준비</a:t>
            </a:r>
            <a:endParaRPr lang="ko-KR" altLang="en-US" sz="490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http://et.ketri.re.kr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D5CDB-BE62-4230-AF58-FB85D34048D0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5306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D5CDB-BE62-4230-AF58-FB85D34048D0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http://et.ketri.re.kr</a:t>
            </a:r>
            <a:endParaRPr lang="ko-KR" altLang="en-US"/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950488E4-775E-4EB1-F1B9-DDF6CC03BC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413" y="2761385"/>
            <a:ext cx="5506587" cy="2280878"/>
          </a:xfrm>
        </p:spPr>
        <p:txBody>
          <a:bodyPr>
            <a:noAutofit/>
          </a:bodyPr>
          <a:lstStyle/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ko-KR" altLang="en-US" sz="3200" dirty="0" err="1"/>
              <a:t>이티보드</a:t>
            </a:r>
            <a:r>
              <a:rPr lang="ko-KR" altLang="en-US" sz="3200" dirty="0"/>
              <a:t> 준비</a:t>
            </a:r>
            <a:endParaRPr lang="en-US" altLang="ko-KR" sz="3200" dirty="0"/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ko-KR" sz="3200" dirty="0"/>
              <a:t>PC </a:t>
            </a:r>
            <a:r>
              <a:rPr lang="ko-KR" altLang="en-US" sz="3200" dirty="0"/>
              <a:t>준비</a:t>
            </a:r>
            <a:endParaRPr lang="en-US" altLang="ko-KR" sz="3200" dirty="0"/>
          </a:p>
        </p:txBody>
      </p:sp>
    </p:spTree>
    <p:extLst>
      <p:ext uri="{BB962C8B-B14F-4D97-AF65-F5344CB8AC3E}">
        <p14:creationId xmlns:p14="http://schemas.microsoft.com/office/powerpoint/2010/main" val="4805152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10A9847F-C87E-EA39-DC77-FFCAE20B87C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7450" r="1421" b="-1"/>
          <a:stretch/>
        </p:blipFill>
        <p:spPr>
          <a:xfrm>
            <a:off x="2136624" y="1966910"/>
            <a:ext cx="7852634" cy="440563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6" name="object 12">
            <a:extLst>
              <a:ext uri="{FF2B5EF4-FFF2-40B4-BE49-F238E27FC236}">
                <a16:creationId xmlns:a16="http://schemas.microsoft.com/office/drawing/2014/main" id="{8954420C-97A1-7E25-251C-892EF9B6BFE5}"/>
              </a:ext>
            </a:extLst>
          </p:cNvPr>
          <p:cNvSpPr txBox="1"/>
          <p:nvPr/>
        </p:nvSpPr>
        <p:spPr>
          <a:xfrm>
            <a:off x="536824" y="1510375"/>
            <a:ext cx="8363336" cy="456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tabLst>
                <a:tab pos="296545" algn="l"/>
              </a:tabLst>
            </a:pPr>
            <a:r>
              <a:rPr lang="en-US" altLang="ko-KR" sz="1400" b="1" dirty="0">
                <a:cs typeface="맑은 고딕"/>
              </a:rPr>
              <a:t>2-1 “</a:t>
            </a:r>
            <a:r>
              <a:rPr lang="ko-KR" altLang="en-US" sz="1400" b="1" dirty="0">
                <a:cs typeface="맑은 고딕"/>
              </a:rPr>
              <a:t>데이터 </a:t>
            </a:r>
            <a:r>
              <a:rPr lang="ko-KR" altLang="en-US" sz="1400" b="1" dirty="0" err="1">
                <a:cs typeface="맑은 고딕"/>
              </a:rPr>
              <a:t>로거</a:t>
            </a:r>
            <a:r>
              <a:rPr lang="ko-KR" altLang="en-US" sz="1400" b="1" dirty="0">
                <a:cs typeface="맑은 고딕"/>
              </a:rPr>
              <a:t> </a:t>
            </a:r>
            <a:r>
              <a:rPr lang="en-US" altLang="ko-KR" sz="1400" b="1" dirty="0">
                <a:cs typeface="맑은 고딕"/>
              </a:rPr>
              <a:t>IoT” </a:t>
            </a:r>
            <a:r>
              <a:rPr lang="ko-KR" altLang="en-US" sz="1400" b="1" dirty="0">
                <a:cs typeface="맑은 고딕"/>
              </a:rPr>
              <a:t>다운로드 및 압축 해제 </a:t>
            </a:r>
            <a:r>
              <a:rPr lang="en-US" altLang="ko-KR" sz="1400" b="1" dirty="0">
                <a:cs typeface="맑은 고딕"/>
                <a:hlinkClick r:id="rId4"/>
              </a:rPr>
              <a:t>http://et.ketri.re.kr/board-etboard/</a:t>
            </a:r>
            <a:endParaRPr lang="en-US" altLang="ko-KR" sz="1400" b="1" dirty="0">
              <a:cs typeface="맑은 고딕"/>
            </a:endParaRPr>
          </a:p>
          <a:p>
            <a:pPr marL="12065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tabLst>
                <a:tab pos="296545" algn="l"/>
              </a:tabLst>
            </a:pPr>
            <a:endParaRPr lang="ko-KR" altLang="en-US" sz="1400" b="1" dirty="0">
              <a:cs typeface="맑은 고딕"/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http://et.ketri.re.kr</a:t>
            </a:r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PC</a:t>
            </a:r>
            <a:r>
              <a:rPr lang="ko-KR" altLang="en-US" dirty="0"/>
              <a:t> 준비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D36DAE8-3E60-BB5B-09F9-1755524B2492}"/>
              </a:ext>
            </a:extLst>
          </p:cNvPr>
          <p:cNvSpPr/>
          <p:nvPr/>
        </p:nvSpPr>
        <p:spPr>
          <a:xfrm>
            <a:off x="7076422" y="5777081"/>
            <a:ext cx="2304324" cy="513167"/>
          </a:xfrm>
          <a:prstGeom prst="rect">
            <a:avLst/>
          </a:prstGeom>
          <a:solidFill>
            <a:srgbClr val="EDE9FD">
              <a:alpha val="29804"/>
            </a:srgbClr>
          </a:solidFill>
          <a:ln w="28575">
            <a:solidFill>
              <a:srgbClr val="7E5EF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43963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E45C2F00-888A-5993-EF8F-D875C41A76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6110" y="1956837"/>
            <a:ext cx="4622986" cy="432299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3E1352C-5ACA-0DF6-EDB3-919400917C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3020" y="1956837"/>
            <a:ext cx="2514706" cy="4186157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http://et.ketri.re.kr</a:t>
            </a:r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PC</a:t>
            </a:r>
            <a:r>
              <a:rPr lang="ko-KR" altLang="en-US" dirty="0"/>
              <a:t> 준비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D36DAE8-3E60-BB5B-09F9-1755524B2492}"/>
              </a:ext>
            </a:extLst>
          </p:cNvPr>
          <p:cNvSpPr/>
          <p:nvPr/>
        </p:nvSpPr>
        <p:spPr>
          <a:xfrm>
            <a:off x="1743020" y="2297122"/>
            <a:ext cx="2304324" cy="513167"/>
          </a:xfrm>
          <a:prstGeom prst="rect">
            <a:avLst/>
          </a:prstGeom>
          <a:solidFill>
            <a:srgbClr val="EDE9FD">
              <a:alpha val="29804"/>
            </a:srgbClr>
          </a:solidFill>
          <a:ln w="28575">
            <a:solidFill>
              <a:srgbClr val="7E5EF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object 12">
            <a:extLst>
              <a:ext uri="{FF2B5EF4-FFF2-40B4-BE49-F238E27FC236}">
                <a16:creationId xmlns:a16="http://schemas.microsoft.com/office/drawing/2014/main" id="{F77D8440-2083-BE60-0930-89E0804521C6}"/>
              </a:ext>
            </a:extLst>
          </p:cNvPr>
          <p:cNvSpPr txBox="1"/>
          <p:nvPr/>
        </p:nvSpPr>
        <p:spPr>
          <a:xfrm>
            <a:off x="1743020" y="1564765"/>
            <a:ext cx="7652144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5910" indent="-283845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Font typeface="Wingdings"/>
              <a:buChar char=""/>
              <a:tabLst>
                <a:tab pos="296545" algn="l"/>
              </a:tabLst>
            </a:pPr>
            <a:r>
              <a:rPr lang="ko-KR" altLang="en-US" b="1" spc="-5" dirty="0">
                <a:cs typeface="맑은 고딕"/>
              </a:rPr>
              <a:t>다운로드</a:t>
            </a:r>
            <a:r>
              <a:rPr lang="ko-KR" altLang="en-US" spc="-5" dirty="0">
                <a:cs typeface="맑은 고딕"/>
              </a:rPr>
              <a:t> 받은 파일 확인 </a:t>
            </a:r>
            <a:endParaRPr lang="ko-KR" altLang="en-US" dirty="0">
              <a:cs typeface="맑은 고딕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E8C8901-0BA3-56EA-4CE0-16C0975BF3BA}"/>
              </a:ext>
            </a:extLst>
          </p:cNvPr>
          <p:cNvSpPr/>
          <p:nvPr/>
        </p:nvSpPr>
        <p:spPr>
          <a:xfrm>
            <a:off x="1875363" y="2899027"/>
            <a:ext cx="2250019" cy="285655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object 12">
            <a:extLst>
              <a:ext uri="{FF2B5EF4-FFF2-40B4-BE49-F238E27FC236}">
                <a16:creationId xmlns:a16="http://schemas.microsoft.com/office/drawing/2014/main" id="{9FFAE185-023C-FBD7-3589-2EAE6FCE2D22}"/>
              </a:ext>
            </a:extLst>
          </p:cNvPr>
          <p:cNvSpPr txBox="1"/>
          <p:nvPr/>
        </p:nvSpPr>
        <p:spPr>
          <a:xfrm>
            <a:off x="6096000" y="1565322"/>
            <a:ext cx="4703096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5910" indent="-283845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Font typeface="Wingdings"/>
              <a:buChar char=""/>
              <a:tabLst>
                <a:tab pos="296545" algn="l"/>
              </a:tabLst>
            </a:pPr>
            <a:r>
              <a:rPr lang="ko-KR" altLang="en-US" b="1" spc="-5" dirty="0">
                <a:cs typeface="맑은 고딕"/>
              </a:rPr>
              <a:t>압축 해제 시 </a:t>
            </a:r>
            <a:r>
              <a:rPr lang="en-US" altLang="ko-KR" b="1" spc="-5" dirty="0">
                <a:cs typeface="맑은 고딕"/>
              </a:rPr>
              <a:t>Temp </a:t>
            </a:r>
            <a:r>
              <a:rPr lang="ko-KR" altLang="en-US" b="1" spc="-5" dirty="0">
                <a:cs typeface="맑은 고딕"/>
              </a:rPr>
              <a:t>파일에 해제</a:t>
            </a:r>
            <a:endParaRPr lang="ko-KR" altLang="en-US" dirty="0">
              <a:cs typeface="맑은 고딕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4EC59A6-F49B-BEDF-6AAD-BFA05C378F7E}"/>
              </a:ext>
            </a:extLst>
          </p:cNvPr>
          <p:cNvSpPr/>
          <p:nvPr/>
        </p:nvSpPr>
        <p:spPr>
          <a:xfrm>
            <a:off x="7510474" y="4204753"/>
            <a:ext cx="817929" cy="245098"/>
          </a:xfrm>
          <a:prstGeom prst="rect">
            <a:avLst/>
          </a:prstGeom>
          <a:solidFill>
            <a:srgbClr val="EDE9FD">
              <a:alpha val="29804"/>
            </a:srgbClr>
          </a:solidFill>
          <a:ln w="28575">
            <a:solidFill>
              <a:srgbClr val="7E5EF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786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8049286-01FF-5952-9224-16995C27D0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5687" y="1795762"/>
            <a:ext cx="6960625" cy="447005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http://et.ketri.re.kr</a:t>
            </a:r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PC</a:t>
            </a:r>
            <a:r>
              <a:rPr lang="ko-KR" altLang="en-US" dirty="0"/>
              <a:t> 준비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D36DAE8-3E60-BB5B-09F9-1755524B2492}"/>
              </a:ext>
            </a:extLst>
          </p:cNvPr>
          <p:cNvSpPr/>
          <p:nvPr/>
        </p:nvSpPr>
        <p:spPr>
          <a:xfrm>
            <a:off x="4011007" y="2943496"/>
            <a:ext cx="2304324" cy="179958"/>
          </a:xfrm>
          <a:prstGeom prst="rect">
            <a:avLst/>
          </a:prstGeom>
          <a:solidFill>
            <a:srgbClr val="EDE9FD">
              <a:alpha val="29804"/>
            </a:srgbClr>
          </a:solidFill>
          <a:ln w="28575">
            <a:solidFill>
              <a:srgbClr val="7E5EF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object 12">
            <a:extLst>
              <a:ext uri="{FF2B5EF4-FFF2-40B4-BE49-F238E27FC236}">
                <a16:creationId xmlns:a16="http://schemas.microsoft.com/office/drawing/2014/main" id="{745335FC-9245-A602-9F42-4EC88C1FE219}"/>
              </a:ext>
            </a:extLst>
          </p:cNvPr>
          <p:cNvSpPr txBox="1"/>
          <p:nvPr/>
        </p:nvSpPr>
        <p:spPr>
          <a:xfrm>
            <a:off x="2554727" y="1420184"/>
            <a:ext cx="7652144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5910" indent="-283845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Font typeface="Wingdings"/>
              <a:buChar char=""/>
              <a:tabLst>
                <a:tab pos="296545" algn="l"/>
              </a:tabLst>
            </a:pPr>
            <a:r>
              <a:rPr lang="en-US" altLang="ko-KR" b="1" spc="-5" dirty="0">
                <a:cs typeface="맑은 고딕"/>
              </a:rPr>
              <a:t>Temp </a:t>
            </a:r>
            <a:r>
              <a:rPr lang="ko-KR" altLang="en-US" b="1" spc="-5" dirty="0">
                <a:cs typeface="맑은 고딕"/>
              </a:rPr>
              <a:t>파일에서 </a:t>
            </a:r>
            <a:r>
              <a:rPr lang="en-US" altLang="ko-KR" b="1" spc="-5" dirty="0" err="1">
                <a:cs typeface="맑은 고딕"/>
              </a:rPr>
              <a:t>data_logger-iot</a:t>
            </a:r>
            <a:r>
              <a:rPr lang="en-US" altLang="ko-KR" b="1" spc="-5" dirty="0">
                <a:cs typeface="맑은 고딕"/>
              </a:rPr>
              <a:t> </a:t>
            </a:r>
            <a:r>
              <a:rPr lang="ko-KR" altLang="en-US" b="1" spc="-5" dirty="0">
                <a:cs typeface="맑은 고딕"/>
              </a:rPr>
              <a:t>선택</a:t>
            </a:r>
            <a:endParaRPr lang="ko-KR" altLang="en-US" dirty="0"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4145232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EED61A25-B877-10EF-AE10-7B8168482A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8271" y="1819122"/>
            <a:ext cx="6995458" cy="4492421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http://et.ketri.re.kr</a:t>
            </a:r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PC</a:t>
            </a:r>
            <a:r>
              <a:rPr lang="ko-KR" altLang="en-US" dirty="0"/>
              <a:t> 준비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D36DAE8-3E60-BB5B-09F9-1755524B2492}"/>
              </a:ext>
            </a:extLst>
          </p:cNvPr>
          <p:cNvSpPr/>
          <p:nvPr/>
        </p:nvSpPr>
        <p:spPr>
          <a:xfrm>
            <a:off x="3858228" y="2717075"/>
            <a:ext cx="1619464" cy="347224"/>
          </a:xfrm>
          <a:prstGeom prst="rect">
            <a:avLst/>
          </a:prstGeom>
          <a:solidFill>
            <a:srgbClr val="EDE9FD">
              <a:alpha val="29804"/>
            </a:srgbClr>
          </a:solidFill>
          <a:ln w="28575">
            <a:solidFill>
              <a:srgbClr val="7E5EF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C47EC7A-E11C-F90E-A5A9-D912D2977EA5}"/>
              </a:ext>
            </a:extLst>
          </p:cNvPr>
          <p:cNvSpPr/>
          <p:nvPr/>
        </p:nvSpPr>
        <p:spPr>
          <a:xfrm>
            <a:off x="5286268" y="6033429"/>
            <a:ext cx="1619464" cy="347224"/>
          </a:xfrm>
          <a:prstGeom prst="rect">
            <a:avLst/>
          </a:prstGeom>
          <a:solidFill>
            <a:srgbClr val="EDE9FD">
              <a:alpha val="29804"/>
            </a:srgbClr>
          </a:solidFill>
          <a:ln w="28575">
            <a:solidFill>
              <a:srgbClr val="7E5EF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59640186-71EC-6B35-3070-D20B883CD200}"/>
              </a:ext>
            </a:extLst>
          </p:cNvPr>
          <p:cNvSpPr/>
          <p:nvPr/>
        </p:nvSpPr>
        <p:spPr>
          <a:xfrm>
            <a:off x="4733805" y="5984000"/>
            <a:ext cx="446081" cy="446081"/>
          </a:xfrm>
          <a:prstGeom prst="ellipse">
            <a:avLst/>
          </a:prstGeom>
          <a:solidFill>
            <a:srgbClr val="EDE9FD">
              <a:alpha val="69804"/>
            </a:srgbClr>
          </a:solidFill>
          <a:ln w="28575">
            <a:solidFill>
              <a:srgbClr val="7E5EF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6742F0"/>
                </a:solidFill>
              </a:rPr>
              <a:t>2</a:t>
            </a:r>
            <a:endParaRPr lang="ko-KR" altLang="en-US" dirty="0">
              <a:solidFill>
                <a:srgbClr val="6742F0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22E017EC-91CC-997B-7680-72D14F9160B5}"/>
              </a:ext>
            </a:extLst>
          </p:cNvPr>
          <p:cNvSpPr/>
          <p:nvPr/>
        </p:nvSpPr>
        <p:spPr>
          <a:xfrm>
            <a:off x="3314308" y="2667646"/>
            <a:ext cx="446081" cy="446081"/>
          </a:xfrm>
          <a:prstGeom prst="ellipse">
            <a:avLst/>
          </a:prstGeom>
          <a:solidFill>
            <a:srgbClr val="EDE9FD">
              <a:alpha val="69804"/>
            </a:srgbClr>
          </a:solidFill>
          <a:ln w="28575">
            <a:solidFill>
              <a:srgbClr val="7E5EF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6742F0"/>
                </a:solidFill>
              </a:rPr>
              <a:t>1</a:t>
            </a:r>
            <a:endParaRPr lang="ko-KR" altLang="en-US" dirty="0">
              <a:solidFill>
                <a:srgbClr val="6742F0"/>
              </a:solidFill>
            </a:endParaRPr>
          </a:p>
        </p:txBody>
      </p:sp>
      <p:sp>
        <p:nvSpPr>
          <p:cNvPr id="14" name="object 12">
            <a:extLst>
              <a:ext uri="{FF2B5EF4-FFF2-40B4-BE49-F238E27FC236}">
                <a16:creationId xmlns:a16="http://schemas.microsoft.com/office/drawing/2014/main" id="{753389D3-F702-2571-7A72-3E4447D74C76}"/>
              </a:ext>
            </a:extLst>
          </p:cNvPr>
          <p:cNvSpPr txBox="1"/>
          <p:nvPr/>
        </p:nvSpPr>
        <p:spPr>
          <a:xfrm>
            <a:off x="2554727" y="1420184"/>
            <a:ext cx="7652144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5910" indent="-283845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Font typeface="Wingdings"/>
              <a:buChar char=""/>
              <a:tabLst>
                <a:tab pos="296545" algn="l"/>
              </a:tabLst>
            </a:pPr>
            <a:r>
              <a:rPr lang="ko-KR" altLang="en-US" b="1" spc="-5" dirty="0" err="1">
                <a:cs typeface="맑은 고딕"/>
              </a:rPr>
              <a:t>우클릭</a:t>
            </a:r>
            <a:r>
              <a:rPr lang="ko-KR" altLang="en-US" b="1" spc="-5" dirty="0">
                <a:cs typeface="맑은 고딕"/>
              </a:rPr>
              <a:t> 누른 후 속성</a:t>
            </a:r>
            <a:endParaRPr lang="ko-KR" altLang="en-US" dirty="0"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5601666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4F7286B-4F59-3666-2802-5053E2E85C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8257" y="1731015"/>
            <a:ext cx="3215486" cy="456736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http://et.ketri.re.kr</a:t>
            </a:r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PC</a:t>
            </a:r>
            <a:r>
              <a:rPr lang="ko-KR" altLang="en-US" dirty="0"/>
              <a:t> 준비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D36DAE8-3E60-BB5B-09F9-1755524B2492}"/>
              </a:ext>
            </a:extLst>
          </p:cNvPr>
          <p:cNvSpPr/>
          <p:nvPr/>
        </p:nvSpPr>
        <p:spPr>
          <a:xfrm>
            <a:off x="5469340" y="5976373"/>
            <a:ext cx="929819" cy="347224"/>
          </a:xfrm>
          <a:prstGeom prst="rect">
            <a:avLst/>
          </a:prstGeom>
          <a:solidFill>
            <a:srgbClr val="EDE9FD">
              <a:alpha val="29804"/>
            </a:srgbClr>
          </a:solidFill>
          <a:ln w="28575">
            <a:solidFill>
              <a:srgbClr val="7E5EF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C47EC7A-E11C-F90E-A5A9-D912D2977EA5}"/>
              </a:ext>
            </a:extLst>
          </p:cNvPr>
          <p:cNvSpPr/>
          <p:nvPr/>
        </p:nvSpPr>
        <p:spPr>
          <a:xfrm>
            <a:off x="6735411" y="5264204"/>
            <a:ext cx="856767" cy="347224"/>
          </a:xfrm>
          <a:prstGeom prst="rect">
            <a:avLst/>
          </a:prstGeom>
          <a:solidFill>
            <a:srgbClr val="EDE9FD">
              <a:alpha val="29804"/>
            </a:srgbClr>
          </a:solidFill>
          <a:ln w="28575">
            <a:solidFill>
              <a:srgbClr val="7E5EF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59640186-71EC-6B35-3070-D20B883CD200}"/>
              </a:ext>
            </a:extLst>
          </p:cNvPr>
          <p:cNvSpPr/>
          <p:nvPr/>
        </p:nvSpPr>
        <p:spPr>
          <a:xfrm>
            <a:off x="4858682" y="5926945"/>
            <a:ext cx="446081" cy="446081"/>
          </a:xfrm>
          <a:prstGeom prst="ellipse">
            <a:avLst/>
          </a:prstGeom>
          <a:solidFill>
            <a:srgbClr val="EDE9FD">
              <a:alpha val="69804"/>
            </a:srgbClr>
          </a:solidFill>
          <a:ln w="28575">
            <a:solidFill>
              <a:srgbClr val="7E5EF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6742F0"/>
                </a:solidFill>
              </a:rPr>
              <a:t>2</a:t>
            </a:r>
            <a:endParaRPr lang="ko-KR" altLang="en-US" dirty="0">
              <a:solidFill>
                <a:srgbClr val="6742F0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22E017EC-91CC-997B-7680-72D14F9160B5}"/>
              </a:ext>
            </a:extLst>
          </p:cNvPr>
          <p:cNvSpPr/>
          <p:nvPr/>
        </p:nvSpPr>
        <p:spPr>
          <a:xfrm>
            <a:off x="6176119" y="5214775"/>
            <a:ext cx="446081" cy="446081"/>
          </a:xfrm>
          <a:prstGeom prst="ellipse">
            <a:avLst/>
          </a:prstGeom>
          <a:solidFill>
            <a:srgbClr val="EDE9FD">
              <a:alpha val="69804"/>
            </a:srgbClr>
          </a:solidFill>
          <a:ln w="28575">
            <a:solidFill>
              <a:srgbClr val="7E5EF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6742F0"/>
                </a:solidFill>
              </a:rPr>
              <a:t>1</a:t>
            </a:r>
            <a:endParaRPr lang="ko-KR" altLang="en-US" dirty="0">
              <a:solidFill>
                <a:srgbClr val="6742F0"/>
              </a:solidFill>
            </a:endParaRPr>
          </a:p>
        </p:txBody>
      </p:sp>
      <p:sp>
        <p:nvSpPr>
          <p:cNvPr id="14" name="object 12">
            <a:extLst>
              <a:ext uri="{FF2B5EF4-FFF2-40B4-BE49-F238E27FC236}">
                <a16:creationId xmlns:a16="http://schemas.microsoft.com/office/drawing/2014/main" id="{753389D3-F702-2571-7A72-3E4447D74C76}"/>
              </a:ext>
            </a:extLst>
          </p:cNvPr>
          <p:cNvSpPr txBox="1"/>
          <p:nvPr/>
        </p:nvSpPr>
        <p:spPr>
          <a:xfrm>
            <a:off x="4488257" y="1363150"/>
            <a:ext cx="3215486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5910" indent="-283845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Font typeface="Wingdings"/>
              <a:buChar char=""/>
              <a:tabLst>
                <a:tab pos="296545" algn="l"/>
              </a:tabLst>
            </a:pPr>
            <a:r>
              <a:rPr lang="ko-KR" altLang="en-US" b="1" spc="-5" dirty="0">
                <a:cs typeface="맑은 고딕"/>
              </a:rPr>
              <a:t>차단해제 </a:t>
            </a:r>
            <a:r>
              <a:rPr lang="en-US" altLang="ko-KR" b="1" spc="-5" dirty="0">
                <a:cs typeface="맑은 고딕"/>
              </a:rPr>
              <a:t>- </a:t>
            </a:r>
            <a:r>
              <a:rPr lang="ko-KR" altLang="en-US" b="1" spc="-5" dirty="0">
                <a:cs typeface="맑은 고딕"/>
              </a:rPr>
              <a:t>확인</a:t>
            </a:r>
            <a:endParaRPr lang="ko-KR" altLang="en-US" dirty="0"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8397647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15F3AF8A-4C1D-ED68-4F8D-35FF1380A7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825" y="1906195"/>
            <a:ext cx="5016454" cy="4351006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http://et.ketri.re.kr</a:t>
            </a:r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이티보드</a:t>
            </a:r>
            <a:r>
              <a:rPr lang="ko-KR" altLang="en-US" dirty="0"/>
              <a:t> 준비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D5CDB-BE62-4230-AF58-FB85D34048D0}" type="slidenum">
              <a:rPr lang="ko-KR" altLang="en-US" smtClean="0"/>
              <a:t>25</a:t>
            </a:fld>
            <a:endParaRPr lang="ko-KR" altLang="en-US"/>
          </a:p>
        </p:txBody>
      </p:sp>
      <p:sp>
        <p:nvSpPr>
          <p:cNvPr id="24" name="object 12">
            <a:extLst>
              <a:ext uri="{FF2B5EF4-FFF2-40B4-BE49-F238E27FC236}">
                <a16:creationId xmlns:a16="http://schemas.microsoft.com/office/drawing/2014/main" id="{B2662A5C-FE4A-C8C1-EA99-1750AF05046C}"/>
              </a:ext>
            </a:extLst>
          </p:cNvPr>
          <p:cNvSpPr txBox="1"/>
          <p:nvPr/>
        </p:nvSpPr>
        <p:spPr>
          <a:xfrm>
            <a:off x="536825" y="1403965"/>
            <a:ext cx="7652144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5910" indent="-283845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Font typeface="Wingdings"/>
              <a:buChar char=""/>
              <a:tabLst>
                <a:tab pos="296545" algn="l"/>
              </a:tabLst>
            </a:pPr>
            <a:r>
              <a:rPr lang="ko-KR" altLang="en-US" b="1" spc="-5" dirty="0">
                <a:cs typeface="맑은 고딕"/>
              </a:rPr>
              <a:t>모니터 좌측 하단 검색에서 명령 프롬프트 검색 후 실행</a:t>
            </a:r>
            <a:endParaRPr lang="ko-KR" altLang="en-US" dirty="0">
              <a:solidFill>
                <a:srgbClr val="7E5EF2"/>
              </a:solidFill>
              <a:cs typeface="맑은 고딕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79E5F66-8E72-0C32-1681-AAD2032D0A94}"/>
              </a:ext>
            </a:extLst>
          </p:cNvPr>
          <p:cNvSpPr/>
          <p:nvPr/>
        </p:nvSpPr>
        <p:spPr>
          <a:xfrm>
            <a:off x="398116" y="2407976"/>
            <a:ext cx="2449588" cy="446081"/>
          </a:xfrm>
          <a:prstGeom prst="rect">
            <a:avLst/>
          </a:prstGeom>
          <a:solidFill>
            <a:srgbClr val="EDE9FD">
              <a:alpha val="29804"/>
            </a:srgbClr>
          </a:solidFill>
          <a:ln w="28575">
            <a:solidFill>
              <a:srgbClr val="7E5EF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E97BC3E3-EB3B-9743-F202-A66DB05CDD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2948" y="2522376"/>
            <a:ext cx="5963187" cy="3118643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983672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7C8EF036-E173-78DC-7D27-D0CA9F4952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2088" y="1876669"/>
            <a:ext cx="8407824" cy="4397146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http://et.ketri.re.kr</a:t>
            </a:r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PC</a:t>
            </a:r>
            <a:r>
              <a:rPr lang="ko-KR" altLang="en-US" dirty="0"/>
              <a:t> 준비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D36DAE8-3E60-BB5B-09F9-1755524B2492}"/>
              </a:ext>
            </a:extLst>
          </p:cNvPr>
          <p:cNvSpPr/>
          <p:nvPr/>
        </p:nvSpPr>
        <p:spPr>
          <a:xfrm>
            <a:off x="2673530" y="2407205"/>
            <a:ext cx="1276713" cy="447304"/>
          </a:xfrm>
          <a:prstGeom prst="rect">
            <a:avLst/>
          </a:prstGeom>
          <a:solidFill>
            <a:srgbClr val="EDE9FD">
              <a:alpha val="29804"/>
            </a:srgbClr>
          </a:solidFill>
          <a:ln w="28575">
            <a:solidFill>
              <a:srgbClr val="7E5EF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object 12">
            <a:extLst>
              <a:ext uri="{FF2B5EF4-FFF2-40B4-BE49-F238E27FC236}">
                <a16:creationId xmlns:a16="http://schemas.microsoft.com/office/drawing/2014/main" id="{AFD50524-E410-142C-8142-69661059DE01}"/>
              </a:ext>
            </a:extLst>
          </p:cNvPr>
          <p:cNvSpPr txBox="1"/>
          <p:nvPr/>
        </p:nvSpPr>
        <p:spPr>
          <a:xfrm>
            <a:off x="1892088" y="1403965"/>
            <a:ext cx="3155609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5910" indent="-283845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Font typeface="Wingdings"/>
              <a:buChar char=""/>
              <a:tabLst>
                <a:tab pos="296545" algn="l"/>
              </a:tabLst>
            </a:pPr>
            <a:r>
              <a:rPr lang="en-US" altLang="ko-KR" b="1" dirty="0">
                <a:cs typeface="맑은 고딕"/>
              </a:rPr>
              <a:t>cd \temp </a:t>
            </a:r>
            <a:r>
              <a:rPr lang="ko-KR" altLang="en-US" b="1" dirty="0">
                <a:cs typeface="맑은 고딕"/>
              </a:rPr>
              <a:t>입력 후 </a:t>
            </a:r>
            <a:r>
              <a:rPr lang="ko-KR" altLang="en-US" b="1" dirty="0" err="1">
                <a:cs typeface="맑은 고딕"/>
              </a:rPr>
              <a:t>엔터</a:t>
            </a:r>
            <a:r>
              <a:rPr lang="ko-KR" altLang="en-US" b="1" dirty="0">
                <a:cs typeface="맑은 고딕"/>
              </a:rPr>
              <a:t> </a:t>
            </a:r>
          </a:p>
        </p:txBody>
      </p:sp>
      <p:sp>
        <p:nvSpPr>
          <p:cNvPr id="13" name="object 12">
            <a:extLst>
              <a:ext uri="{FF2B5EF4-FFF2-40B4-BE49-F238E27FC236}">
                <a16:creationId xmlns:a16="http://schemas.microsoft.com/office/drawing/2014/main" id="{61C2829A-4126-0622-747F-CF8E803AFFBA}"/>
              </a:ext>
            </a:extLst>
          </p:cNvPr>
          <p:cNvSpPr txBox="1"/>
          <p:nvPr/>
        </p:nvSpPr>
        <p:spPr>
          <a:xfrm>
            <a:off x="5094926" y="1414559"/>
            <a:ext cx="4361746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5910" indent="-283845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Font typeface="Wingdings"/>
              <a:buChar char=""/>
              <a:tabLst>
                <a:tab pos="296545" algn="l"/>
              </a:tabLst>
            </a:pPr>
            <a:r>
              <a:rPr lang="en-US" altLang="ko-KR" b="1" dirty="0">
                <a:cs typeface="맑은 고딕"/>
              </a:rPr>
              <a:t>cd </a:t>
            </a:r>
            <a:r>
              <a:rPr lang="en-US" altLang="ko-KR" b="1" dirty="0" err="1">
                <a:cs typeface="맑은 고딕"/>
              </a:rPr>
              <a:t>data_logger_iot</a:t>
            </a:r>
            <a:r>
              <a:rPr lang="en-US" altLang="ko-KR" b="1" dirty="0">
                <a:cs typeface="맑은 고딕"/>
              </a:rPr>
              <a:t> </a:t>
            </a:r>
            <a:r>
              <a:rPr lang="ko-KR" altLang="en-US" b="1" dirty="0">
                <a:cs typeface="맑은 고딕"/>
              </a:rPr>
              <a:t>입력 후 </a:t>
            </a:r>
            <a:r>
              <a:rPr lang="ko-KR" altLang="en-US" b="1" dirty="0" err="1">
                <a:cs typeface="맑은 고딕"/>
              </a:rPr>
              <a:t>엔터</a:t>
            </a:r>
            <a:r>
              <a:rPr lang="ko-KR" altLang="en-US" b="1" dirty="0">
                <a:cs typeface="맑은 고딕"/>
              </a:rPr>
              <a:t> 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E674A03-A5D6-B198-07B4-44E9BC537A44}"/>
              </a:ext>
            </a:extLst>
          </p:cNvPr>
          <p:cNvSpPr/>
          <p:nvPr/>
        </p:nvSpPr>
        <p:spPr>
          <a:xfrm>
            <a:off x="2382135" y="4606119"/>
            <a:ext cx="1388676" cy="447304"/>
          </a:xfrm>
          <a:prstGeom prst="rect">
            <a:avLst/>
          </a:prstGeom>
          <a:solidFill>
            <a:srgbClr val="EDE9FD">
              <a:alpha val="29804"/>
            </a:srgbClr>
          </a:solidFill>
          <a:ln w="28575">
            <a:solidFill>
              <a:srgbClr val="7E5EF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65CE004A-0BC6-78E0-C04F-EA3BE7BE7CCB}"/>
              </a:ext>
            </a:extLst>
          </p:cNvPr>
          <p:cNvSpPr/>
          <p:nvPr/>
        </p:nvSpPr>
        <p:spPr>
          <a:xfrm>
            <a:off x="2067980" y="2408428"/>
            <a:ext cx="446081" cy="446081"/>
          </a:xfrm>
          <a:prstGeom prst="ellipse">
            <a:avLst/>
          </a:prstGeom>
          <a:solidFill>
            <a:srgbClr val="EDE9FD">
              <a:alpha val="69804"/>
            </a:srgbClr>
          </a:solidFill>
          <a:ln w="28575">
            <a:solidFill>
              <a:srgbClr val="7E5EF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6742F0"/>
                </a:solidFill>
              </a:rPr>
              <a:t>1</a:t>
            </a:r>
            <a:endParaRPr lang="ko-KR" altLang="en-US" dirty="0">
              <a:solidFill>
                <a:srgbClr val="6742F0"/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8AC74DC6-E9AF-15B5-7DFE-A0CEDBE15128}"/>
              </a:ext>
            </a:extLst>
          </p:cNvPr>
          <p:cNvSpPr/>
          <p:nvPr/>
        </p:nvSpPr>
        <p:spPr>
          <a:xfrm>
            <a:off x="3938428" y="4631291"/>
            <a:ext cx="446081" cy="446081"/>
          </a:xfrm>
          <a:prstGeom prst="ellipse">
            <a:avLst/>
          </a:prstGeom>
          <a:solidFill>
            <a:srgbClr val="EDE9FD">
              <a:alpha val="69804"/>
            </a:srgbClr>
          </a:solidFill>
          <a:ln w="28575">
            <a:solidFill>
              <a:srgbClr val="7E5EF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6742F0"/>
                </a:solidFill>
              </a:rPr>
              <a:t>2</a:t>
            </a:r>
            <a:endParaRPr lang="ko-KR" altLang="en-US" dirty="0">
              <a:solidFill>
                <a:srgbClr val="6742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41585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32A9392C-ECAD-8EE9-E73E-A21F454CFE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4686" y="1875660"/>
            <a:ext cx="8231932" cy="430515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http://et.ketri.re.kr</a:t>
            </a:r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PC</a:t>
            </a:r>
            <a:r>
              <a:rPr lang="ko-KR" altLang="en-US" dirty="0"/>
              <a:t> 준비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D36DAE8-3E60-BB5B-09F9-1755524B2492}"/>
              </a:ext>
            </a:extLst>
          </p:cNvPr>
          <p:cNvSpPr/>
          <p:nvPr/>
        </p:nvSpPr>
        <p:spPr>
          <a:xfrm>
            <a:off x="3132454" y="2956439"/>
            <a:ext cx="1276713" cy="447304"/>
          </a:xfrm>
          <a:prstGeom prst="rect">
            <a:avLst/>
          </a:prstGeom>
          <a:solidFill>
            <a:srgbClr val="EDE9FD">
              <a:alpha val="29804"/>
            </a:srgbClr>
          </a:solidFill>
          <a:ln w="28575">
            <a:solidFill>
              <a:srgbClr val="7E5EF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object 12">
            <a:extLst>
              <a:ext uri="{FF2B5EF4-FFF2-40B4-BE49-F238E27FC236}">
                <a16:creationId xmlns:a16="http://schemas.microsoft.com/office/drawing/2014/main" id="{AFD50524-E410-142C-8142-69661059DE01}"/>
              </a:ext>
            </a:extLst>
          </p:cNvPr>
          <p:cNvSpPr txBox="1"/>
          <p:nvPr/>
        </p:nvSpPr>
        <p:spPr>
          <a:xfrm>
            <a:off x="1724686" y="1420046"/>
            <a:ext cx="3155609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5910" indent="-283845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Font typeface="Wingdings"/>
              <a:buChar char=""/>
              <a:tabLst>
                <a:tab pos="296545" algn="l"/>
              </a:tabLst>
            </a:pPr>
            <a:r>
              <a:rPr lang="en-US" altLang="ko-KR" b="1" dirty="0">
                <a:cs typeface="맑은 고딕"/>
              </a:rPr>
              <a:t>run 0E:8A:88 </a:t>
            </a:r>
            <a:r>
              <a:rPr lang="ko-KR" altLang="en-US" b="1" dirty="0">
                <a:cs typeface="맑은 고딕"/>
              </a:rPr>
              <a:t>후 </a:t>
            </a:r>
            <a:r>
              <a:rPr lang="ko-KR" altLang="en-US" b="1" dirty="0" err="1">
                <a:cs typeface="맑은 고딕"/>
              </a:rPr>
              <a:t>엔터</a:t>
            </a:r>
            <a:r>
              <a:rPr lang="en-US" altLang="ko-KR" b="1" dirty="0">
                <a:cs typeface="맑은 고딕"/>
              </a:rPr>
              <a:t> </a:t>
            </a:r>
            <a:endParaRPr lang="ko-KR" altLang="en-US" b="1" dirty="0"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5005909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FAC6D8F2-E232-201B-E2D0-28995D3C02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2794" y="2052539"/>
            <a:ext cx="7841768" cy="4101109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http://et.ketri.re.kr</a:t>
            </a:r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PC</a:t>
            </a:r>
            <a:r>
              <a:rPr lang="ko-KR" altLang="en-US" dirty="0"/>
              <a:t> 준비</a:t>
            </a:r>
          </a:p>
        </p:txBody>
      </p:sp>
      <p:sp>
        <p:nvSpPr>
          <p:cNvPr id="11" name="object 12">
            <a:extLst>
              <a:ext uri="{FF2B5EF4-FFF2-40B4-BE49-F238E27FC236}">
                <a16:creationId xmlns:a16="http://schemas.microsoft.com/office/drawing/2014/main" id="{D3FB554F-8DA0-0BF4-F146-D197E79DA5B2}"/>
              </a:ext>
            </a:extLst>
          </p:cNvPr>
          <p:cNvSpPr txBox="1"/>
          <p:nvPr/>
        </p:nvSpPr>
        <p:spPr>
          <a:xfrm>
            <a:off x="1972794" y="1524720"/>
            <a:ext cx="4952849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5910" indent="-283845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Font typeface="Wingdings"/>
              <a:buChar char=""/>
              <a:tabLst>
                <a:tab pos="296545" algn="l"/>
              </a:tabLst>
            </a:pPr>
            <a:r>
              <a:rPr lang="ko-KR" altLang="en-US" b="1" dirty="0">
                <a:cs typeface="맑은 고딕"/>
              </a:rPr>
              <a:t>온도</a:t>
            </a:r>
            <a:r>
              <a:rPr lang="en-US" altLang="ko-KR" b="1" dirty="0">
                <a:cs typeface="맑은 고딕"/>
              </a:rPr>
              <a:t>, </a:t>
            </a:r>
            <a:r>
              <a:rPr lang="ko-KR" altLang="en-US" b="1" dirty="0">
                <a:cs typeface="맑은 고딕"/>
              </a:rPr>
              <a:t>습도</a:t>
            </a:r>
            <a:r>
              <a:rPr lang="en-US" altLang="ko-KR" b="1" dirty="0">
                <a:cs typeface="맑은 고딕"/>
              </a:rPr>
              <a:t>, </a:t>
            </a:r>
            <a:r>
              <a:rPr lang="ko-KR" altLang="en-US" b="1" dirty="0">
                <a:cs typeface="맑은 고딕"/>
              </a:rPr>
              <a:t>소음</a:t>
            </a:r>
            <a:r>
              <a:rPr lang="en-US" altLang="ko-KR" b="1" dirty="0">
                <a:cs typeface="맑은 고딕"/>
              </a:rPr>
              <a:t>, </a:t>
            </a:r>
            <a:r>
              <a:rPr lang="ko-KR" altLang="en-US" b="1" dirty="0">
                <a:cs typeface="맑은 고딕"/>
              </a:rPr>
              <a:t>미세먼지 기록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E7FF403-051A-8D5A-CE49-AB919F1469F8}"/>
              </a:ext>
            </a:extLst>
          </p:cNvPr>
          <p:cNvSpPr/>
          <p:nvPr/>
        </p:nvSpPr>
        <p:spPr>
          <a:xfrm>
            <a:off x="1972794" y="3911758"/>
            <a:ext cx="7841768" cy="1060836"/>
          </a:xfrm>
          <a:prstGeom prst="rect">
            <a:avLst/>
          </a:prstGeom>
          <a:solidFill>
            <a:srgbClr val="EDE9FD">
              <a:alpha val="29804"/>
            </a:srgbClr>
          </a:solidFill>
          <a:ln w="28575">
            <a:solidFill>
              <a:srgbClr val="7E5EF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4532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개요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D5CDB-BE62-4230-AF58-FB85D34048D0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http://et.ketri.re.kr</a:t>
            </a:r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E52B7238-0469-877E-35CC-6648CC9A36FD}"/>
              </a:ext>
            </a:extLst>
          </p:cNvPr>
          <p:cNvGrpSpPr/>
          <p:nvPr/>
        </p:nvGrpSpPr>
        <p:grpSpPr>
          <a:xfrm>
            <a:off x="8697068" y="3586594"/>
            <a:ext cx="2115314" cy="1884667"/>
            <a:chOff x="1155445" y="1844880"/>
            <a:chExt cx="2115314" cy="1884667"/>
          </a:xfrm>
        </p:grpSpPr>
        <p:sp>
          <p:nvSpPr>
            <p:cNvPr id="9" name="제목 1">
              <a:extLst>
                <a:ext uri="{FF2B5EF4-FFF2-40B4-BE49-F238E27FC236}">
                  <a16:creationId xmlns:a16="http://schemas.microsoft.com/office/drawing/2014/main" id="{94DCB96A-45F2-81C4-CA32-23DDE1E5AD60}"/>
                </a:ext>
              </a:extLst>
            </p:cNvPr>
            <p:cNvSpPr txBox="1">
              <a:spLocks/>
            </p:cNvSpPr>
            <p:nvPr/>
          </p:nvSpPr>
          <p:spPr>
            <a:xfrm>
              <a:off x="1713528" y="3368698"/>
              <a:ext cx="999149" cy="3608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  <a:defRPr sz="1050" b="0" i="0" u="none" strike="noStrike" cap="none">
                  <a:solidFill>
                    <a:srgbClr val="00717D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  <a:def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  <a:def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  <a:def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  <a:def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  <a:def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  <a:def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  <a:def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  <a:def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+mn-lt"/>
                </a:rPr>
                <a:t>PC</a:t>
              </a:r>
              <a:endParaRPr lang="ko-KR" altLang="en-US" sz="1400" dirty="0">
                <a:solidFill>
                  <a:schemeClr val="tx1"/>
                </a:solidFill>
                <a:latin typeface="+mn-lt"/>
              </a:endParaRPr>
            </a:p>
          </p:txBody>
        </p:sp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E1F488FA-BB83-DE5C-02AD-5BA919D9B7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5445" y="1844880"/>
              <a:ext cx="2115314" cy="1510695"/>
            </a:xfrm>
            <a:prstGeom prst="rect">
              <a:avLst/>
            </a:prstGeom>
          </p:spPr>
        </p:pic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7030274B-0791-4C6E-97F0-6B301573BA41}"/>
              </a:ext>
            </a:extLst>
          </p:cNvPr>
          <p:cNvGrpSpPr/>
          <p:nvPr/>
        </p:nvGrpSpPr>
        <p:grpSpPr>
          <a:xfrm>
            <a:off x="636791" y="3804308"/>
            <a:ext cx="1908129" cy="1868384"/>
            <a:chOff x="6548043" y="1861163"/>
            <a:chExt cx="1908129" cy="1868384"/>
          </a:xfrm>
        </p:grpSpPr>
        <p:sp>
          <p:nvSpPr>
            <p:cNvPr id="26" name="제목 1">
              <a:extLst>
                <a:ext uri="{FF2B5EF4-FFF2-40B4-BE49-F238E27FC236}">
                  <a16:creationId xmlns:a16="http://schemas.microsoft.com/office/drawing/2014/main" id="{E74B0658-3CBB-229C-D787-57C1EAB17F7C}"/>
                </a:ext>
              </a:extLst>
            </p:cNvPr>
            <p:cNvSpPr txBox="1">
              <a:spLocks/>
            </p:cNvSpPr>
            <p:nvPr/>
          </p:nvSpPr>
          <p:spPr>
            <a:xfrm>
              <a:off x="7002533" y="3368698"/>
              <a:ext cx="999149" cy="36084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32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ko-KR" altLang="en-US" sz="1400" dirty="0" err="1">
                  <a:latin typeface="+mn-lt"/>
                </a:rPr>
                <a:t>이티보드</a:t>
              </a:r>
              <a:endParaRPr lang="ko-KR" altLang="en-US" sz="1400" dirty="0">
                <a:latin typeface="+mn-lt"/>
              </a:endParaRPr>
            </a:p>
          </p:txBody>
        </p:sp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B10A72DC-9774-ECAB-7AE6-A6398E36932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48043" y="1861163"/>
              <a:ext cx="1908129" cy="1478128"/>
            </a:xfrm>
            <a:prstGeom prst="rect">
              <a:avLst/>
            </a:prstGeom>
          </p:spPr>
        </p:pic>
      </p:grp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5EE7BD81-7A4A-55C9-F743-A512C9D13131}"/>
              </a:ext>
            </a:extLst>
          </p:cNvPr>
          <p:cNvCxnSpPr>
            <a:cxnSpLocks/>
          </p:cNvCxnSpPr>
          <p:nvPr/>
        </p:nvCxnSpPr>
        <p:spPr>
          <a:xfrm flipV="1">
            <a:off x="3100250" y="2574345"/>
            <a:ext cx="949236" cy="912598"/>
          </a:xfrm>
          <a:prstGeom prst="straightConnector1">
            <a:avLst/>
          </a:prstGeom>
          <a:ln>
            <a:solidFill>
              <a:srgbClr val="7E5EF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3A92FD44-7401-7847-01F8-919E61B83212}"/>
              </a:ext>
            </a:extLst>
          </p:cNvPr>
          <p:cNvCxnSpPr>
            <a:cxnSpLocks/>
          </p:cNvCxnSpPr>
          <p:nvPr/>
        </p:nvCxnSpPr>
        <p:spPr>
          <a:xfrm>
            <a:off x="8142513" y="2473234"/>
            <a:ext cx="1045030" cy="1013709"/>
          </a:xfrm>
          <a:prstGeom prst="straightConnector1">
            <a:avLst/>
          </a:prstGeom>
          <a:ln>
            <a:solidFill>
              <a:srgbClr val="7E5EF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62D11909-FF93-AD29-4457-601B2A56A493}"/>
              </a:ext>
            </a:extLst>
          </p:cNvPr>
          <p:cNvSpPr/>
          <p:nvPr/>
        </p:nvSpPr>
        <p:spPr>
          <a:xfrm>
            <a:off x="4993449" y="1785576"/>
            <a:ext cx="2205101" cy="110566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0F40F06-7339-2784-850A-77B256440FA2}"/>
              </a:ext>
            </a:extLst>
          </p:cNvPr>
          <p:cNvSpPr txBox="1"/>
          <p:nvPr/>
        </p:nvSpPr>
        <p:spPr>
          <a:xfrm>
            <a:off x="5225142" y="2054882"/>
            <a:ext cx="17417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메시지 </a:t>
            </a:r>
            <a:endParaRPr lang="en-US" altLang="ko-KR" dirty="0"/>
          </a:p>
          <a:p>
            <a:pPr algn="ctr"/>
            <a:r>
              <a:rPr lang="ko-KR" altLang="en-US" dirty="0"/>
              <a:t>서버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7C2CEE68-494F-8E3F-977B-A2CC61CD7908}"/>
              </a:ext>
            </a:extLst>
          </p:cNvPr>
          <p:cNvGrpSpPr/>
          <p:nvPr/>
        </p:nvGrpSpPr>
        <p:grpSpPr>
          <a:xfrm>
            <a:off x="3442682" y="3804308"/>
            <a:ext cx="1908129" cy="1868384"/>
            <a:chOff x="6548043" y="1861163"/>
            <a:chExt cx="1908129" cy="1868384"/>
          </a:xfrm>
        </p:grpSpPr>
        <p:sp>
          <p:nvSpPr>
            <p:cNvPr id="5" name="제목 1">
              <a:extLst>
                <a:ext uri="{FF2B5EF4-FFF2-40B4-BE49-F238E27FC236}">
                  <a16:creationId xmlns:a16="http://schemas.microsoft.com/office/drawing/2014/main" id="{5A23700D-4397-8027-9453-34920BD7D9FA}"/>
                </a:ext>
              </a:extLst>
            </p:cNvPr>
            <p:cNvSpPr txBox="1">
              <a:spLocks/>
            </p:cNvSpPr>
            <p:nvPr/>
          </p:nvSpPr>
          <p:spPr>
            <a:xfrm>
              <a:off x="7002533" y="3368698"/>
              <a:ext cx="999149" cy="36084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32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ko-KR" altLang="en-US" sz="1400" dirty="0" err="1">
                  <a:latin typeface="+mn-lt"/>
                </a:rPr>
                <a:t>이티보드</a:t>
              </a:r>
              <a:endParaRPr lang="ko-KR" altLang="en-US" sz="1400" dirty="0">
                <a:latin typeface="+mn-lt"/>
              </a:endParaRPr>
            </a:p>
          </p:txBody>
        </p:sp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87771F5A-14DF-95ED-86C2-79D6BE1CA0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48043" y="1861163"/>
              <a:ext cx="1908129" cy="1478128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4A041BE8-47C5-4B46-74B5-68F0AF6E8D02}"/>
              </a:ext>
            </a:extLst>
          </p:cNvPr>
          <p:cNvSpPr txBox="1"/>
          <p:nvPr/>
        </p:nvSpPr>
        <p:spPr>
          <a:xfrm>
            <a:off x="2664823" y="4543372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……..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4859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1903702"/>
            <a:ext cx="10515600" cy="2852737"/>
          </a:xfrm>
        </p:spPr>
        <p:txBody>
          <a:bodyPr anchor="ctr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7400" dirty="0"/>
              <a:t>1. </a:t>
            </a:r>
            <a:r>
              <a:rPr lang="ko-KR" altLang="en-US" sz="7400" dirty="0" err="1"/>
              <a:t>이티보드</a:t>
            </a:r>
            <a:r>
              <a:rPr lang="ko-KR" altLang="en-US" sz="7400" dirty="0"/>
              <a:t> 준비</a:t>
            </a:r>
            <a:endParaRPr lang="ko-KR" altLang="en-US" sz="400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http://et.ketri.re.kr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D5CDB-BE62-4230-AF58-FB85D34048D0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1663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http://et.ketri.re.kr</a:t>
            </a:r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이티보드</a:t>
            </a:r>
            <a:r>
              <a:rPr lang="ko-KR" altLang="en-US" dirty="0"/>
              <a:t> 준비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D5CDB-BE62-4230-AF58-FB85D34048D0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24" name="object 12">
            <a:extLst>
              <a:ext uri="{FF2B5EF4-FFF2-40B4-BE49-F238E27FC236}">
                <a16:creationId xmlns:a16="http://schemas.microsoft.com/office/drawing/2014/main" id="{B2662A5C-FE4A-C8C1-EA99-1750AF05046C}"/>
              </a:ext>
            </a:extLst>
          </p:cNvPr>
          <p:cNvSpPr txBox="1"/>
          <p:nvPr/>
        </p:nvSpPr>
        <p:spPr>
          <a:xfrm>
            <a:off x="536825" y="1403965"/>
            <a:ext cx="7652144" cy="5796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tabLst>
                <a:tab pos="296545" algn="l"/>
              </a:tabLst>
            </a:pPr>
            <a:r>
              <a:rPr lang="en-US" altLang="ko-KR" b="1" dirty="0">
                <a:cs typeface="맑은 고딕"/>
              </a:rPr>
              <a:t>1-1 </a:t>
            </a:r>
            <a:r>
              <a:rPr lang="ko-KR" altLang="en-US" b="1" dirty="0">
                <a:cs typeface="맑은 고딕"/>
              </a:rPr>
              <a:t>사용법 </a:t>
            </a:r>
            <a:r>
              <a:rPr lang="en-US" altLang="ko-KR" b="1" dirty="0">
                <a:cs typeface="맑은 고딕"/>
                <a:hlinkClick r:id="rId2"/>
              </a:rPr>
              <a:t>https://blog.naver.com/etboard2484/222838445485</a:t>
            </a:r>
            <a:endParaRPr lang="en-US" altLang="ko-KR" b="1" dirty="0">
              <a:cs typeface="맑은 고딕"/>
            </a:endParaRPr>
          </a:p>
          <a:p>
            <a:pPr marL="12065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tabLst>
                <a:tab pos="296545" algn="l"/>
              </a:tabLst>
            </a:pPr>
            <a:endParaRPr lang="en-US" altLang="ko-KR" b="1" dirty="0">
              <a:cs typeface="맑은 고딕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245CDF78-969D-E522-0188-DC00F1AA9BE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247" t="4952" r="7247"/>
          <a:stretch/>
        </p:blipFill>
        <p:spPr>
          <a:xfrm>
            <a:off x="3056708" y="1983611"/>
            <a:ext cx="6078584" cy="433316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80536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>
            <a:extLst>
              <a:ext uri="{FF2B5EF4-FFF2-40B4-BE49-F238E27FC236}">
                <a16:creationId xmlns:a16="http://schemas.microsoft.com/office/drawing/2014/main" id="{46463655-A62C-6182-35E3-B17CA935C0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7852" y="1970787"/>
            <a:ext cx="2575219" cy="4286891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34D9604-B69C-A753-1FCF-7B5EECB3DCA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365" t="11809" r="11237"/>
          <a:stretch/>
        </p:blipFill>
        <p:spPr>
          <a:xfrm>
            <a:off x="1140506" y="2192545"/>
            <a:ext cx="5771268" cy="4110919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http://et.ketri.re.kr</a:t>
            </a:r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이티보드</a:t>
            </a:r>
            <a:r>
              <a:rPr lang="ko-KR" altLang="en-US" dirty="0"/>
              <a:t> 준비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D5CDB-BE62-4230-AF58-FB85D34048D0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17" name="object 5">
            <a:extLst>
              <a:ext uri="{FF2B5EF4-FFF2-40B4-BE49-F238E27FC236}">
                <a16:creationId xmlns:a16="http://schemas.microsoft.com/office/drawing/2014/main" id="{7D86CDBB-2D54-35F0-738C-6A2D857FA7CC}"/>
              </a:ext>
            </a:extLst>
          </p:cNvPr>
          <p:cNvSpPr txBox="1"/>
          <p:nvPr/>
        </p:nvSpPr>
        <p:spPr>
          <a:xfrm>
            <a:off x="8497852" y="1403965"/>
            <a:ext cx="2865173" cy="378950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795"/>
              </a:spcBef>
              <a:buFont typeface="Wingdings"/>
              <a:buChar char=""/>
              <a:tabLst>
                <a:tab pos="356870" algn="l"/>
                <a:tab pos="357505" algn="l"/>
              </a:tabLst>
            </a:pPr>
            <a:r>
              <a:rPr lang="ko-KR" altLang="en-US" sz="1800" b="1" spc="-5" dirty="0">
                <a:latin typeface="맑은 고딕"/>
                <a:cs typeface="맑은 고딕"/>
              </a:rPr>
              <a:t>다운로드 받은</a:t>
            </a:r>
            <a:r>
              <a:rPr lang="en-US" b="1" spc="-5" dirty="0">
                <a:latin typeface="맑은 고딕"/>
                <a:cs typeface="맑은 고딕"/>
              </a:rPr>
              <a:t> </a:t>
            </a:r>
            <a:r>
              <a:rPr b="1" dirty="0" err="1">
                <a:latin typeface="맑은 고딕"/>
                <a:cs typeface="맑은 고딕"/>
              </a:rPr>
              <a:t>파일</a:t>
            </a:r>
            <a:r>
              <a:rPr sz="1400" spc="-85" dirty="0">
                <a:latin typeface="맑은 고딕"/>
                <a:cs typeface="맑은 고딕"/>
              </a:rPr>
              <a:t> </a:t>
            </a:r>
            <a:r>
              <a:rPr lang="ko-KR" altLang="en-US" sz="1400" spc="-85" dirty="0">
                <a:latin typeface="맑은 고딕"/>
                <a:cs typeface="맑은 고딕"/>
              </a:rPr>
              <a:t>확인</a:t>
            </a:r>
            <a:endParaRPr lang="ko-KR" altLang="en-US" sz="1800" dirty="0">
              <a:latin typeface="맑은 고딕"/>
              <a:cs typeface="맑은 고딕"/>
            </a:endParaRPr>
          </a:p>
        </p:txBody>
      </p:sp>
      <p:sp>
        <p:nvSpPr>
          <p:cNvPr id="24" name="object 12">
            <a:extLst>
              <a:ext uri="{FF2B5EF4-FFF2-40B4-BE49-F238E27FC236}">
                <a16:creationId xmlns:a16="http://schemas.microsoft.com/office/drawing/2014/main" id="{B2662A5C-FE4A-C8C1-EA99-1750AF05046C}"/>
              </a:ext>
            </a:extLst>
          </p:cNvPr>
          <p:cNvSpPr txBox="1"/>
          <p:nvPr/>
        </p:nvSpPr>
        <p:spPr>
          <a:xfrm>
            <a:off x="536825" y="1403965"/>
            <a:ext cx="7652144" cy="8694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tabLst>
                <a:tab pos="296545" algn="l"/>
              </a:tabLst>
            </a:pPr>
            <a:r>
              <a:rPr lang="en-US" altLang="ko-KR" b="1" dirty="0">
                <a:cs typeface="맑은 고딕"/>
              </a:rPr>
              <a:t>1-2 ＂</a:t>
            </a:r>
            <a:r>
              <a:rPr lang="ko-KR" altLang="en-US" b="1" dirty="0" err="1">
                <a:cs typeface="맑은 고딕"/>
              </a:rPr>
              <a:t>이티보드</a:t>
            </a:r>
            <a:r>
              <a:rPr lang="ko-KR" altLang="en-US" b="1" dirty="0">
                <a:cs typeface="맑은 고딕"/>
              </a:rPr>
              <a:t> 펌웨어 </a:t>
            </a:r>
            <a:r>
              <a:rPr lang="ko-KR" altLang="en-US" b="1" dirty="0" err="1">
                <a:cs typeface="맑은 고딕"/>
              </a:rPr>
              <a:t>업로더</a:t>
            </a:r>
            <a:r>
              <a:rPr lang="en-US" altLang="ko-KR" b="1" dirty="0">
                <a:cs typeface="맑은 고딕"/>
              </a:rPr>
              <a:t>“ </a:t>
            </a:r>
            <a:r>
              <a:rPr lang="ko-KR" altLang="en-US" b="1" dirty="0">
                <a:cs typeface="맑은 고딕"/>
              </a:rPr>
              <a:t>프로그램 설치</a:t>
            </a:r>
            <a:endParaRPr lang="en-US" altLang="ko-KR" b="1" dirty="0">
              <a:cs typeface="맑은 고딕"/>
            </a:endParaRPr>
          </a:p>
          <a:p>
            <a:pPr marL="12065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tabLst>
                <a:tab pos="296545" algn="l"/>
              </a:tabLst>
            </a:pPr>
            <a:r>
              <a:rPr lang="en-US" altLang="ko-KR" b="1" dirty="0">
                <a:cs typeface="맑은 고딕"/>
                <a:hlinkClick r:id="rId4"/>
              </a:rPr>
              <a:t>http://et.ketri.re.kr/board-etboard/</a:t>
            </a:r>
            <a:endParaRPr lang="en-US" altLang="ko-KR" b="1" dirty="0">
              <a:cs typeface="맑은 고딕"/>
            </a:endParaRPr>
          </a:p>
          <a:p>
            <a:pPr marL="12065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tabLst>
                <a:tab pos="296545" algn="l"/>
              </a:tabLst>
            </a:pPr>
            <a:r>
              <a:rPr lang="en-US" altLang="ko-KR" b="1" dirty="0">
                <a:cs typeface="맑은 고딕"/>
              </a:rPr>
              <a:t> </a:t>
            </a:r>
          </a:p>
        </p:txBody>
      </p:sp>
      <p:grpSp>
        <p:nvGrpSpPr>
          <p:cNvPr id="12" name="그룹 11"/>
          <p:cNvGrpSpPr/>
          <p:nvPr/>
        </p:nvGrpSpPr>
        <p:grpSpPr>
          <a:xfrm>
            <a:off x="2489207" y="4418959"/>
            <a:ext cx="2482431" cy="566822"/>
            <a:chOff x="-1619592" y="7868286"/>
            <a:chExt cx="2482431" cy="566822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20D6E719-A1EB-0753-9992-031AF4843FCB}"/>
                </a:ext>
              </a:extLst>
            </p:cNvPr>
            <p:cNvSpPr/>
            <p:nvPr/>
          </p:nvSpPr>
          <p:spPr>
            <a:xfrm>
              <a:off x="-1033738" y="7868286"/>
              <a:ext cx="1896577" cy="566822"/>
            </a:xfrm>
            <a:prstGeom prst="rect">
              <a:avLst/>
            </a:prstGeom>
            <a:solidFill>
              <a:srgbClr val="EDE9FD">
                <a:alpha val="29804"/>
              </a:srgbClr>
            </a:solidFill>
            <a:ln w="28575">
              <a:solidFill>
                <a:srgbClr val="7E5EF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42FCDBC6-E943-F1E0-0951-D3CA66B2557F}"/>
                </a:ext>
              </a:extLst>
            </p:cNvPr>
            <p:cNvSpPr/>
            <p:nvPr/>
          </p:nvSpPr>
          <p:spPr>
            <a:xfrm>
              <a:off x="-1619592" y="7928657"/>
              <a:ext cx="446081" cy="446081"/>
            </a:xfrm>
            <a:prstGeom prst="ellipse">
              <a:avLst/>
            </a:prstGeom>
            <a:solidFill>
              <a:srgbClr val="EDE9FD">
                <a:alpha val="69804"/>
              </a:srgbClr>
            </a:solidFill>
            <a:ln w="28575">
              <a:solidFill>
                <a:srgbClr val="7E5EF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6742F0"/>
                  </a:solidFill>
                </a:rPr>
                <a:t>1</a:t>
              </a:r>
              <a:endParaRPr lang="ko-KR" altLang="en-US" dirty="0">
                <a:solidFill>
                  <a:srgbClr val="6742F0"/>
                </a:solidFill>
              </a:endParaRPr>
            </a:p>
          </p:txBody>
        </p:sp>
      </p:grpSp>
      <p:sp>
        <p:nvSpPr>
          <p:cNvPr id="9" name="직사각형 8">
            <a:extLst>
              <a:ext uri="{FF2B5EF4-FFF2-40B4-BE49-F238E27FC236}">
                <a16:creationId xmlns:a16="http://schemas.microsoft.com/office/drawing/2014/main" id="{179E5F66-8E72-0C32-1681-AAD2032D0A94}"/>
              </a:ext>
            </a:extLst>
          </p:cNvPr>
          <p:cNvSpPr/>
          <p:nvPr/>
        </p:nvSpPr>
        <p:spPr>
          <a:xfrm>
            <a:off x="8497852" y="2340863"/>
            <a:ext cx="1659781" cy="472591"/>
          </a:xfrm>
          <a:prstGeom prst="rect">
            <a:avLst/>
          </a:prstGeom>
          <a:solidFill>
            <a:srgbClr val="EDE9FD">
              <a:alpha val="29804"/>
            </a:srgbClr>
          </a:solidFill>
          <a:ln w="28575">
            <a:solidFill>
              <a:srgbClr val="7E5EF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824C93B5-35BE-778D-B303-40D1DBA613B1}"/>
              </a:ext>
            </a:extLst>
          </p:cNvPr>
          <p:cNvSpPr/>
          <p:nvPr/>
        </p:nvSpPr>
        <p:spPr>
          <a:xfrm>
            <a:off x="7897329" y="2367373"/>
            <a:ext cx="446081" cy="446081"/>
          </a:xfrm>
          <a:prstGeom prst="ellipse">
            <a:avLst/>
          </a:prstGeom>
          <a:solidFill>
            <a:srgbClr val="EDE9FD">
              <a:alpha val="69804"/>
            </a:srgbClr>
          </a:solidFill>
          <a:ln w="28575">
            <a:solidFill>
              <a:srgbClr val="7E5EF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6742F0"/>
                </a:solidFill>
              </a:rPr>
              <a:t>2</a:t>
            </a:r>
            <a:endParaRPr lang="ko-KR" altLang="en-US" dirty="0">
              <a:solidFill>
                <a:srgbClr val="6742F0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1EB000B-2E98-1B5E-3B58-E003573BAAED}"/>
              </a:ext>
            </a:extLst>
          </p:cNvPr>
          <p:cNvSpPr/>
          <p:nvPr/>
        </p:nvSpPr>
        <p:spPr>
          <a:xfrm>
            <a:off x="8638775" y="2899954"/>
            <a:ext cx="2159853" cy="289321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89441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http://et.ketri.re.kr</a:t>
            </a:r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이티보드</a:t>
            </a:r>
            <a:r>
              <a:rPr lang="ko-KR" altLang="en-US" dirty="0"/>
              <a:t> 준비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D5CDB-BE62-4230-AF58-FB85D34048D0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17" name="object 5">
            <a:extLst>
              <a:ext uri="{FF2B5EF4-FFF2-40B4-BE49-F238E27FC236}">
                <a16:creationId xmlns:a16="http://schemas.microsoft.com/office/drawing/2014/main" id="{7D86CDBB-2D54-35F0-738C-6A2D857FA7CC}"/>
              </a:ext>
            </a:extLst>
          </p:cNvPr>
          <p:cNvSpPr txBox="1"/>
          <p:nvPr/>
        </p:nvSpPr>
        <p:spPr>
          <a:xfrm>
            <a:off x="6161204" y="1450046"/>
            <a:ext cx="2865173" cy="378950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795"/>
              </a:spcBef>
              <a:buFont typeface="Wingdings"/>
              <a:buChar char=""/>
              <a:tabLst>
                <a:tab pos="356870" algn="l"/>
                <a:tab pos="357505" algn="l"/>
              </a:tabLst>
            </a:pPr>
            <a:r>
              <a:rPr lang="ko-KR" altLang="en-US" sz="1800" spc="-5" dirty="0">
                <a:latin typeface="맑은 고딕"/>
                <a:cs typeface="맑은 고딕"/>
              </a:rPr>
              <a:t>실행 시 화면</a:t>
            </a:r>
            <a:endParaRPr lang="ko-KR" altLang="en-US" sz="1800" dirty="0">
              <a:latin typeface="맑은 고딕"/>
              <a:cs typeface="맑은 고딕"/>
            </a:endParaRPr>
          </a:p>
        </p:txBody>
      </p:sp>
      <p:sp>
        <p:nvSpPr>
          <p:cNvPr id="24" name="object 12">
            <a:extLst>
              <a:ext uri="{FF2B5EF4-FFF2-40B4-BE49-F238E27FC236}">
                <a16:creationId xmlns:a16="http://schemas.microsoft.com/office/drawing/2014/main" id="{B2662A5C-FE4A-C8C1-EA99-1750AF05046C}"/>
              </a:ext>
            </a:extLst>
          </p:cNvPr>
          <p:cNvSpPr txBox="1"/>
          <p:nvPr/>
        </p:nvSpPr>
        <p:spPr>
          <a:xfrm>
            <a:off x="545534" y="1588966"/>
            <a:ext cx="7652144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5910" indent="-283845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Font typeface="Wingdings"/>
              <a:buChar char=""/>
              <a:tabLst>
                <a:tab pos="296545" algn="l"/>
              </a:tabLst>
            </a:pPr>
            <a:r>
              <a:rPr lang="en-US" altLang="ko-KR" dirty="0">
                <a:cs typeface="맑은 고딕"/>
              </a:rPr>
              <a:t>Setup </a:t>
            </a:r>
            <a:r>
              <a:rPr lang="ko-KR" altLang="en-US" dirty="0">
                <a:cs typeface="맑은 고딕"/>
              </a:rPr>
              <a:t>파일 실행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2B54825E-D1F2-9227-9927-B00117BB4B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476" y="2158153"/>
            <a:ext cx="5413598" cy="347656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B91F9A98-6D41-3689-BA6F-18ACF5C2A6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1204" y="2019228"/>
            <a:ext cx="5546320" cy="392346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318421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>
            <a:extLst>
              <a:ext uri="{FF2B5EF4-FFF2-40B4-BE49-F238E27FC236}">
                <a16:creationId xmlns:a16="http://schemas.microsoft.com/office/drawing/2014/main" id="{AF75A82C-96EE-0F51-5F1A-F83716A4C9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232" r="1901"/>
          <a:stretch/>
        </p:blipFill>
        <p:spPr>
          <a:xfrm>
            <a:off x="536825" y="2350735"/>
            <a:ext cx="6386444" cy="3915306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http://et.ketri.re.kr</a:t>
            </a:r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이티보드</a:t>
            </a:r>
            <a:r>
              <a:rPr lang="ko-KR" altLang="en-US" dirty="0"/>
              <a:t> 준비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D5CDB-BE62-4230-AF58-FB85D34048D0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24" name="object 12">
            <a:extLst>
              <a:ext uri="{FF2B5EF4-FFF2-40B4-BE49-F238E27FC236}">
                <a16:creationId xmlns:a16="http://schemas.microsoft.com/office/drawing/2014/main" id="{B2662A5C-FE4A-C8C1-EA99-1750AF05046C}"/>
              </a:ext>
            </a:extLst>
          </p:cNvPr>
          <p:cNvSpPr txBox="1"/>
          <p:nvPr/>
        </p:nvSpPr>
        <p:spPr>
          <a:xfrm>
            <a:off x="536825" y="1403965"/>
            <a:ext cx="9896044" cy="14234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tabLst>
                <a:tab pos="296545" algn="l"/>
              </a:tabLst>
            </a:pPr>
            <a:r>
              <a:rPr lang="en-US" altLang="ko-KR" b="1" spc="-5" dirty="0">
                <a:cs typeface="맑은 고딕"/>
              </a:rPr>
              <a:t>1-3 </a:t>
            </a:r>
            <a:r>
              <a:rPr lang="ko-KR" altLang="en-US" b="1" spc="-5" dirty="0">
                <a:cs typeface="맑은 고딕"/>
              </a:rPr>
              <a:t>펌웨어 다운로드 </a:t>
            </a:r>
            <a:r>
              <a:rPr lang="en-US" altLang="ko-KR" b="1" spc="-5" dirty="0">
                <a:cs typeface="맑은 고딕"/>
                <a:hlinkClick r:id="rId3"/>
              </a:rPr>
              <a:t>https://github.com/etboard/ETboard_Public_Data/tree/master/resources/firmware/arduino/Kit_SmartSchool_IoT</a:t>
            </a:r>
            <a:endParaRPr lang="en-US" altLang="ko-KR" b="1" spc="-5" dirty="0">
              <a:cs typeface="맑은 고딕"/>
            </a:endParaRPr>
          </a:p>
          <a:p>
            <a:pPr marL="12065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tabLst>
                <a:tab pos="296545" algn="l"/>
              </a:tabLst>
            </a:pPr>
            <a:endParaRPr lang="en-US" altLang="ko-KR" b="1" spc="-5" dirty="0">
              <a:cs typeface="맑은 고딕"/>
            </a:endParaRPr>
          </a:p>
          <a:p>
            <a:pPr marL="12065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tabLst>
                <a:tab pos="296545" algn="l"/>
              </a:tabLst>
            </a:pPr>
            <a:endParaRPr lang="ko-KR" altLang="en-US" dirty="0">
              <a:cs typeface="맑은 고딕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79E5F66-8E72-0C32-1681-AAD2032D0A94}"/>
              </a:ext>
            </a:extLst>
          </p:cNvPr>
          <p:cNvSpPr/>
          <p:nvPr/>
        </p:nvSpPr>
        <p:spPr>
          <a:xfrm>
            <a:off x="2163287" y="4197531"/>
            <a:ext cx="2976765" cy="349205"/>
          </a:xfrm>
          <a:prstGeom prst="rect">
            <a:avLst/>
          </a:prstGeom>
          <a:solidFill>
            <a:srgbClr val="EDE9FD">
              <a:alpha val="29804"/>
            </a:srgbClr>
          </a:solidFill>
          <a:ln w="28575">
            <a:solidFill>
              <a:srgbClr val="7E5EF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" name="object 5">
            <a:extLst>
              <a:ext uri="{FF2B5EF4-FFF2-40B4-BE49-F238E27FC236}">
                <a16:creationId xmlns:a16="http://schemas.microsoft.com/office/drawing/2014/main" id="{228A8466-8880-8E57-0A0B-B63660AF82B9}"/>
              </a:ext>
            </a:extLst>
          </p:cNvPr>
          <p:cNvSpPr txBox="1"/>
          <p:nvPr/>
        </p:nvSpPr>
        <p:spPr>
          <a:xfrm>
            <a:off x="7568198" y="3730747"/>
            <a:ext cx="3439604" cy="655949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795"/>
              </a:spcBef>
              <a:buFont typeface="Wingdings"/>
              <a:buChar char=""/>
              <a:tabLst>
                <a:tab pos="356870" algn="l"/>
                <a:tab pos="357505" algn="l"/>
              </a:tabLst>
            </a:pPr>
            <a:r>
              <a:rPr lang="en-US" altLang="ko-KR" sz="1800" b="1" dirty="0">
                <a:latin typeface="맑은 고딕"/>
                <a:cs typeface="맑은 고딕"/>
              </a:rPr>
              <a:t>Kit_SmartSchool_IoT.ino.ET-</a:t>
            </a:r>
            <a:r>
              <a:rPr lang="en-US" altLang="ko-KR" sz="1800" b="1" dirty="0" err="1">
                <a:latin typeface="맑은 고딕"/>
                <a:cs typeface="맑은 고딕"/>
              </a:rPr>
              <a:t>Board.bin</a:t>
            </a:r>
            <a:r>
              <a:rPr lang="en-US" altLang="ko-KR" sz="1800" b="1" dirty="0">
                <a:latin typeface="맑은 고딕"/>
                <a:cs typeface="맑은 고딕"/>
              </a:rPr>
              <a:t> </a:t>
            </a:r>
            <a:r>
              <a:rPr lang="ko-KR" altLang="en-US" sz="1800" dirty="0">
                <a:latin typeface="맑은 고딕"/>
                <a:cs typeface="맑은 고딕"/>
              </a:rPr>
              <a:t>파일 다운 </a:t>
            </a:r>
          </a:p>
        </p:txBody>
      </p:sp>
    </p:spTree>
    <p:extLst>
      <p:ext uri="{BB962C8B-B14F-4D97-AF65-F5344CB8AC3E}">
        <p14:creationId xmlns:p14="http://schemas.microsoft.com/office/powerpoint/2010/main" val="38246831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http://et.ketri.re.kr</a:t>
            </a:r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이티보드</a:t>
            </a:r>
            <a:r>
              <a:rPr lang="ko-KR" altLang="en-US" dirty="0"/>
              <a:t> 준비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D5CDB-BE62-4230-AF58-FB85D34048D0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24" name="object 12">
            <a:extLst>
              <a:ext uri="{FF2B5EF4-FFF2-40B4-BE49-F238E27FC236}">
                <a16:creationId xmlns:a16="http://schemas.microsoft.com/office/drawing/2014/main" id="{B2662A5C-FE4A-C8C1-EA99-1750AF05046C}"/>
              </a:ext>
            </a:extLst>
          </p:cNvPr>
          <p:cNvSpPr txBox="1"/>
          <p:nvPr/>
        </p:nvSpPr>
        <p:spPr>
          <a:xfrm>
            <a:off x="2436802" y="1498020"/>
            <a:ext cx="7652144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5910" indent="-283845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Font typeface="Wingdings"/>
              <a:buChar char=""/>
              <a:tabLst>
                <a:tab pos="296545" algn="l"/>
              </a:tabLst>
            </a:pPr>
            <a:r>
              <a:rPr lang="ko-KR" altLang="en-US" spc="-5" dirty="0">
                <a:cs typeface="맑은 고딕"/>
              </a:rPr>
              <a:t>다운로드 실행</a:t>
            </a:r>
            <a:endParaRPr lang="ko-KR" altLang="en-US" dirty="0">
              <a:solidFill>
                <a:srgbClr val="7E5EF2"/>
              </a:solidFill>
              <a:cs typeface="맑은 고딕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FFBB9E6C-7BA4-0114-BB1A-2B254B1A8F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721" r="2016"/>
          <a:stretch/>
        </p:blipFill>
        <p:spPr>
          <a:xfrm>
            <a:off x="2483191" y="1897648"/>
            <a:ext cx="7225617" cy="4410891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113728BE-FCBF-1EEF-0A92-C2C161811F14}"/>
              </a:ext>
            </a:extLst>
          </p:cNvPr>
          <p:cNvSpPr/>
          <p:nvPr/>
        </p:nvSpPr>
        <p:spPr>
          <a:xfrm>
            <a:off x="9043060" y="3553097"/>
            <a:ext cx="319904" cy="349205"/>
          </a:xfrm>
          <a:prstGeom prst="rect">
            <a:avLst/>
          </a:prstGeom>
          <a:solidFill>
            <a:srgbClr val="EDE9FD">
              <a:alpha val="29804"/>
            </a:srgbClr>
          </a:solidFill>
          <a:ln w="28575">
            <a:solidFill>
              <a:srgbClr val="7E5EF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247952"/>
      </p:ext>
    </p:extLst>
  </p:cSld>
  <p:clrMapOvr>
    <a:masterClrMapping/>
  </p:clrMapOvr>
</p:sld>
</file>

<file path=ppt/theme/theme1.xml><?xml version="1.0" encoding="utf-8"?>
<a:theme xmlns:a="http://schemas.openxmlformats.org/drawingml/2006/main" name="F211206_ET보드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211206_ET보드 테마" id="{E52ED2D1-5BCA-4FB1-831C-6461187F7612}" vid="{D75C6210-7648-4684-B4EB-3E235D3368C1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4036</TotalTime>
  <Words>397</Words>
  <Application>Microsoft Office PowerPoint</Application>
  <PresentationFormat>와이드스크린</PresentationFormat>
  <Paragraphs>150</Paragraphs>
  <Slides>28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3" baseType="lpstr">
      <vt:lpstr>KoPubWorld돋움체_Pro Bold</vt:lpstr>
      <vt:lpstr>맑은 고딕</vt:lpstr>
      <vt:lpstr>Arial</vt:lpstr>
      <vt:lpstr>Wingdings</vt:lpstr>
      <vt:lpstr>F211206_ET보드 테마</vt:lpstr>
      <vt:lpstr>이티보드(ETBoard) 스마트 스쿨 코팅 키트 IoT 간이 매뉴얼 v0.1</vt:lpstr>
      <vt:lpstr>목차</vt:lpstr>
      <vt:lpstr>개요</vt:lpstr>
      <vt:lpstr>1. 이티보드 준비</vt:lpstr>
      <vt:lpstr>이티보드 준비</vt:lpstr>
      <vt:lpstr>이티보드 준비</vt:lpstr>
      <vt:lpstr>이티보드 준비</vt:lpstr>
      <vt:lpstr>이티보드 준비</vt:lpstr>
      <vt:lpstr>이티보드 준비</vt:lpstr>
      <vt:lpstr>이티보드 준비</vt:lpstr>
      <vt:lpstr>이티보드 준비</vt:lpstr>
      <vt:lpstr>이티보드 준비</vt:lpstr>
      <vt:lpstr>이티보드 준비</vt:lpstr>
      <vt:lpstr>이티보드 준비</vt:lpstr>
      <vt:lpstr>이티보드 준비</vt:lpstr>
      <vt:lpstr>이티보드 준비</vt:lpstr>
      <vt:lpstr>이티보드 준비</vt:lpstr>
      <vt:lpstr>이티보드 준비</vt:lpstr>
      <vt:lpstr>2. PC 준비</vt:lpstr>
      <vt:lpstr>PC 준비</vt:lpstr>
      <vt:lpstr>PC 준비</vt:lpstr>
      <vt:lpstr>PC 준비</vt:lpstr>
      <vt:lpstr>PC 준비</vt:lpstr>
      <vt:lpstr>PC 준비</vt:lpstr>
      <vt:lpstr>이티보드 준비</vt:lpstr>
      <vt:lpstr>PC 준비</vt:lpstr>
      <vt:lpstr>PC 준비</vt:lpstr>
      <vt:lpstr>PC 준비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ketri</dc:creator>
  <cp:lastModifiedBy>mrbr</cp:lastModifiedBy>
  <cp:revision>580</cp:revision>
  <cp:lastPrinted>2024-04-05T01:12:14Z</cp:lastPrinted>
  <dcterms:created xsi:type="dcterms:W3CDTF">2022-01-06T02:23:12Z</dcterms:created>
  <dcterms:modified xsi:type="dcterms:W3CDTF">2024-07-25T09:39:42Z</dcterms:modified>
</cp:coreProperties>
</file>