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C8DF9-1A88-7B4C-B3AE-CBA945B56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-application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E6845-3004-394D-87CE-163624016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etbox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sklearn</a:t>
            </a:r>
            <a:r>
              <a:rPr kumimoji="1" lang="en-US" altLang="zh-CN" dirty="0"/>
              <a:t>-application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72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0358-7F82-A840-9A85-5E7A8C67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3E850-2971-1E4F-9945-F1D0DC04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94F54-18C7-494E-B606-2B1301D2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2" y="2095317"/>
            <a:ext cx="4742793" cy="42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156DE-3E6A-B044-B9BE-9BF1D1F6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E4940-7E01-3742-B2C1-39D300FC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Choosing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important!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mult</a:t>
            </a:r>
            <a:r>
              <a:rPr kumimoji="1" lang="en-US" altLang="zh-CN" dirty="0"/>
              <a:t>-class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r>
              <a:rPr lang="en-US" altLang="zh-CN" dirty="0"/>
              <a:t>Displacement vs Size</a:t>
            </a:r>
          </a:p>
          <a:p>
            <a:r>
              <a:rPr lang="en-US" altLang="zh-CN"/>
              <a:t>Fuel efficiency vs Weight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7AD36-E94E-5C48-89E1-BB677A24AE79}"/>
              </a:ext>
            </a:extLst>
          </p:cNvPr>
          <p:cNvSpPr txBox="1"/>
          <p:nvPr/>
        </p:nvSpPr>
        <p:spPr>
          <a:xfrm>
            <a:off x="6726621" y="3321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53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6FCC-3DA3-C14A-A291-85D7819D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8A97E-30F3-ED40-B1DA-40BF5DA2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</a:p>
          <a:p>
            <a:r>
              <a:rPr kumimoji="1" lang="en-US" altLang="zh-CN" dirty="0"/>
              <a:t>Classification</a:t>
            </a:r>
          </a:p>
          <a:p>
            <a:r>
              <a:rPr kumimoji="1" lang="en-US" altLang="zh-CN" dirty="0"/>
              <a:t>Regression</a:t>
            </a:r>
          </a:p>
          <a:p>
            <a:r>
              <a:rPr kumimoji="1"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558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540CD-AE1F-7740-A6BA-67D734C7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/>
              <a:t>https://</a:t>
            </a:r>
            <a:r>
              <a:rPr lang="en-US" altLang="zh-CN" i="1" dirty="0" err="1"/>
              <a:t>archive.ics.uci.edu</a:t>
            </a:r>
            <a:r>
              <a:rPr lang="en-US" altLang="zh-CN" i="1" dirty="0"/>
              <a:t>/ml/datasets/</a:t>
            </a:r>
            <a:r>
              <a:rPr lang="en-US" altLang="zh-CN" i="1" dirty="0" err="1"/>
              <a:t>Auto+MPG</a:t>
            </a:r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A9FA21-6C37-FB4C-A7CF-3215A1FA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125" y="2557463"/>
            <a:ext cx="66357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2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4738-B3AB-7D4A-BEC6-AC0789D5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96B756-DCA1-1C47-B6BC-50EEB174A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18104"/>
            <a:ext cx="37973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330D6F-753F-6A48-8B8A-C2352939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89" y="2518104"/>
            <a:ext cx="5496409" cy="28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3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16F2-7136-7B4A-8CDA-AEEB9540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69AD0-962F-DE40-A947-FF45CB7B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448C2-755D-304F-BA44-F3903E74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529" y="664999"/>
            <a:ext cx="4986115" cy="55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3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9EA94-B0F5-3E46-B4E1-2BB6AE62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E257B-B028-A943-A265-62BF6BC3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287D1-5599-AE49-9B85-7B4F1AB1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55" y="2146228"/>
            <a:ext cx="3228099" cy="3729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86DB34-0F42-DC4E-94DA-3080FCCE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40" y="2146228"/>
            <a:ext cx="3380281" cy="37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8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2789-3FB9-BC49-916A-2122AD1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07778-6A8B-8C44-BCAD-BCFF0D62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13E79-34B3-E749-95D8-7BBFB826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36" y="2285999"/>
            <a:ext cx="5455088" cy="39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6646-2BD5-1747-8467-5045A501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77A6F-C437-3C4E-9F41-E4F8B187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FD8A25-F40C-AE45-AF85-1630405E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47371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9086BF-951D-B048-9A38-0C260DC6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52" y="2548173"/>
            <a:ext cx="3530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D27D4-2A35-A14F-9BA4-EBD0D0EE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5D09D-A359-8C4D-AFA1-48FBF52A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FAE37-21F6-DC47-B076-FB175533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49" y="2556932"/>
            <a:ext cx="6489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45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21</TotalTime>
  <Words>58</Words>
  <Application>Microsoft Macintosh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方正舒体</vt:lpstr>
      <vt:lpstr>Arial</vt:lpstr>
      <vt:lpstr>Garamond</vt:lpstr>
      <vt:lpstr>环保</vt:lpstr>
      <vt:lpstr>sklearn-application</vt:lpstr>
      <vt:lpstr>Content</vt:lpstr>
      <vt:lpstr>https://archive.ics.uci.edu/ml/datasets/Auto+MPG</vt:lpstr>
      <vt:lpstr>Preview dataset</vt:lpstr>
      <vt:lpstr>Preview dataset</vt:lpstr>
      <vt:lpstr>Preview dataset</vt:lpstr>
      <vt:lpstr>Classification</vt:lpstr>
      <vt:lpstr>Classification</vt:lpstr>
      <vt:lpstr>Classification</vt:lpstr>
      <vt:lpstr>Regression</vt:lpstr>
      <vt:lpstr>Conclusion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sklearn-application</dc:title>
  <dc:creator>Microsoft Office 用户</dc:creator>
  <cp:lastModifiedBy>Microsoft Office 用户</cp:lastModifiedBy>
  <cp:revision>6</cp:revision>
  <dcterms:created xsi:type="dcterms:W3CDTF">2019-12-13T07:50:20Z</dcterms:created>
  <dcterms:modified xsi:type="dcterms:W3CDTF">2019-12-13T08:11:51Z</dcterms:modified>
</cp:coreProperties>
</file>