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rive.google.com/file/d/1wKG6oucb3OSb_tFItGiM6ZZJcp4Yp-wh/view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015000" y="666050"/>
            <a:ext cx="54498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Convex Rigid Body Simulation with Sequential Impulses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871600" y="32455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Collier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Collider Architecture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the following shape information for the object: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AABB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mAABB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Model * mModel;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Collider Update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Currently, the collider only contains the bounding box of the object so we only update that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mAABB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mObject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mRigidBody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GetModelMatrix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The collider’s bounding box is computed from the model’s points as follows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mAABB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mMin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points[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mAABB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mMax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points[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&amp; pt : points)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++i)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mAABB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mMin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[i]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std::min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mAABB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mMin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[i], pt[i]);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mAABB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mMax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[i]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std::max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mAABB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mMax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[i], pt[i]);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 Phase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dynamic aabb tree to cull objects that aren’t colliding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Dynamic aabb tree is currently unbalanced.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Currently storing nodes in a vector as opposed to dynamically allocating each node, improved performance.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Collision list has no duplicates and early outs when it can by checking node aabbs for overlap before descending.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Finding the collision list is effectively n * log(n) as we are traversing the tree and checking overlapping AABB nodes, early outing often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 Phase Architecture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the following set of data to function: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const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mPad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mRoot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mKeyCounter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std::vector&lt;Node&gt;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mNodes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std::stack&lt;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mFreeIndex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function uses the minimum change in surface area to determine which branch to take on insert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Erase function properly removes and reshapes the tree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Self Query returns a list of query results which contain pairs of colliding objects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 Phase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GJK to determine if broad phase collision pairs collide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EPA to get a polytope with the contact info using the resulting simplex of GJK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the resulting polytope of EPA, generate contact information needed for resolution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GJK is an iterative algorithm with complexity O(n)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EPA is O(n^2) in worst-case time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Generating Contact Information from the polytope is constant time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 Phase Architecture (GJK)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simplex.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(searchPoint);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glm::vec3&amp; closestPoint = simplex.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GetClosestPoint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(closestPoint == searchPoint)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searchDir = simplex.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GetSearchDir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 if the pointToAdd isn't closer, terminate early</a:t>
            </a:r>
            <a:endParaRPr sz="105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SupportPoint pointToAdd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ComputeSupport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(shapeA, shapeB, searchDir);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dist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glm::dot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(pointToAdd.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csoPoint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closestPoint, searchDir);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(dist &lt;= epsilon)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simplex.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AddPoint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(pointToAdd);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 Phase Architecture (EPA)</a:t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Polytope::Triangle tri = polytope.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GetClosestTriangle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SupportPoint point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ComputeSupport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(shapeA, shapeB, tri.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 if the new point is no closer than the closest tri, stop</a:t>
            </a:r>
            <a:endParaRPr sz="105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dist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glm::dot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(point.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csoPoint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tri.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(dist - tri.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 epsilon)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polytope.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AddVertex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(point);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polytope.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 Phase Architecture (Contact Generation)</a:t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99675" y="1506025"/>
            <a:ext cx="835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&amp; tri = polytope.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GetClosestTriangle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glm::vec3 resultPoint = tri.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tri.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BarycentricCoords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(resultPoint,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Triangle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(p0.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csoPoint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p1.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csoPoint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p2.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csoPoint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 coords);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contactResults.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contacts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DetermineContactType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(p0.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pointA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p1.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pointA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p2.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pointA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contactResults.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contacts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DetermineContactType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(p0.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pointB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p1.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pointB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p2.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pointB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contactResults.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contacts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ConstructPoint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(coords,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Triangle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(p0.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pointA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p1.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pointA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p2.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pointA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contactResults.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contacts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ConstructPoint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(coords,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Triangle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(p0.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pointB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p1.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pointB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p2.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pointB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contactResults.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contacts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tri.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contactResults.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contacts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-tri.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contactResults.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contactResults.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contacts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contactResults.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contactResults.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contacts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contactResults.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depth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glm::dot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(contactResults.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contacts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endParaRPr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contactResults.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contacts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contactResults.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Resolution</a:t>
            </a:r>
            <a:endParaRPr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sequential impulses to take contact information and keep objects from interpenetrating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Effective inverse mass calculated using jacobian and objects mass/inertia tensors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Computing bias using a baumgarte factor and restitution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External Acceleration computed using jacobian and acceleration from forces acting on bodies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Warm starting the sequential impulses for better, faster converging, results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Resolution Architecture (Creating the Jacobian)</a:t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penetration = contact.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depth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glm::vec3 n = contact.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bodyPos0 = contact.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bodies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]-&gt;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GetPos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bodyPos1 = contact.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bodies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]-&gt;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GetPos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glm::vec3 axn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glm::cross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(contact.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contacts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bodyPos0, n);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glm::vec3 bxn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glm::cross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(contact.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contacts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bodyPos1, n);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Jacobian jacobian;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jacobian.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pairs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-n;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jacobian.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pairs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angular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axn;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jacobian.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pairs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n;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jacobian.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pairs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angular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bxn;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that were met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Broadphase using Dynamic AABB Tree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Narrow Phase using GJK/EPA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Able to support a large number of simultaneous collisions (have tested with up to 1000 objects 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Multi-threading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Resolution Architecture (Effective inverse mass)</a:t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massInv[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glm::mat3 tensorInv[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++i)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massInv[i] = contact.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bodies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[i]-&gt;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GetMassInverse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tensorInv[i] = contact.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bodies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[i]-&gt;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GetInertiaTensorInverse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effectiveMassInv;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jacobian.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CalculateEffectiveMassInverse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(effectiveMassInv, massInv, tensorInv);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effectiveMass = effectiveMassInv !=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0.0f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1.0f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/ effectiveMassInv :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0.0f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Resolution Architecture (Bias and Baumgarte)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1297500" y="1369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Jacobian::Pair velocity[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++i)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velocity[i].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bodies[i]-&gt;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GetLinearVelocity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velocity[i].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angular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bodies[i]-&gt;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GetAngularVelocity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jacobian.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(vRel, velocity);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restitution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0.1f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baumgarte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0.5f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(vRel &lt;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0.0f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bias +=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std::min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(-vRel,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1.0f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* vRel * restitution;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 baumgarte stability</a:t>
            </a:r>
            <a:endParaRPr sz="105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bias +=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std::min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(-penetration,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0.0f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* baumgarte * massInv[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Resolution Architecture (External Acceleration)</a:t>
            </a:r>
            <a:endParaRPr/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Jacobian::Pair a[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++i)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a[i].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massInv[i] * bodies[i]-&gt;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GetForces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a[i].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angular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tensorInv[i] * bodies[i]-&gt;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GetTorques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a[i].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+= bodies[i]-&gt;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GetLinearVelocity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/ dt;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a[i].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angular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+= bodies[i]-&gt;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GetAngularVelocity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/ dt;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externalAccel;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jacobian.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(externalAccel, a);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Resolution Architecture (Applying Warm Start / solving constraint)</a:t>
            </a:r>
            <a:endParaRPr/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ApplyImpulses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(contact, contact.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tensorInv, massInv, jacobian); // warm start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eta = -externalAccel - (bias / dt);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 below is in a while loop</a:t>
            </a:r>
            <a:endParaRPr sz="105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jImpulse; </a:t>
            </a:r>
            <a:r>
              <a:rPr lang="en" sz="105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 jImpulse is the total applied so far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Jacobian::Pair impulse[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++i)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impulse[i].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bodies[i]-&gt;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GetLinearImpulse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impulse[i].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angular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bodies[i]-&gt;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GetAngularImpulse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jacobian.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(jImpulse, impulse);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Resolution Architecture (Applying Sequential Impulses / solving constraint)</a:t>
            </a:r>
            <a:endParaRPr/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 using jImpulse from last slide, still in loop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delta_lambda = (eta - jImpulse) * effectiveMass;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old_lambda = lambda;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lambda += delta_lambda;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(lambda &lt;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0.0f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 lambda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0.0f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delta_lambda = lambda - old_lambda;</a:t>
            </a:r>
            <a:endParaRPr sz="105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(delta_lambda !=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0.0f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ApplyImpulses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(contact, delta_lambda, tensorInv, massInv, jacobian);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 title="physics-sim 4_26_2018 1_03_29 PM.mp4">
            <a:hlinkClick r:id="rId3"/>
          </p:cNvPr>
          <p:cNvSpPr/>
          <p:nvPr/>
        </p:nvSpPr>
        <p:spPr>
          <a:xfrm>
            <a:off x="1935475" y="1205225"/>
            <a:ext cx="5845675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</a:t>
            </a:r>
            <a:endParaRPr/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 goals were to have a very robust engine that could support concave objects. </a:t>
            </a:r>
            <a:endParaRPr/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Some of the  goals were met (handle lots of collisions and convex shapes)</a:t>
            </a:r>
            <a:endParaRPr/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Due to time issues, gave up on concave shapes</a:t>
            </a:r>
            <a:endParaRPr/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Additionally due to issues getting collision resolution working, was not able to get friction constraints in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Sequential impulses are working now, along with the normal collision constraint</a:t>
            </a:r>
            <a:endParaRPr/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Had a lot of issues where objects would occasionally pull themselves together and never separate</a:t>
            </a:r>
            <a:endParaRPr/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Fixing took a long time as my initial implementation was rushed and flawed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constraint solver more generic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additional constraints (friction for example)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support for concave objects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Refactor the engine so things are less tightly coupled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Dirty flags to see if an object has changed before calculating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While I didn’t hit all of my goals, I learned a lot writing this physics engine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Knowing what I know now, refactoring and improving should be a lot easier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Making a stable and robust physics engine is hard, needed to allocate more time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debug drawing would have been useful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Barrier to entry for a lot of the algorithms were higher than I expected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Didn’t plan for time to really learn the algorithm w/out rushing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[1] Baraff, David. (1997). An Introduction to Physically Based Modeling: Rigid Body Simulation I—Unconstrained Rigid Body Dynamics. Carnegie Mellon University.</a:t>
            </a:r>
            <a:br>
              <a:rPr lang="en"/>
            </a:br>
            <a:r>
              <a:rPr lang="en"/>
              <a:t>[2] Coutsias, Evangelos A. and Romero, Louis. (1999). The Quaternions with an application to Rigid Body Dynamics. University of New Mexico. </a:t>
            </a:r>
            <a:br>
              <a:rPr lang="en"/>
            </a:br>
            <a:r>
              <a:rPr lang="en"/>
              <a:t>[3] Mandre, Indrek. (2008). Rigid body drnamics using Euler’s equations, Runge-Kutta and quaternions. </a:t>
            </a:r>
            <a:br>
              <a:rPr lang="en"/>
            </a:br>
            <a:r>
              <a:rPr lang="en"/>
              <a:t>[4] (2018, February 8). Quaternions. https://en.wikipedia.org</a:t>
            </a:r>
            <a:br>
              <a:rPr lang="en"/>
            </a:br>
            <a:r>
              <a:rPr lang="en"/>
              <a:t>[5] (2017, September 20). Exterior Algebra. Retrieved from https://en.wikipedia.org</a:t>
            </a:r>
            <a:br>
              <a:rPr lang="en"/>
            </a:br>
            <a:r>
              <a:rPr lang="en"/>
              <a:t>[6] Mamou, Khaled. (2011, October 2). HACD: Hierarchical Approximate Convex Decomposition. Retrieved from http://kmamou.blogspot.com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that were not met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Concave Geometry Support (V-HACD)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Friction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Outline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Background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Block Diagram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Architecture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Rigid Body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Collider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Broad Phase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Narrow Phase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Collision Resolution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Results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Additional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Future Work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: State based on Linear and Angular Momentum, angles are quaternions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BroadPhase : Dynamic AABB Tree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Narrow Phase : GJK/EPA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Collision Resolution : Sequential Impulses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422650" y="1350450"/>
            <a:ext cx="2264700" cy="49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Forces and Torques</a:t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429700" y="2124838"/>
            <a:ext cx="2250600" cy="49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time step update (120 Hz)</a:t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408425" y="2836775"/>
            <a:ext cx="2250600" cy="49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colliders / broad phase</a:t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408425" y="3548700"/>
            <a:ext cx="2250600" cy="49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collision pairs</a:t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279075" y="1350450"/>
            <a:ext cx="2250600" cy="49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collision pairs to narrow phase</a:t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279075" y="2124838"/>
            <a:ext cx="2250600" cy="49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contact information</a:t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279075" y="2836775"/>
            <a:ext cx="2250600" cy="49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 collisions</a:t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4279075" y="3548700"/>
            <a:ext cx="2250600" cy="49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impulse for warm starting</a:t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293125" y="1869200"/>
            <a:ext cx="240600" cy="25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293125" y="2569425"/>
            <a:ext cx="240600" cy="25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293125" y="3343825"/>
            <a:ext cx="240600" cy="25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2293125" y="4044050"/>
            <a:ext cx="240600" cy="25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284075" y="1094850"/>
            <a:ext cx="240600" cy="25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5284075" y="1888350"/>
            <a:ext cx="240600" cy="25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5284075" y="2569425"/>
            <a:ext cx="240600" cy="25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5284075" y="3343825"/>
            <a:ext cx="240600" cy="25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Engine is component based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Objects are composed of RigidBody, Collider, and Mesh components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Physics is updated with a fixed time step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Graphics is updated with a dynamic time step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ImGui is being used for the editor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Mesh data is loaded from disk, any convex model could be loaded and used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Rigid Body Architecture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the following state information for the object: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glm::mat3 Ibody;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glm::vec3 x; </a:t>
            </a:r>
            <a:r>
              <a:rPr lang="en" sz="105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 position</a:t>
            </a:r>
            <a:endParaRPr sz="105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glm::quat q; </a:t>
            </a:r>
            <a:r>
              <a:rPr lang="en" sz="105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 orientation</a:t>
            </a:r>
            <a:endParaRPr sz="105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glm::vec3 P; </a:t>
            </a:r>
            <a:r>
              <a:rPr lang="en" sz="105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 Linear Momentum</a:t>
            </a:r>
            <a:endParaRPr sz="105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glm::vec3 L; </a:t>
            </a:r>
            <a:r>
              <a:rPr lang="en" sz="105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 Angular Momentum</a:t>
            </a:r>
            <a:endParaRPr sz="105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glm::vec3 force;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glm::vec3 torque;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mass;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Rigid Body Update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Integrator is euler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 = P + force * dt; // implicitly has acceleration data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v = P / mass;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x = x + v * dt;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quaternions for keeping track of orientation/angles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L = L + torque * dt;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w = Iinv * L;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glm::quat qdot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0.5f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glm::cross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glm::quat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w), q);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q = q + qdot * dt;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fixed time step for the update</a:t>
            </a:r>
            <a:br>
              <a:rPr lang="en"/>
            </a:b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dt = (1.0f / 120.0f);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