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1AA"/>
    <a:srgbClr val="FA9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85"/>
  </p:normalViewPr>
  <p:slideViewPr>
    <p:cSldViewPr>
      <p:cViewPr>
        <p:scale>
          <a:sx n="142" d="100"/>
          <a:sy n="142" d="100"/>
        </p:scale>
        <p:origin x="888" y="-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1BB1-8DE2-0648-ADE7-A7DEF128941E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47B31-22FC-524A-8542-CCA2107E49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84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47B31-22FC-524A-8542-CCA2107E49C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50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DB384A2-D764-CD73-D626-9FEE7EA6775D}"/>
              </a:ext>
            </a:extLst>
          </p:cNvPr>
          <p:cNvGrpSpPr/>
          <p:nvPr/>
        </p:nvGrpSpPr>
        <p:grpSpPr>
          <a:xfrm>
            <a:off x="757212" y="1052736"/>
            <a:ext cx="7629575" cy="4572000"/>
            <a:chOff x="395536" y="1052736"/>
            <a:chExt cx="7629575" cy="4572000"/>
          </a:xfrm>
        </p:grpSpPr>
        <p:grpSp>
          <p:nvGrpSpPr>
            <p:cNvPr id="3" name="组合 2"/>
            <p:cNvGrpSpPr/>
            <p:nvPr/>
          </p:nvGrpSpPr>
          <p:grpSpPr>
            <a:xfrm>
              <a:off x="395536" y="1052736"/>
              <a:ext cx="7315200" cy="4572000"/>
              <a:chOff x="914400" y="914400"/>
              <a:chExt cx="7315200" cy="45720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7315200" cy="45720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914400" y="914400"/>
                <a:ext cx="7315200" cy="45720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1398985" y="983989"/>
                <a:ext cx="6761025" cy="4099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pl6"/>
              <p:cNvSpPr/>
              <p:nvPr/>
            </p:nvSpPr>
            <p:spPr>
              <a:xfrm>
                <a:off x="1398985" y="4442864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pl7"/>
              <p:cNvSpPr/>
              <p:nvPr/>
            </p:nvSpPr>
            <p:spPr>
              <a:xfrm>
                <a:off x="1398985" y="3161799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pl8"/>
              <p:cNvSpPr/>
              <p:nvPr/>
            </p:nvSpPr>
            <p:spPr>
              <a:xfrm>
                <a:off x="1398985" y="1880734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pl9"/>
              <p:cNvSpPr/>
              <p:nvPr/>
            </p:nvSpPr>
            <p:spPr>
              <a:xfrm>
                <a:off x="2167283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3703880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5240477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pl12"/>
              <p:cNvSpPr/>
              <p:nvPr/>
            </p:nvSpPr>
            <p:spPr>
              <a:xfrm>
                <a:off x="6777073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1398985" y="5083396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1398985" y="3802332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1398985" y="2521267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pl16"/>
              <p:cNvSpPr/>
              <p:nvPr/>
            </p:nvSpPr>
            <p:spPr>
              <a:xfrm>
                <a:off x="1398985" y="1240202"/>
                <a:ext cx="6761025" cy="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>
                    <a:moveTo>
                      <a:pt x="0" y="0"/>
                    </a:move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1398985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pl18"/>
              <p:cNvSpPr/>
              <p:nvPr/>
            </p:nvSpPr>
            <p:spPr>
              <a:xfrm>
                <a:off x="2935582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pl19"/>
              <p:cNvSpPr/>
              <p:nvPr/>
            </p:nvSpPr>
            <p:spPr>
              <a:xfrm>
                <a:off x="4472178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pl20"/>
              <p:cNvSpPr/>
              <p:nvPr/>
            </p:nvSpPr>
            <p:spPr>
              <a:xfrm>
                <a:off x="6008775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7545372" y="983989"/>
                <a:ext cx="0" cy="4099407"/>
              </a:xfrm>
              <a:custGeom>
                <a:avLst/>
                <a:gdLst/>
                <a:ahLst/>
                <a:cxnLst/>
                <a:rect l="0" t="0" r="0" b="0"/>
                <a:pathLst>
                  <a:path h="4099407">
                    <a:moveTo>
                      <a:pt x="0" y="409940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pg22"/>
              <p:cNvSpPr/>
              <p:nvPr/>
            </p:nvSpPr>
            <p:spPr>
              <a:xfrm>
                <a:off x="1398985" y="1558105"/>
                <a:ext cx="6761025" cy="3447076"/>
              </a:xfrm>
              <a:custGeom>
                <a:avLst/>
                <a:gdLst/>
                <a:ahLst/>
                <a:cxnLst/>
                <a:rect l="0" t="0" r="0" b="0"/>
                <a:pathLst>
                  <a:path w="6761025" h="3447076">
                    <a:moveTo>
                      <a:pt x="0" y="3412550"/>
                    </a:moveTo>
                    <a:lnTo>
                      <a:pt x="61463" y="3406597"/>
                    </a:lnTo>
                    <a:lnTo>
                      <a:pt x="122927" y="3400316"/>
                    </a:lnTo>
                    <a:lnTo>
                      <a:pt x="184391" y="3393746"/>
                    </a:lnTo>
                    <a:lnTo>
                      <a:pt x="245855" y="3386956"/>
                    </a:lnTo>
                    <a:lnTo>
                      <a:pt x="307319" y="3379753"/>
                    </a:lnTo>
                    <a:lnTo>
                      <a:pt x="368783" y="3372184"/>
                    </a:lnTo>
                    <a:lnTo>
                      <a:pt x="430247" y="3364152"/>
                    </a:lnTo>
                    <a:lnTo>
                      <a:pt x="491710" y="3356023"/>
                    </a:lnTo>
                    <a:lnTo>
                      <a:pt x="553174" y="3347294"/>
                    </a:lnTo>
                    <a:lnTo>
                      <a:pt x="614638" y="3338100"/>
                    </a:lnTo>
                    <a:lnTo>
                      <a:pt x="676102" y="3328819"/>
                    </a:lnTo>
                    <a:lnTo>
                      <a:pt x="737566" y="3318945"/>
                    </a:lnTo>
                    <a:lnTo>
                      <a:pt x="799030" y="3307974"/>
                    </a:lnTo>
                    <a:lnTo>
                      <a:pt x="860494" y="3296939"/>
                    </a:lnTo>
                    <a:lnTo>
                      <a:pt x="921957" y="3285465"/>
                    </a:lnTo>
                    <a:lnTo>
                      <a:pt x="983421" y="3273356"/>
                    </a:lnTo>
                    <a:lnTo>
                      <a:pt x="1044885" y="3260655"/>
                    </a:lnTo>
                    <a:lnTo>
                      <a:pt x="1106349" y="3246816"/>
                    </a:lnTo>
                    <a:lnTo>
                      <a:pt x="1167813" y="3232617"/>
                    </a:lnTo>
                    <a:lnTo>
                      <a:pt x="1229277" y="3217838"/>
                    </a:lnTo>
                    <a:lnTo>
                      <a:pt x="1290741" y="3202589"/>
                    </a:lnTo>
                    <a:lnTo>
                      <a:pt x="1352205" y="3185942"/>
                    </a:lnTo>
                    <a:lnTo>
                      <a:pt x="1413668" y="3169274"/>
                    </a:lnTo>
                    <a:lnTo>
                      <a:pt x="1475132" y="3151761"/>
                    </a:lnTo>
                    <a:lnTo>
                      <a:pt x="1536596" y="3132702"/>
                    </a:lnTo>
                    <a:lnTo>
                      <a:pt x="1598060" y="3113531"/>
                    </a:lnTo>
                    <a:lnTo>
                      <a:pt x="1659524" y="3093557"/>
                    </a:lnTo>
                    <a:lnTo>
                      <a:pt x="1720988" y="3072810"/>
                    </a:lnTo>
                    <a:lnTo>
                      <a:pt x="1782452" y="3050450"/>
                    </a:lnTo>
                    <a:lnTo>
                      <a:pt x="1843915" y="3028116"/>
                    </a:lnTo>
                    <a:lnTo>
                      <a:pt x="1905379" y="3004515"/>
                    </a:lnTo>
                    <a:lnTo>
                      <a:pt x="1966843" y="2979743"/>
                    </a:lnTo>
                    <a:lnTo>
                      <a:pt x="2028307" y="2953979"/>
                    </a:lnTo>
                    <a:lnTo>
                      <a:pt x="2089771" y="2927228"/>
                    </a:lnTo>
                    <a:lnTo>
                      <a:pt x="2151235" y="2899607"/>
                    </a:lnTo>
                    <a:lnTo>
                      <a:pt x="2212699" y="2870484"/>
                    </a:lnTo>
                    <a:lnTo>
                      <a:pt x="2274163" y="2840362"/>
                    </a:lnTo>
                    <a:lnTo>
                      <a:pt x="2335626" y="2809485"/>
                    </a:lnTo>
                    <a:lnTo>
                      <a:pt x="2397090" y="2777303"/>
                    </a:lnTo>
                    <a:lnTo>
                      <a:pt x="2458554" y="2743744"/>
                    </a:lnTo>
                    <a:lnTo>
                      <a:pt x="2520018" y="2708579"/>
                    </a:lnTo>
                    <a:lnTo>
                      <a:pt x="2581482" y="2672594"/>
                    </a:lnTo>
                    <a:lnTo>
                      <a:pt x="2642946" y="2635813"/>
                    </a:lnTo>
                    <a:lnTo>
                      <a:pt x="2704410" y="2598297"/>
                    </a:lnTo>
                    <a:lnTo>
                      <a:pt x="2765873" y="2559483"/>
                    </a:lnTo>
                    <a:lnTo>
                      <a:pt x="2827337" y="2518794"/>
                    </a:lnTo>
                    <a:lnTo>
                      <a:pt x="2888801" y="2475827"/>
                    </a:lnTo>
                    <a:lnTo>
                      <a:pt x="2950265" y="2433136"/>
                    </a:lnTo>
                    <a:lnTo>
                      <a:pt x="3011729" y="2389232"/>
                    </a:lnTo>
                    <a:lnTo>
                      <a:pt x="3073193" y="2344048"/>
                    </a:lnTo>
                    <a:lnTo>
                      <a:pt x="3134657" y="2297373"/>
                    </a:lnTo>
                    <a:lnTo>
                      <a:pt x="3196121" y="2248934"/>
                    </a:lnTo>
                    <a:lnTo>
                      <a:pt x="3257584" y="2200796"/>
                    </a:lnTo>
                    <a:lnTo>
                      <a:pt x="3319048" y="2150252"/>
                    </a:lnTo>
                    <a:lnTo>
                      <a:pt x="3380512" y="2100163"/>
                    </a:lnTo>
                    <a:lnTo>
                      <a:pt x="3441976" y="2048964"/>
                    </a:lnTo>
                    <a:lnTo>
                      <a:pt x="3503440" y="1997629"/>
                    </a:lnTo>
                    <a:lnTo>
                      <a:pt x="3564904" y="1945550"/>
                    </a:lnTo>
                    <a:lnTo>
                      <a:pt x="3626368" y="1892740"/>
                    </a:lnTo>
                    <a:lnTo>
                      <a:pt x="3687831" y="1839580"/>
                    </a:lnTo>
                    <a:lnTo>
                      <a:pt x="3749295" y="1787881"/>
                    </a:lnTo>
                    <a:lnTo>
                      <a:pt x="3810759" y="1733603"/>
                    </a:lnTo>
                    <a:lnTo>
                      <a:pt x="3872223" y="1679862"/>
                    </a:lnTo>
                    <a:lnTo>
                      <a:pt x="3933687" y="1627856"/>
                    </a:lnTo>
                    <a:lnTo>
                      <a:pt x="3995151" y="1575473"/>
                    </a:lnTo>
                    <a:lnTo>
                      <a:pt x="4056615" y="1522353"/>
                    </a:lnTo>
                    <a:lnTo>
                      <a:pt x="4118079" y="1469865"/>
                    </a:lnTo>
                    <a:lnTo>
                      <a:pt x="4179542" y="1417112"/>
                    </a:lnTo>
                    <a:lnTo>
                      <a:pt x="4241006" y="1366126"/>
                    </a:lnTo>
                    <a:lnTo>
                      <a:pt x="4302470" y="1314562"/>
                    </a:lnTo>
                    <a:lnTo>
                      <a:pt x="4363934" y="1265243"/>
                    </a:lnTo>
                    <a:lnTo>
                      <a:pt x="4425398" y="1217019"/>
                    </a:lnTo>
                    <a:lnTo>
                      <a:pt x="4486862" y="1169391"/>
                    </a:lnTo>
                    <a:lnTo>
                      <a:pt x="4548326" y="1120731"/>
                    </a:lnTo>
                    <a:lnTo>
                      <a:pt x="4609789" y="1073114"/>
                    </a:lnTo>
                    <a:lnTo>
                      <a:pt x="4671253" y="1027490"/>
                    </a:lnTo>
                    <a:lnTo>
                      <a:pt x="4732717" y="983036"/>
                    </a:lnTo>
                    <a:lnTo>
                      <a:pt x="4794181" y="939114"/>
                    </a:lnTo>
                    <a:lnTo>
                      <a:pt x="4855645" y="896349"/>
                    </a:lnTo>
                    <a:lnTo>
                      <a:pt x="4917109" y="852391"/>
                    </a:lnTo>
                    <a:lnTo>
                      <a:pt x="4978573" y="812463"/>
                    </a:lnTo>
                    <a:lnTo>
                      <a:pt x="5040037" y="773379"/>
                    </a:lnTo>
                    <a:lnTo>
                      <a:pt x="5101500" y="732726"/>
                    </a:lnTo>
                    <a:lnTo>
                      <a:pt x="5162964" y="692319"/>
                    </a:lnTo>
                    <a:lnTo>
                      <a:pt x="5224428" y="655726"/>
                    </a:lnTo>
                    <a:lnTo>
                      <a:pt x="5285892" y="619127"/>
                    </a:lnTo>
                    <a:lnTo>
                      <a:pt x="5347356" y="583790"/>
                    </a:lnTo>
                    <a:lnTo>
                      <a:pt x="5408820" y="546909"/>
                    </a:lnTo>
                    <a:lnTo>
                      <a:pt x="5470284" y="512466"/>
                    </a:lnTo>
                    <a:lnTo>
                      <a:pt x="5531747" y="479490"/>
                    </a:lnTo>
                    <a:lnTo>
                      <a:pt x="5593211" y="449311"/>
                    </a:lnTo>
                    <a:lnTo>
                      <a:pt x="5654675" y="420118"/>
                    </a:lnTo>
                    <a:lnTo>
                      <a:pt x="5716139" y="387558"/>
                    </a:lnTo>
                    <a:lnTo>
                      <a:pt x="5777603" y="356164"/>
                    </a:lnTo>
                    <a:lnTo>
                      <a:pt x="5839067" y="326663"/>
                    </a:lnTo>
                    <a:lnTo>
                      <a:pt x="5900531" y="298125"/>
                    </a:lnTo>
                    <a:lnTo>
                      <a:pt x="5961995" y="270525"/>
                    </a:lnTo>
                    <a:lnTo>
                      <a:pt x="6023458" y="244318"/>
                    </a:lnTo>
                    <a:lnTo>
                      <a:pt x="6084922" y="216448"/>
                    </a:lnTo>
                    <a:lnTo>
                      <a:pt x="6146386" y="195405"/>
                    </a:lnTo>
                    <a:lnTo>
                      <a:pt x="6207850" y="171782"/>
                    </a:lnTo>
                    <a:lnTo>
                      <a:pt x="6269314" y="149097"/>
                    </a:lnTo>
                    <a:lnTo>
                      <a:pt x="6330778" y="128984"/>
                    </a:lnTo>
                    <a:lnTo>
                      <a:pt x="6392242" y="107899"/>
                    </a:lnTo>
                    <a:lnTo>
                      <a:pt x="6453705" y="87147"/>
                    </a:lnTo>
                    <a:lnTo>
                      <a:pt x="6515169" y="67024"/>
                    </a:lnTo>
                    <a:lnTo>
                      <a:pt x="6576633" y="47178"/>
                    </a:lnTo>
                    <a:lnTo>
                      <a:pt x="6638097" y="28422"/>
                    </a:lnTo>
                    <a:lnTo>
                      <a:pt x="6699561" y="15465"/>
                    </a:lnTo>
                    <a:lnTo>
                      <a:pt x="6761025" y="0"/>
                    </a:lnTo>
                    <a:lnTo>
                      <a:pt x="6761025" y="259294"/>
                    </a:lnTo>
                    <a:lnTo>
                      <a:pt x="6699561" y="269758"/>
                    </a:lnTo>
                    <a:lnTo>
                      <a:pt x="6638097" y="280131"/>
                    </a:lnTo>
                    <a:lnTo>
                      <a:pt x="6576633" y="290810"/>
                    </a:lnTo>
                    <a:lnTo>
                      <a:pt x="6515169" y="303238"/>
                    </a:lnTo>
                    <a:lnTo>
                      <a:pt x="6453705" y="316512"/>
                    </a:lnTo>
                    <a:lnTo>
                      <a:pt x="6392242" y="330685"/>
                    </a:lnTo>
                    <a:lnTo>
                      <a:pt x="6330778" y="345201"/>
                    </a:lnTo>
                    <a:lnTo>
                      <a:pt x="6269314" y="359521"/>
                    </a:lnTo>
                    <a:lnTo>
                      <a:pt x="6207850" y="374446"/>
                    </a:lnTo>
                    <a:lnTo>
                      <a:pt x="6146386" y="392818"/>
                    </a:lnTo>
                    <a:lnTo>
                      <a:pt x="6084922" y="410388"/>
                    </a:lnTo>
                    <a:lnTo>
                      <a:pt x="6023458" y="430518"/>
                    </a:lnTo>
                    <a:lnTo>
                      <a:pt x="5961995" y="450752"/>
                    </a:lnTo>
                    <a:lnTo>
                      <a:pt x="5900531" y="472099"/>
                    </a:lnTo>
                    <a:lnTo>
                      <a:pt x="5839067" y="493940"/>
                    </a:lnTo>
                    <a:lnTo>
                      <a:pt x="5777603" y="517419"/>
                    </a:lnTo>
                    <a:lnTo>
                      <a:pt x="5716139" y="543797"/>
                    </a:lnTo>
                    <a:lnTo>
                      <a:pt x="5654675" y="571015"/>
                    </a:lnTo>
                    <a:lnTo>
                      <a:pt x="5593211" y="595209"/>
                    </a:lnTo>
                    <a:lnTo>
                      <a:pt x="5531747" y="623526"/>
                    </a:lnTo>
                    <a:lnTo>
                      <a:pt x="5470284" y="653913"/>
                    </a:lnTo>
                    <a:lnTo>
                      <a:pt x="5408820" y="683695"/>
                    </a:lnTo>
                    <a:lnTo>
                      <a:pt x="5347356" y="715901"/>
                    </a:lnTo>
                    <a:lnTo>
                      <a:pt x="5285892" y="749922"/>
                    </a:lnTo>
                    <a:lnTo>
                      <a:pt x="5224428" y="784929"/>
                    </a:lnTo>
                    <a:lnTo>
                      <a:pt x="5162964" y="820037"/>
                    </a:lnTo>
                    <a:lnTo>
                      <a:pt x="5101500" y="860033"/>
                    </a:lnTo>
                    <a:lnTo>
                      <a:pt x="5040037" y="898938"/>
                    </a:lnTo>
                    <a:lnTo>
                      <a:pt x="4978573" y="936849"/>
                    </a:lnTo>
                    <a:lnTo>
                      <a:pt x="4917109" y="975661"/>
                    </a:lnTo>
                    <a:lnTo>
                      <a:pt x="4855645" y="1018152"/>
                    </a:lnTo>
                    <a:lnTo>
                      <a:pt x="4794181" y="1061311"/>
                    </a:lnTo>
                    <a:lnTo>
                      <a:pt x="4732717" y="1104268"/>
                    </a:lnTo>
                    <a:lnTo>
                      <a:pt x="4671253" y="1149645"/>
                    </a:lnTo>
                    <a:lnTo>
                      <a:pt x="4609789" y="1197455"/>
                    </a:lnTo>
                    <a:lnTo>
                      <a:pt x="4548326" y="1245001"/>
                    </a:lnTo>
                    <a:lnTo>
                      <a:pt x="4486862" y="1293679"/>
                    </a:lnTo>
                    <a:lnTo>
                      <a:pt x="4425398" y="1340995"/>
                    </a:lnTo>
                    <a:lnTo>
                      <a:pt x="4363934" y="1389454"/>
                    </a:lnTo>
                    <a:lnTo>
                      <a:pt x="4302470" y="1439299"/>
                    </a:lnTo>
                    <a:lnTo>
                      <a:pt x="4241006" y="1489696"/>
                    </a:lnTo>
                    <a:lnTo>
                      <a:pt x="4179542" y="1539212"/>
                    </a:lnTo>
                    <a:lnTo>
                      <a:pt x="4118079" y="1589992"/>
                    </a:lnTo>
                    <a:lnTo>
                      <a:pt x="4056615" y="1640868"/>
                    </a:lnTo>
                    <a:lnTo>
                      <a:pt x="3995151" y="1692104"/>
                    </a:lnTo>
                    <a:lnTo>
                      <a:pt x="3933687" y="1742945"/>
                    </a:lnTo>
                    <a:lnTo>
                      <a:pt x="3872223" y="1792622"/>
                    </a:lnTo>
                    <a:lnTo>
                      <a:pt x="3810759" y="1842706"/>
                    </a:lnTo>
                    <a:lnTo>
                      <a:pt x="3749295" y="1892300"/>
                    </a:lnTo>
                    <a:lnTo>
                      <a:pt x="3687831" y="1940648"/>
                    </a:lnTo>
                    <a:lnTo>
                      <a:pt x="3626368" y="1989131"/>
                    </a:lnTo>
                    <a:lnTo>
                      <a:pt x="3564904" y="2037995"/>
                    </a:lnTo>
                    <a:lnTo>
                      <a:pt x="3503440" y="2085883"/>
                    </a:lnTo>
                    <a:lnTo>
                      <a:pt x="3441976" y="2133493"/>
                    </a:lnTo>
                    <a:lnTo>
                      <a:pt x="3380512" y="2180451"/>
                    </a:lnTo>
                    <a:lnTo>
                      <a:pt x="3319048" y="2226707"/>
                    </a:lnTo>
                    <a:lnTo>
                      <a:pt x="3257584" y="2272880"/>
                    </a:lnTo>
                    <a:lnTo>
                      <a:pt x="3196121" y="2316807"/>
                    </a:lnTo>
                    <a:lnTo>
                      <a:pt x="3134657" y="2361236"/>
                    </a:lnTo>
                    <a:lnTo>
                      <a:pt x="3073193" y="2404996"/>
                    </a:lnTo>
                    <a:lnTo>
                      <a:pt x="3011729" y="2448325"/>
                    </a:lnTo>
                    <a:lnTo>
                      <a:pt x="2950265" y="2489990"/>
                    </a:lnTo>
                    <a:lnTo>
                      <a:pt x="2888801" y="2531213"/>
                    </a:lnTo>
                    <a:lnTo>
                      <a:pt x="2827337" y="2572468"/>
                    </a:lnTo>
                    <a:lnTo>
                      <a:pt x="2765873" y="2612318"/>
                    </a:lnTo>
                    <a:lnTo>
                      <a:pt x="2704410" y="2651512"/>
                    </a:lnTo>
                    <a:lnTo>
                      <a:pt x="2642946" y="2689344"/>
                    </a:lnTo>
                    <a:lnTo>
                      <a:pt x="2581482" y="2726081"/>
                    </a:lnTo>
                    <a:lnTo>
                      <a:pt x="2520018" y="2762029"/>
                    </a:lnTo>
                    <a:lnTo>
                      <a:pt x="2458554" y="2796770"/>
                    </a:lnTo>
                    <a:lnTo>
                      <a:pt x="2397090" y="2830263"/>
                    </a:lnTo>
                    <a:lnTo>
                      <a:pt x="2335626" y="2862875"/>
                    </a:lnTo>
                    <a:lnTo>
                      <a:pt x="2274163" y="2894792"/>
                    </a:lnTo>
                    <a:lnTo>
                      <a:pt x="2212699" y="2926336"/>
                    </a:lnTo>
                    <a:lnTo>
                      <a:pt x="2151235" y="2955351"/>
                    </a:lnTo>
                    <a:lnTo>
                      <a:pt x="2089771" y="2983963"/>
                    </a:lnTo>
                    <a:lnTo>
                      <a:pt x="2028307" y="3011768"/>
                    </a:lnTo>
                    <a:lnTo>
                      <a:pt x="1966843" y="3037378"/>
                    </a:lnTo>
                    <a:lnTo>
                      <a:pt x="1905379" y="3062270"/>
                    </a:lnTo>
                    <a:lnTo>
                      <a:pt x="1843915" y="3086410"/>
                    </a:lnTo>
                    <a:lnTo>
                      <a:pt x="1782452" y="3109374"/>
                    </a:lnTo>
                    <a:lnTo>
                      <a:pt x="1720988" y="3131221"/>
                    </a:lnTo>
                    <a:lnTo>
                      <a:pt x="1659524" y="3152117"/>
                    </a:lnTo>
                    <a:lnTo>
                      <a:pt x="1598060" y="3171964"/>
                    </a:lnTo>
                    <a:lnTo>
                      <a:pt x="1536596" y="3191230"/>
                    </a:lnTo>
                    <a:lnTo>
                      <a:pt x="1475132" y="3209503"/>
                    </a:lnTo>
                    <a:lnTo>
                      <a:pt x="1413668" y="3226512"/>
                    </a:lnTo>
                    <a:lnTo>
                      <a:pt x="1352205" y="3242824"/>
                    </a:lnTo>
                    <a:lnTo>
                      <a:pt x="1290741" y="3258531"/>
                    </a:lnTo>
                    <a:lnTo>
                      <a:pt x="1229277" y="3273152"/>
                    </a:lnTo>
                    <a:lnTo>
                      <a:pt x="1167813" y="3287332"/>
                    </a:lnTo>
                    <a:lnTo>
                      <a:pt x="1106349" y="3300780"/>
                    </a:lnTo>
                    <a:lnTo>
                      <a:pt x="1044885" y="3313496"/>
                    </a:lnTo>
                    <a:lnTo>
                      <a:pt x="983421" y="3325135"/>
                    </a:lnTo>
                    <a:lnTo>
                      <a:pt x="921957" y="3336340"/>
                    </a:lnTo>
                    <a:lnTo>
                      <a:pt x="860494" y="3346839"/>
                    </a:lnTo>
                    <a:lnTo>
                      <a:pt x="799030" y="3356898"/>
                    </a:lnTo>
                    <a:lnTo>
                      <a:pt x="737566" y="3366486"/>
                    </a:lnTo>
                    <a:lnTo>
                      <a:pt x="676102" y="3375435"/>
                    </a:lnTo>
                    <a:lnTo>
                      <a:pt x="614638" y="3383744"/>
                    </a:lnTo>
                    <a:lnTo>
                      <a:pt x="553174" y="3391864"/>
                    </a:lnTo>
                    <a:lnTo>
                      <a:pt x="491710" y="3399424"/>
                    </a:lnTo>
                    <a:lnTo>
                      <a:pt x="430247" y="3406365"/>
                    </a:lnTo>
                    <a:lnTo>
                      <a:pt x="368783" y="3413125"/>
                    </a:lnTo>
                    <a:lnTo>
                      <a:pt x="307319" y="3419568"/>
                    </a:lnTo>
                    <a:lnTo>
                      <a:pt x="245855" y="3425707"/>
                    </a:lnTo>
                    <a:lnTo>
                      <a:pt x="184391" y="3431462"/>
                    </a:lnTo>
                    <a:lnTo>
                      <a:pt x="122927" y="3436917"/>
                    </a:lnTo>
                    <a:lnTo>
                      <a:pt x="61463" y="3442198"/>
                    </a:lnTo>
                    <a:lnTo>
                      <a:pt x="0" y="3447076"/>
                    </a:lnTo>
                    <a:close/>
                  </a:path>
                </a:pathLst>
              </a:custGeom>
              <a:solidFill>
                <a:srgbClr val="E5E5E5">
                  <a:alpha val="100000"/>
                </a:srgbClr>
              </a:solidFill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pl23"/>
              <p:cNvSpPr/>
              <p:nvPr/>
            </p:nvSpPr>
            <p:spPr>
              <a:xfrm>
                <a:off x="1398985" y="1558105"/>
                <a:ext cx="6761025" cy="3412550"/>
              </a:xfrm>
              <a:custGeom>
                <a:avLst/>
                <a:gdLst/>
                <a:ahLst/>
                <a:cxnLst/>
                <a:rect l="0" t="0" r="0" b="0"/>
                <a:pathLst>
                  <a:path w="6761025" h="3412550">
                    <a:moveTo>
                      <a:pt x="0" y="3412550"/>
                    </a:moveTo>
                    <a:lnTo>
                      <a:pt x="61463" y="3406597"/>
                    </a:lnTo>
                    <a:lnTo>
                      <a:pt x="122927" y="3400316"/>
                    </a:lnTo>
                    <a:lnTo>
                      <a:pt x="184391" y="3393746"/>
                    </a:lnTo>
                    <a:lnTo>
                      <a:pt x="245855" y="3386956"/>
                    </a:lnTo>
                    <a:lnTo>
                      <a:pt x="307319" y="3379753"/>
                    </a:lnTo>
                    <a:lnTo>
                      <a:pt x="368783" y="3372184"/>
                    </a:lnTo>
                    <a:lnTo>
                      <a:pt x="430247" y="3364152"/>
                    </a:lnTo>
                    <a:lnTo>
                      <a:pt x="491710" y="3356023"/>
                    </a:lnTo>
                    <a:lnTo>
                      <a:pt x="553174" y="3347294"/>
                    </a:lnTo>
                    <a:lnTo>
                      <a:pt x="614638" y="3338100"/>
                    </a:lnTo>
                    <a:lnTo>
                      <a:pt x="676102" y="3328819"/>
                    </a:lnTo>
                    <a:lnTo>
                      <a:pt x="737566" y="3318945"/>
                    </a:lnTo>
                    <a:lnTo>
                      <a:pt x="799030" y="3307974"/>
                    </a:lnTo>
                    <a:lnTo>
                      <a:pt x="860494" y="3296939"/>
                    </a:lnTo>
                    <a:lnTo>
                      <a:pt x="921957" y="3285465"/>
                    </a:lnTo>
                    <a:lnTo>
                      <a:pt x="983421" y="3273356"/>
                    </a:lnTo>
                    <a:lnTo>
                      <a:pt x="1044885" y="3260655"/>
                    </a:lnTo>
                    <a:lnTo>
                      <a:pt x="1106349" y="3246816"/>
                    </a:lnTo>
                    <a:lnTo>
                      <a:pt x="1167813" y="3232617"/>
                    </a:lnTo>
                    <a:lnTo>
                      <a:pt x="1229277" y="3217838"/>
                    </a:lnTo>
                    <a:lnTo>
                      <a:pt x="1290741" y="3202589"/>
                    </a:lnTo>
                    <a:lnTo>
                      <a:pt x="1352205" y="3185942"/>
                    </a:lnTo>
                    <a:lnTo>
                      <a:pt x="1413668" y="3169274"/>
                    </a:lnTo>
                    <a:lnTo>
                      <a:pt x="1475132" y="3151761"/>
                    </a:lnTo>
                    <a:lnTo>
                      <a:pt x="1536596" y="3132702"/>
                    </a:lnTo>
                    <a:lnTo>
                      <a:pt x="1598060" y="3113531"/>
                    </a:lnTo>
                    <a:lnTo>
                      <a:pt x="1659524" y="3093557"/>
                    </a:lnTo>
                    <a:lnTo>
                      <a:pt x="1720988" y="3072810"/>
                    </a:lnTo>
                    <a:lnTo>
                      <a:pt x="1782452" y="3050450"/>
                    </a:lnTo>
                    <a:lnTo>
                      <a:pt x="1843915" y="3028116"/>
                    </a:lnTo>
                    <a:lnTo>
                      <a:pt x="1905379" y="3004515"/>
                    </a:lnTo>
                    <a:lnTo>
                      <a:pt x="1966843" y="2979743"/>
                    </a:lnTo>
                    <a:lnTo>
                      <a:pt x="2028307" y="2953979"/>
                    </a:lnTo>
                    <a:lnTo>
                      <a:pt x="2089771" y="2927228"/>
                    </a:lnTo>
                    <a:lnTo>
                      <a:pt x="2151235" y="2899607"/>
                    </a:lnTo>
                    <a:lnTo>
                      <a:pt x="2212699" y="2870484"/>
                    </a:lnTo>
                    <a:lnTo>
                      <a:pt x="2274163" y="2840362"/>
                    </a:lnTo>
                    <a:lnTo>
                      <a:pt x="2335626" y="2809485"/>
                    </a:lnTo>
                    <a:lnTo>
                      <a:pt x="2397090" y="2777303"/>
                    </a:lnTo>
                    <a:lnTo>
                      <a:pt x="2458554" y="2743744"/>
                    </a:lnTo>
                    <a:lnTo>
                      <a:pt x="2520018" y="2708579"/>
                    </a:lnTo>
                    <a:lnTo>
                      <a:pt x="2581482" y="2672594"/>
                    </a:lnTo>
                    <a:lnTo>
                      <a:pt x="2642946" y="2635813"/>
                    </a:lnTo>
                    <a:lnTo>
                      <a:pt x="2704410" y="2598297"/>
                    </a:lnTo>
                    <a:lnTo>
                      <a:pt x="2765873" y="2559483"/>
                    </a:lnTo>
                    <a:lnTo>
                      <a:pt x="2827337" y="2518794"/>
                    </a:lnTo>
                    <a:lnTo>
                      <a:pt x="2888801" y="2475827"/>
                    </a:lnTo>
                    <a:lnTo>
                      <a:pt x="2950265" y="2433136"/>
                    </a:lnTo>
                    <a:lnTo>
                      <a:pt x="3011729" y="2389232"/>
                    </a:lnTo>
                    <a:lnTo>
                      <a:pt x="3073193" y="2344048"/>
                    </a:lnTo>
                    <a:lnTo>
                      <a:pt x="3134657" y="2297373"/>
                    </a:lnTo>
                    <a:lnTo>
                      <a:pt x="3196121" y="2248934"/>
                    </a:lnTo>
                    <a:lnTo>
                      <a:pt x="3257584" y="2200796"/>
                    </a:lnTo>
                    <a:lnTo>
                      <a:pt x="3319048" y="2150252"/>
                    </a:lnTo>
                    <a:lnTo>
                      <a:pt x="3380512" y="2100163"/>
                    </a:lnTo>
                    <a:lnTo>
                      <a:pt x="3441976" y="2048964"/>
                    </a:lnTo>
                    <a:lnTo>
                      <a:pt x="3503440" y="1997629"/>
                    </a:lnTo>
                    <a:lnTo>
                      <a:pt x="3564904" y="1945550"/>
                    </a:lnTo>
                    <a:lnTo>
                      <a:pt x="3626368" y="1892740"/>
                    </a:lnTo>
                    <a:lnTo>
                      <a:pt x="3687831" y="1839580"/>
                    </a:lnTo>
                    <a:lnTo>
                      <a:pt x="3749295" y="1787881"/>
                    </a:lnTo>
                    <a:lnTo>
                      <a:pt x="3810759" y="1733603"/>
                    </a:lnTo>
                    <a:lnTo>
                      <a:pt x="3872223" y="1679862"/>
                    </a:lnTo>
                    <a:lnTo>
                      <a:pt x="3933687" y="1627856"/>
                    </a:lnTo>
                    <a:lnTo>
                      <a:pt x="3995151" y="1575473"/>
                    </a:lnTo>
                    <a:lnTo>
                      <a:pt x="4056615" y="1522353"/>
                    </a:lnTo>
                    <a:lnTo>
                      <a:pt x="4118079" y="1469865"/>
                    </a:lnTo>
                    <a:lnTo>
                      <a:pt x="4179542" y="1417112"/>
                    </a:lnTo>
                    <a:lnTo>
                      <a:pt x="4241006" y="1366126"/>
                    </a:lnTo>
                    <a:lnTo>
                      <a:pt x="4302470" y="1314562"/>
                    </a:lnTo>
                    <a:lnTo>
                      <a:pt x="4363934" y="1265243"/>
                    </a:lnTo>
                    <a:lnTo>
                      <a:pt x="4425398" y="1217019"/>
                    </a:lnTo>
                    <a:lnTo>
                      <a:pt x="4486862" y="1169391"/>
                    </a:lnTo>
                    <a:lnTo>
                      <a:pt x="4548326" y="1120731"/>
                    </a:lnTo>
                    <a:lnTo>
                      <a:pt x="4609789" y="1073114"/>
                    </a:lnTo>
                    <a:lnTo>
                      <a:pt x="4671253" y="1027490"/>
                    </a:lnTo>
                    <a:lnTo>
                      <a:pt x="4732717" y="983036"/>
                    </a:lnTo>
                    <a:lnTo>
                      <a:pt x="4794181" y="939114"/>
                    </a:lnTo>
                    <a:lnTo>
                      <a:pt x="4855645" y="896349"/>
                    </a:lnTo>
                    <a:lnTo>
                      <a:pt x="4917109" y="852391"/>
                    </a:lnTo>
                    <a:lnTo>
                      <a:pt x="4978573" y="812463"/>
                    </a:lnTo>
                    <a:lnTo>
                      <a:pt x="5040037" y="773379"/>
                    </a:lnTo>
                    <a:lnTo>
                      <a:pt x="5101500" y="732726"/>
                    </a:lnTo>
                    <a:lnTo>
                      <a:pt x="5162964" y="692319"/>
                    </a:lnTo>
                    <a:lnTo>
                      <a:pt x="5224428" y="655726"/>
                    </a:lnTo>
                    <a:lnTo>
                      <a:pt x="5285892" y="619127"/>
                    </a:lnTo>
                    <a:lnTo>
                      <a:pt x="5347356" y="583790"/>
                    </a:lnTo>
                    <a:lnTo>
                      <a:pt x="5408820" y="546909"/>
                    </a:lnTo>
                    <a:lnTo>
                      <a:pt x="5470284" y="512466"/>
                    </a:lnTo>
                    <a:lnTo>
                      <a:pt x="5531747" y="479490"/>
                    </a:lnTo>
                    <a:lnTo>
                      <a:pt x="5593211" y="449311"/>
                    </a:lnTo>
                    <a:lnTo>
                      <a:pt x="5654675" y="420118"/>
                    </a:lnTo>
                    <a:lnTo>
                      <a:pt x="5716139" y="387558"/>
                    </a:lnTo>
                    <a:lnTo>
                      <a:pt x="5777603" y="356164"/>
                    </a:lnTo>
                    <a:lnTo>
                      <a:pt x="5839067" y="326663"/>
                    </a:lnTo>
                    <a:lnTo>
                      <a:pt x="5900531" y="298125"/>
                    </a:lnTo>
                    <a:lnTo>
                      <a:pt x="5961995" y="270525"/>
                    </a:lnTo>
                    <a:lnTo>
                      <a:pt x="6023458" y="244318"/>
                    </a:lnTo>
                    <a:lnTo>
                      <a:pt x="6084922" y="216448"/>
                    </a:lnTo>
                    <a:lnTo>
                      <a:pt x="6146386" y="195405"/>
                    </a:lnTo>
                    <a:lnTo>
                      <a:pt x="6207850" y="171782"/>
                    </a:lnTo>
                    <a:lnTo>
                      <a:pt x="6269314" y="149097"/>
                    </a:lnTo>
                    <a:lnTo>
                      <a:pt x="6330778" y="128984"/>
                    </a:lnTo>
                    <a:lnTo>
                      <a:pt x="6392242" y="107899"/>
                    </a:lnTo>
                    <a:lnTo>
                      <a:pt x="6453705" y="87147"/>
                    </a:lnTo>
                    <a:lnTo>
                      <a:pt x="6515169" y="67024"/>
                    </a:lnTo>
                    <a:lnTo>
                      <a:pt x="6576633" y="47178"/>
                    </a:lnTo>
                    <a:lnTo>
                      <a:pt x="6638097" y="28422"/>
                    </a:lnTo>
                    <a:lnTo>
                      <a:pt x="6699561" y="15465"/>
                    </a:ln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1398985" y="1817400"/>
                <a:ext cx="6761025" cy="3187782"/>
              </a:xfrm>
              <a:custGeom>
                <a:avLst/>
                <a:gdLst/>
                <a:ahLst/>
                <a:cxnLst/>
                <a:rect l="0" t="0" r="0" b="0"/>
                <a:pathLst>
                  <a:path w="6761025" h="3187782">
                    <a:moveTo>
                      <a:pt x="6761025" y="0"/>
                    </a:moveTo>
                    <a:lnTo>
                      <a:pt x="6699561" y="10464"/>
                    </a:lnTo>
                    <a:lnTo>
                      <a:pt x="6638097" y="20837"/>
                    </a:lnTo>
                    <a:lnTo>
                      <a:pt x="6576633" y="31516"/>
                    </a:lnTo>
                    <a:lnTo>
                      <a:pt x="6515169" y="43944"/>
                    </a:lnTo>
                    <a:lnTo>
                      <a:pt x="6453705" y="57218"/>
                    </a:lnTo>
                    <a:lnTo>
                      <a:pt x="6392242" y="71391"/>
                    </a:lnTo>
                    <a:lnTo>
                      <a:pt x="6330778" y="85907"/>
                    </a:lnTo>
                    <a:lnTo>
                      <a:pt x="6269314" y="100227"/>
                    </a:lnTo>
                    <a:lnTo>
                      <a:pt x="6207850" y="115152"/>
                    </a:lnTo>
                    <a:lnTo>
                      <a:pt x="6146386" y="133524"/>
                    </a:lnTo>
                    <a:lnTo>
                      <a:pt x="6084922" y="151094"/>
                    </a:lnTo>
                    <a:lnTo>
                      <a:pt x="6023458" y="171224"/>
                    </a:lnTo>
                    <a:lnTo>
                      <a:pt x="5961995" y="191458"/>
                    </a:lnTo>
                    <a:lnTo>
                      <a:pt x="5900531" y="212805"/>
                    </a:lnTo>
                    <a:lnTo>
                      <a:pt x="5839067" y="234646"/>
                    </a:lnTo>
                    <a:lnTo>
                      <a:pt x="5777603" y="258124"/>
                    </a:lnTo>
                    <a:lnTo>
                      <a:pt x="5716139" y="284503"/>
                    </a:lnTo>
                    <a:lnTo>
                      <a:pt x="5654675" y="311721"/>
                    </a:lnTo>
                    <a:lnTo>
                      <a:pt x="5593211" y="335915"/>
                    </a:lnTo>
                    <a:lnTo>
                      <a:pt x="5531747" y="364232"/>
                    </a:lnTo>
                    <a:lnTo>
                      <a:pt x="5470284" y="394619"/>
                    </a:lnTo>
                    <a:lnTo>
                      <a:pt x="5408820" y="424401"/>
                    </a:lnTo>
                    <a:lnTo>
                      <a:pt x="5347356" y="456607"/>
                    </a:lnTo>
                    <a:lnTo>
                      <a:pt x="5285892" y="490627"/>
                    </a:lnTo>
                    <a:lnTo>
                      <a:pt x="5224428" y="525635"/>
                    </a:lnTo>
                    <a:lnTo>
                      <a:pt x="5162964" y="560743"/>
                    </a:lnTo>
                    <a:lnTo>
                      <a:pt x="5101500" y="600739"/>
                    </a:lnTo>
                    <a:lnTo>
                      <a:pt x="5040037" y="639644"/>
                    </a:lnTo>
                    <a:lnTo>
                      <a:pt x="4978573" y="677555"/>
                    </a:lnTo>
                    <a:lnTo>
                      <a:pt x="4917109" y="716367"/>
                    </a:lnTo>
                    <a:lnTo>
                      <a:pt x="4855645" y="758858"/>
                    </a:lnTo>
                    <a:lnTo>
                      <a:pt x="4794181" y="802017"/>
                    </a:lnTo>
                    <a:lnTo>
                      <a:pt x="4732717" y="844974"/>
                    </a:lnTo>
                    <a:lnTo>
                      <a:pt x="4671253" y="890351"/>
                    </a:lnTo>
                    <a:lnTo>
                      <a:pt x="4609789" y="938161"/>
                    </a:lnTo>
                    <a:lnTo>
                      <a:pt x="4548326" y="985706"/>
                    </a:lnTo>
                    <a:lnTo>
                      <a:pt x="4486862" y="1034385"/>
                    </a:lnTo>
                    <a:lnTo>
                      <a:pt x="4425398" y="1081701"/>
                    </a:lnTo>
                    <a:lnTo>
                      <a:pt x="4363934" y="1130160"/>
                    </a:lnTo>
                    <a:lnTo>
                      <a:pt x="4302470" y="1180004"/>
                    </a:lnTo>
                    <a:lnTo>
                      <a:pt x="4241006" y="1230401"/>
                    </a:lnTo>
                    <a:lnTo>
                      <a:pt x="4179542" y="1279918"/>
                    </a:lnTo>
                    <a:lnTo>
                      <a:pt x="4118079" y="1330698"/>
                    </a:lnTo>
                    <a:lnTo>
                      <a:pt x="4056615" y="1381574"/>
                    </a:lnTo>
                    <a:lnTo>
                      <a:pt x="3995151" y="1432810"/>
                    </a:lnTo>
                    <a:lnTo>
                      <a:pt x="3933687" y="1483651"/>
                    </a:lnTo>
                    <a:lnTo>
                      <a:pt x="3872223" y="1533328"/>
                    </a:lnTo>
                    <a:lnTo>
                      <a:pt x="3810759" y="1583412"/>
                    </a:lnTo>
                    <a:lnTo>
                      <a:pt x="3749295" y="1633006"/>
                    </a:lnTo>
                    <a:lnTo>
                      <a:pt x="3687831" y="1681354"/>
                    </a:lnTo>
                    <a:lnTo>
                      <a:pt x="3626368" y="1729837"/>
                    </a:lnTo>
                    <a:lnTo>
                      <a:pt x="3564904" y="1778701"/>
                    </a:lnTo>
                    <a:lnTo>
                      <a:pt x="3503440" y="1826589"/>
                    </a:lnTo>
                    <a:lnTo>
                      <a:pt x="3441976" y="1874199"/>
                    </a:lnTo>
                    <a:lnTo>
                      <a:pt x="3380512" y="1921156"/>
                    </a:lnTo>
                    <a:lnTo>
                      <a:pt x="3319048" y="1967413"/>
                    </a:lnTo>
                    <a:lnTo>
                      <a:pt x="3257584" y="2013586"/>
                    </a:lnTo>
                    <a:lnTo>
                      <a:pt x="3196121" y="2057513"/>
                    </a:lnTo>
                    <a:lnTo>
                      <a:pt x="3134657" y="2101941"/>
                    </a:lnTo>
                    <a:lnTo>
                      <a:pt x="3073193" y="2145702"/>
                    </a:lnTo>
                    <a:lnTo>
                      <a:pt x="3011729" y="2189031"/>
                    </a:lnTo>
                    <a:lnTo>
                      <a:pt x="2950265" y="2230696"/>
                    </a:lnTo>
                    <a:lnTo>
                      <a:pt x="2888801" y="2271919"/>
                    </a:lnTo>
                    <a:lnTo>
                      <a:pt x="2827337" y="2313174"/>
                    </a:lnTo>
                    <a:lnTo>
                      <a:pt x="2765873" y="2353024"/>
                    </a:lnTo>
                    <a:lnTo>
                      <a:pt x="2704410" y="2392218"/>
                    </a:lnTo>
                    <a:lnTo>
                      <a:pt x="2642946" y="2430050"/>
                    </a:lnTo>
                    <a:lnTo>
                      <a:pt x="2581482" y="2466787"/>
                    </a:lnTo>
                    <a:lnTo>
                      <a:pt x="2520018" y="2502735"/>
                    </a:lnTo>
                    <a:lnTo>
                      <a:pt x="2458554" y="2537476"/>
                    </a:lnTo>
                    <a:lnTo>
                      <a:pt x="2397090" y="2570969"/>
                    </a:lnTo>
                    <a:lnTo>
                      <a:pt x="2335626" y="2603581"/>
                    </a:lnTo>
                    <a:lnTo>
                      <a:pt x="2274163" y="2635498"/>
                    </a:lnTo>
                    <a:lnTo>
                      <a:pt x="2212699" y="2667042"/>
                    </a:lnTo>
                    <a:lnTo>
                      <a:pt x="2151235" y="2696057"/>
                    </a:lnTo>
                    <a:lnTo>
                      <a:pt x="2089771" y="2724669"/>
                    </a:lnTo>
                    <a:lnTo>
                      <a:pt x="2028307" y="2752473"/>
                    </a:lnTo>
                    <a:lnTo>
                      <a:pt x="1966843" y="2778084"/>
                    </a:lnTo>
                    <a:lnTo>
                      <a:pt x="1905379" y="2802976"/>
                    </a:lnTo>
                    <a:lnTo>
                      <a:pt x="1843915" y="2827116"/>
                    </a:lnTo>
                    <a:lnTo>
                      <a:pt x="1782452" y="2850080"/>
                    </a:lnTo>
                    <a:lnTo>
                      <a:pt x="1720988" y="2871927"/>
                    </a:lnTo>
                    <a:lnTo>
                      <a:pt x="1659524" y="2892823"/>
                    </a:lnTo>
                    <a:lnTo>
                      <a:pt x="1598060" y="2912670"/>
                    </a:lnTo>
                    <a:lnTo>
                      <a:pt x="1536596" y="2931936"/>
                    </a:lnTo>
                    <a:lnTo>
                      <a:pt x="1475132" y="2950209"/>
                    </a:lnTo>
                    <a:lnTo>
                      <a:pt x="1413668" y="2967218"/>
                    </a:lnTo>
                    <a:lnTo>
                      <a:pt x="1352205" y="2983530"/>
                    </a:lnTo>
                    <a:lnTo>
                      <a:pt x="1290741" y="2999237"/>
                    </a:lnTo>
                    <a:lnTo>
                      <a:pt x="1229277" y="3013858"/>
                    </a:lnTo>
                    <a:lnTo>
                      <a:pt x="1167813" y="3028038"/>
                    </a:lnTo>
                    <a:lnTo>
                      <a:pt x="1106349" y="3041486"/>
                    </a:lnTo>
                    <a:lnTo>
                      <a:pt x="1044885" y="3054202"/>
                    </a:lnTo>
                    <a:lnTo>
                      <a:pt x="983421" y="3065841"/>
                    </a:lnTo>
                    <a:lnTo>
                      <a:pt x="921957" y="3077046"/>
                    </a:lnTo>
                    <a:lnTo>
                      <a:pt x="860494" y="3087545"/>
                    </a:lnTo>
                    <a:lnTo>
                      <a:pt x="799030" y="3097604"/>
                    </a:lnTo>
                    <a:lnTo>
                      <a:pt x="737566" y="3107192"/>
                    </a:lnTo>
                    <a:lnTo>
                      <a:pt x="676102" y="3116141"/>
                    </a:lnTo>
                    <a:lnTo>
                      <a:pt x="614638" y="3124450"/>
                    </a:lnTo>
                    <a:lnTo>
                      <a:pt x="553174" y="3132570"/>
                    </a:lnTo>
                    <a:lnTo>
                      <a:pt x="491710" y="3140130"/>
                    </a:lnTo>
                    <a:lnTo>
                      <a:pt x="430247" y="3147071"/>
                    </a:lnTo>
                    <a:lnTo>
                      <a:pt x="368783" y="3153831"/>
                    </a:lnTo>
                    <a:lnTo>
                      <a:pt x="307319" y="3160274"/>
                    </a:lnTo>
                    <a:lnTo>
                      <a:pt x="245855" y="3166413"/>
                    </a:lnTo>
                    <a:lnTo>
                      <a:pt x="184391" y="3172168"/>
                    </a:lnTo>
                    <a:lnTo>
                      <a:pt x="122927" y="3177622"/>
                    </a:lnTo>
                    <a:lnTo>
                      <a:pt x="61463" y="3182904"/>
                    </a:lnTo>
                    <a:lnTo>
                      <a:pt x="0" y="3187782"/>
                    </a:lnTo>
                    <a:lnTo>
                      <a:pt x="0" y="3187782"/>
                    </a:lnTo>
                  </a:path>
                </a:pathLst>
              </a:custGeom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pt25"/>
              <p:cNvSpPr/>
              <p:nvPr/>
            </p:nvSpPr>
            <p:spPr>
              <a:xfrm>
                <a:off x="1674703" y="489227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pt26"/>
              <p:cNvSpPr/>
              <p:nvPr/>
            </p:nvSpPr>
            <p:spPr>
              <a:xfrm>
                <a:off x="1674703" y="486604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pt27"/>
              <p:cNvSpPr/>
              <p:nvPr/>
            </p:nvSpPr>
            <p:spPr>
              <a:xfrm>
                <a:off x="1674703" y="485835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pt28"/>
              <p:cNvSpPr/>
              <p:nvPr/>
            </p:nvSpPr>
            <p:spPr>
              <a:xfrm>
                <a:off x="1982023" y="484286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pt29"/>
              <p:cNvSpPr/>
              <p:nvPr/>
            </p:nvSpPr>
            <p:spPr>
              <a:xfrm>
                <a:off x="1982023" y="483174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pt30"/>
              <p:cNvSpPr/>
              <p:nvPr/>
            </p:nvSpPr>
            <p:spPr>
              <a:xfrm>
                <a:off x="1982023" y="482120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pt31"/>
              <p:cNvSpPr/>
              <p:nvPr/>
            </p:nvSpPr>
            <p:spPr>
              <a:xfrm>
                <a:off x="2289342" y="480355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pt32"/>
              <p:cNvSpPr/>
              <p:nvPr/>
            </p:nvSpPr>
            <p:spPr>
              <a:xfrm>
                <a:off x="2289342" y="479243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pt33"/>
              <p:cNvSpPr/>
              <p:nvPr/>
            </p:nvSpPr>
            <p:spPr>
              <a:xfrm>
                <a:off x="2289342" y="476797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pt34"/>
              <p:cNvSpPr/>
              <p:nvPr/>
            </p:nvSpPr>
            <p:spPr>
              <a:xfrm>
                <a:off x="2596661" y="476773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pt35"/>
              <p:cNvSpPr/>
              <p:nvPr/>
            </p:nvSpPr>
            <p:spPr>
              <a:xfrm>
                <a:off x="2596661" y="474676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pt36"/>
              <p:cNvSpPr/>
              <p:nvPr/>
            </p:nvSpPr>
            <p:spPr>
              <a:xfrm>
                <a:off x="2596661" y="473694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pt37"/>
              <p:cNvSpPr/>
              <p:nvPr/>
            </p:nvSpPr>
            <p:spPr>
              <a:xfrm>
                <a:off x="2596661" y="472165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pt38"/>
              <p:cNvSpPr/>
              <p:nvPr/>
            </p:nvSpPr>
            <p:spPr>
              <a:xfrm>
                <a:off x="2903981" y="469477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pt39"/>
              <p:cNvSpPr/>
              <p:nvPr/>
            </p:nvSpPr>
            <p:spPr>
              <a:xfrm>
                <a:off x="2903981" y="468913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pt40"/>
              <p:cNvSpPr/>
              <p:nvPr/>
            </p:nvSpPr>
            <p:spPr>
              <a:xfrm>
                <a:off x="2903981" y="463059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pt41"/>
              <p:cNvSpPr/>
              <p:nvPr/>
            </p:nvSpPr>
            <p:spPr>
              <a:xfrm>
                <a:off x="2596661" y="462904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pt42"/>
              <p:cNvSpPr/>
              <p:nvPr/>
            </p:nvSpPr>
            <p:spPr>
              <a:xfrm>
                <a:off x="3211300" y="462135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pt43"/>
              <p:cNvSpPr/>
              <p:nvPr/>
            </p:nvSpPr>
            <p:spPr>
              <a:xfrm>
                <a:off x="2903981" y="460472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pt44"/>
              <p:cNvSpPr/>
              <p:nvPr/>
            </p:nvSpPr>
            <p:spPr>
              <a:xfrm>
                <a:off x="2903981" y="459829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pt45"/>
              <p:cNvSpPr/>
              <p:nvPr/>
            </p:nvSpPr>
            <p:spPr>
              <a:xfrm>
                <a:off x="3211300" y="457721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pt46"/>
              <p:cNvSpPr/>
              <p:nvPr/>
            </p:nvSpPr>
            <p:spPr>
              <a:xfrm>
                <a:off x="3211300" y="453939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pt47"/>
              <p:cNvSpPr/>
              <p:nvPr/>
            </p:nvSpPr>
            <p:spPr>
              <a:xfrm>
                <a:off x="3211300" y="453518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pt48"/>
              <p:cNvSpPr/>
              <p:nvPr/>
            </p:nvSpPr>
            <p:spPr>
              <a:xfrm>
                <a:off x="3518619" y="449846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pt49"/>
              <p:cNvSpPr/>
              <p:nvPr/>
            </p:nvSpPr>
            <p:spPr>
              <a:xfrm>
                <a:off x="3211300" y="449663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pt50"/>
              <p:cNvSpPr/>
              <p:nvPr/>
            </p:nvSpPr>
            <p:spPr>
              <a:xfrm>
                <a:off x="3518619" y="446358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pt51"/>
              <p:cNvSpPr/>
              <p:nvPr/>
            </p:nvSpPr>
            <p:spPr>
              <a:xfrm>
                <a:off x="3518619" y="446207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pt52"/>
              <p:cNvSpPr/>
              <p:nvPr/>
            </p:nvSpPr>
            <p:spPr>
              <a:xfrm>
                <a:off x="3518619" y="439185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pt53"/>
              <p:cNvSpPr/>
              <p:nvPr/>
            </p:nvSpPr>
            <p:spPr>
              <a:xfrm>
                <a:off x="3518619" y="439036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pt54"/>
              <p:cNvSpPr/>
              <p:nvPr/>
            </p:nvSpPr>
            <p:spPr>
              <a:xfrm>
                <a:off x="3825939" y="438204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pt55"/>
              <p:cNvSpPr/>
              <p:nvPr/>
            </p:nvSpPr>
            <p:spPr>
              <a:xfrm>
                <a:off x="3825939" y="430462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pt56"/>
              <p:cNvSpPr/>
              <p:nvPr/>
            </p:nvSpPr>
            <p:spPr>
              <a:xfrm>
                <a:off x="3825939" y="429312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pt57"/>
              <p:cNvSpPr/>
              <p:nvPr/>
            </p:nvSpPr>
            <p:spPr>
              <a:xfrm>
                <a:off x="3825939" y="427425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pt58"/>
              <p:cNvSpPr/>
              <p:nvPr/>
            </p:nvSpPr>
            <p:spPr>
              <a:xfrm>
                <a:off x="4133258" y="421000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pt59"/>
              <p:cNvSpPr/>
              <p:nvPr/>
            </p:nvSpPr>
            <p:spPr>
              <a:xfrm>
                <a:off x="3825939" y="417939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pt60"/>
              <p:cNvSpPr/>
              <p:nvPr/>
            </p:nvSpPr>
            <p:spPr>
              <a:xfrm>
                <a:off x="4133258" y="417342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pt61"/>
              <p:cNvSpPr/>
              <p:nvPr/>
            </p:nvSpPr>
            <p:spPr>
              <a:xfrm>
                <a:off x="4133258" y="414628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pt62"/>
              <p:cNvSpPr/>
              <p:nvPr/>
            </p:nvSpPr>
            <p:spPr>
              <a:xfrm>
                <a:off x="4133258" y="412243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pt63"/>
              <p:cNvSpPr/>
              <p:nvPr/>
            </p:nvSpPr>
            <p:spPr>
              <a:xfrm>
                <a:off x="4440577" y="412190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pt64"/>
              <p:cNvSpPr/>
              <p:nvPr/>
            </p:nvSpPr>
            <p:spPr>
              <a:xfrm>
                <a:off x="4133258" y="410599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pt65"/>
              <p:cNvSpPr/>
              <p:nvPr/>
            </p:nvSpPr>
            <p:spPr>
              <a:xfrm>
                <a:off x="4440577" y="398046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pt66"/>
              <p:cNvSpPr/>
              <p:nvPr/>
            </p:nvSpPr>
            <p:spPr>
              <a:xfrm>
                <a:off x="4440577" y="395326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pt67"/>
              <p:cNvSpPr/>
              <p:nvPr/>
            </p:nvSpPr>
            <p:spPr>
              <a:xfrm>
                <a:off x="4440577" y="394548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pt68"/>
              <p:cNvSpPr/>
              <p:nvPr/>
            </p:nvSpPr>
            <p:spPr>
              <a:xfrm>
                <a:off x="4440577" y="389600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pt69"/>
              <p:cNvSpPr/>
              <p:nvPr/>
            </p:nvSpPr>
            <p:spPr>
              <a:xfrm>
                <a:off x="4747897" y="383484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pt70"/>
              <p:cNvSpPr/>
              <p:nvPr/>
            </p:nvSpPr>
            <p:spPr>
              <a:xfrm>
                <a:off x="4747897" y="366032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pt71"/>
              <p:cNvSpPr/>
              <p:nvPr/>
            </p:nvSpPr>
            <p:spPr>
              <a:xfrm>
                <a:off x="4747897" y="365204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pt72"/>
              <p:cNvSpPr/>
              <p:nvPr/>
            </p:nvSpPr>
            <p:spPr>
              <a:xfrm>
                <a:off x="4747897" y="361119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pt73"/>
              <p:cNvSpPr/>
              <p:nvPr/>
            </p:nvSpPr>
            <p:spPr>
              <a:xfrm>
                <a:off x="5055216" y="352840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pt74"/>
              <p:cNvSpPr/>
              <p:nvPr/>
            </p:nvSpPr>
            <p:spPr>
              <a:xfrm>
                <a:off x="5055216" y="350090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pt75"/>
              <p:cNvSpPr/>
              <p:nvPr/>
            </p:nvSpPr>
            <p:spPr>
              <a:xfrm>
                <a:off x="4747897" y="349135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pt76"/>
              <p:cNvSpPr/>
              <p:nvPr/>
            </p:nvSpPr>
            <p:spPr>
              <a:xfrm>
                <a:off x="5055216" y="347135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pt77"/>
              <p:cNvSpPr/>
              <p:nvPr/>
            </p:nvSpPr>
            <p:spPr>
              <a:xfrm>
                <a:off x="5362535" y="342886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pt78"/>
              <p:cNvSpPr/>
              <p:nvPr/>
            </p:nvSpPr>
            <p:spPr>
              <a:xfrm>
                <a:off x="5055216" y="330143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pt79"/>
              <p:cNvSpPr/>
              <p:nvPr/>
            </p:nvSpPr>
            <p:spPr>
              <a:xfrm>
                <a:off x="5055216" y="329516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pt80"/>
              <p:cNvSpPr/>
              <p:nvPr/>
            </p:nvSpPr>
            <p:spPr>
              <a:xfrm>
                <a:off x="5362535" y="327110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pt81"/>
              <p:cNvSpPr/>
              <p:nvPr/>
            </p:nvSpPr>
            <p:spPr>
              <a:xfrm>
                <a:off x="5362535" y="319568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pt82"/>
              <p:cNvSpPr/>
              <p:nvPr/>
            </p:nvSpPr>
            <p:spPr>
              <a:xfrm>
                <a:off x="5362535" y="318887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pt83"/>
              <p:cNvSpPr/>
              <p:nvPr/>
            </p:nvSpPr>
            <p:spPr>
              <a:xfrm>
                <a:off x="5669855" y="308286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pt84"/>
              <p:cNvSpPr/>
              <p:nvPr/>
            </p:nvSpPr>
            <p:spPr>
              <a:xfrm>
                <a:off x="5669855" y="305511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pt85"/>
              <p:cNvSpPr/>
              <p:nvPr/>
            </p:nvSpPr>
            <p:spPr>
              <a:xfrm>
                <a:off x="5362535" y="304690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pt86"/>
              <p:cNvSpPr/>
              <p:nvPr/>
            </p:nvSpPr>
            <p:spPr>
              <a:xfrm>
                <a:off x="5669855" y="293277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pt87"/>
              <p:cNvSpPr/>
              <p:nvPr/>
            </p:nvSpPr>
            <p:spPr>
              <a:xfrm>
                <a:off x="5977174" y="293010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pt88"/>
              <p:cNvSpPr/>
              <p:nvPr/>
            </p:nvSpPr>
            <p:spPr>
              <a:xfrm>
                <a:off x="5977174" y="290948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pt89"/>
              <p:cNvSpPr/>
              <p:nvPr/>
            </p:nvSpPr>
            <p:spPr>
              <a:xfrm>
                <a:off x="5977174" y="290580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pt90"/>
              <p:cNvSpPr/>
              <p:nvPr/>
            </p:nvSpPr>
            <p:spPr>
              <a:xfrm>
                <a:off x="5669855" y="278925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pt91"/>
              <p:cNvSpPr/>
              <p:nvPr/>
            </p:nvSpPr>
            <p:spPr>
              <a:xfrm>
                <a:off x="5669855" y="270558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pt92"/>
              <p:cNvSpPr/>
              <p:nvPr/>
            </p:nvSpPr>
            <p:spPr>
              <a:xfrm>
                <a:off x="6284493" y="260788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pt93"/>
              <p:cNvSpPr/>
              <p:nvPr/>
            </p:nvSpPr>
            <p:spPr>
              <a:xfrm>
                <a:off x="6591813" y="253883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pt94"/>
              <p:cNvSpPr/>
              <p:nvPr/>
            </p:nvSpPr>
            <p:spPr>
              <a:xfrm>
                <a:off x="5977174" y="2537782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pt95"/>
              <p:cNvSpPr/>
              <p:nvPr/>
            </p:nvSpPr>
            <p:spPr>
              <a:xfrm>
                <a:off x="6284493" y="249308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pt96"/>
              <p:cNvSpPr/>
              <p:nvPr/>
            </p:nvSpPr>
            <p:spPr>
              <a:xfrm>
                <a:off x="6284493" y="243447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pt97"/>
              <p:cNvSpPr/>
              <p:nvPr/>
            </p:nvSpPr>
            <p:spPr>
              <a:xfrm>
                <a:off x="6284493" y="235539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pt98"/>
              <p:cNvSpPr/>
              <p:nvPr/>
            </p:nvSpPr>
            <p:spPr>
              <a:xfrm>
                <a:off x="6591813" y="232679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pt99"/>
              <p:cNvSpPr/>
              <p:nvPr/>
            </p:nvSpPr>
            <p:spPr>
              <a:xfrm>
                <a:off x="6591813" y="229882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pt100"/>
              <p:cNvSpPr/>
              <p:nvPr/>
            </p:nvSpPr>
            <p:spPr>
              <a:xfrm>
                <a:off x="5977174" y="225108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pt101"/>
              <p:cNvSpPr/>
              <p:nvPr/>
            </p:nvSpPr>
            <p:spPr>
              <a:xfrm>
                <a:off x="6284493" y="222059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pt102"/>
              <p:cNvSpPr/>
              <p:nvPr/>
            </p:nvSpPr>
            <p:spPr>
              <a:xfrm>
                <a:off x="6899132" y="2140690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pt103"/>
              <p:cNvSpPr/>
              <p:nvPr/>
            </p:nvSpPr>
            <p:spPr>
              <a:xfrm>
                <a:off x="7206451" y="211244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pt104"/>
              <p:cNvSpPr/>
              <p:nvPr/>
            </p:nvSpPr>
            <p:spPr>
              <a:xfrm>
                <a:off x="7821090" y="210939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pt105"/>
              <p:cNvSpPr/>
              <p:nvPr/>
            </p:nvSpPr>
            <p:spPr>
              <a:xfrm>
                <a:off x="6899132" y="209432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pt106"/>
              <p:cNvSpPr/>
              <p:nvPr/>
            </p:nvSpPr>
            <p:spPr>
              <a:xfrm>
                <a:off x="7513771" y="205114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pt107"/>
              <p:cNvSpPr/>
              <p:nvPr/>
            </p:nvSpPr>
            <p:spPr>
              <a:xfrm>
                <a:off x="7513771" y="204891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pt108"/>
              <p:cNvSpPr/>
              <p:nvPr/>
            </p:nvSpPr>
            <p:spPr>
              <a:xfrm>
                <a:off x="7821090" y="204129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pt109"/>
              <p:cNvSpPr/>
              <p:nvPr/>
            </p:nvSpPr>
            <p:spPr>
              <a:xfrm>
                <a:off x="7206451" y="202985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pt110"/>
              <p:cNvSpPr/>
              <p:nvPr/>
            </p:nvSpPr>
            <p:spPr>
              <a:xfrm>
                <a:off x="6899132" y="202522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pt111"/>
              <p:cNvSpPr/>
              <p:nvPr/>
            </p:nvSpPr>
            <p:spPr>
              <a:xfrm>
                <a:off x="6591813" y="194607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pt112"/>
              <p:cNvSpPr/>
              <p:nvPr/>
            </p:nvSpPr>
            <p:spPr>
              <a:xfrm>
                <a:off x="7513771" y="1928764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pt113"/>
              <p:cNvSpPr/>
              <p:nvPr/>
            </p:nvSpPr>
            <p:spPr>
              <a:xfrm>
                <a:off x="7821090" y="1876445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pt114"/>
              <p:cNvSpPr/>
              <p:nvPr/>
            </p:nvSpPr>
            <p:spPr>
              <a:xfrm>
                <a:off x="7206451" y="186968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pt115"/>
              <p:cNvSpPr/>
              <p:nvPr/>
            </p:nvSpPr>
            <p:spPr>
              <a:xfrm>
                <a:off x="6899132" y="1868451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t116"/>
              <p:cNvSpPr/>
              <p:nvPr/>
            </p:nvSpPr>
            <p:spPr>
              <a:xfrm>
                <a:off x="6591813" y="179740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t117"/>
              <p:cNvSpPr/>
              <p:nvPr/>
            </p:nvSpPr>
            <p:spPr>
              <a:xfrm>
                <a:off x="7821090" y="1685233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pt118"/>
              <p:cNvSpPr/>
              <p:nvPr/>
            </p:nvSpPr>
            <p:spPr>
              <a:xfrm>
                <a:off x="7206451" y="167499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pt119"/>
              <p:cNvSpPr/>
              <p:nvPr/>
            </p:nvSpPr>
            <p:spPr>
              <a:xfrm>
                <a:off x="7206451" y="167093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pt120"/>
              <p:cNvSpPr/>
              <p:nvPr/>
            </p:nvSpPr>
            <p:spPr>
              <a:xfrm>
                <a:off x="6899132" y="1656089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t121"/>
              <p:cNvSpPr/>
              <p:nvPr/>
            </p:nvSpPr>
            <p:spPr>
              <a:xfrm>
                <a:off x="7821090" y="1652438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t122"/>
              <p:cNvSpPr/>
              <p:nvPr/>
            </p:nvSpPr>
            <p:spPr>
              <a:xfrm>
                <a:off x="7513771" y="1643957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t123"/>
              <p:cNvSpPr/>
              <p:nvPr/>
            </p:nvSpPr>
            <p:spPr>
              <a:xfrm>
                <a:off x="7513771" y="1556256"/>
                <a:ext cx="63202" cy="632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 w="9000" cap="rnd">
                <a:solidFill>
                  <a:srgbClr val="000000">
                    <a:alpha val="10196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1398985" y="1687572"/>
                <a:ext cx="6761025" cy="3299515"/>
              </a:xfrm>
              <a:custGeom>
                <a:avLst/>
                <a:gdLst/>
                <a:ahLst/>
                <a:cxnLst/>
                <a:rect l="0" t="0" r="0" b="0"/>
                <a:pathLst>
                  <a:path w="6761025" h="3299515">
                    <a:moveTo>
                      <a:pt x="0" y="3299515"/>
                    </a:moveTo>
                    <a:lnTo>
                      <a:pt x="61463" y="3294060"/>
                    </a:lnTo>
                    <a:lnTo>
                      <a:pt x="122927" y="3288305"/>
                    </a:lnTo>
                    <a:lnTo>
                      <a:pt x="184391" y="3282236"/>
                    </a:lnTo>
                    <a:lnTo>
                      <a:pt x="245855" y="3275835"/>
                    </a:lnTo>
                    <a:lnTo>
                      <a:pt x="307319" y="3269087"/>
                    </a:lnTo>
                    <a:lnTo>
                      <a:pt x="368783" y="3261973"/>
                    </a:lnTo>
                    <a:lnTo>
                      <a:pt x="430247" y="3254477"/>
                    </a:lnTo>
                    <a:lnTo>
                      <a:pt x="491710" y="3246578"/>
                    </a:lnTo>
                    <a:lnTo>
                      <a:pt x="553174" y="3238258"/>
                    </a:lnTo>
                    <a:lnTo>
                      <a:pt x="614638" y="3229496"/>
                    </a:lnTo>
                    <a:lnTo>
                      <a:pt x="676102" y="3220272"/>
                    </a:lnTo>
                    <a:lnTo>
                      <a:pt x="737566" y="3210563"/>
                    </a:lnTo>
                    <a:lnTo>
                      <a:pt x="799030" y="3200347"/>
                    </a:lnTo>
                    <a:lnTo>
                      <a:pt x="860494" y="3189602"/>
                    </a:lnTo>
                    <a:lnTo>
                      <a:pt x="921957" y="3178303"/>
                    </a:lnTo>
                    <a:lnTo>
                      <a:pt x="983421" y="3166427"/>
                    </a:lnTo>
                    <a:lnTo>
                      <a:pt x="1044885" y="3153948"/>
                    </a:lnTo>
                    <a:lnTo>
                      <a:pt x="1106349" y="3140841"/>
                    </a:lnTo>
                    <a:lnTo>
                      <a:pt x="1167813" y="3127079"/>
                    </a:lnTo>
                    <a:lnTo>
                      <a:pt x="1229277" y="3112638"/>
                    </a:lnTo>
                    <a:lnTo>
                      <a:pt x="1290741" y="3097488"/>
                    </a:lnTo>
                    <a:lnTo>
                      <a:pt x="1352205" y="3081604"/>
                    </a:lnTo>
                    <a:lnTo>
                      <a:pt x="1413668" y="3064958"/>
                    </a:lnTo>
                    <a:lnTo>
                      <a:pt x="1475132" y="3047523"/>
                    </a:lnTo>
                    <a:lnTo>
                      <a:pt x="1536596" y="3029271"/>
                    </a:lnTo>
                    <a:lnTo>
                      <a:pt x="1598060" y="3010174"/>
                    </a:lnTo>
                    <a:lnTo>
                      <a:pt x="1659524" y="2990205"/>
                    </a:lnTo>
                    <a:lnTo>
                      <a:pt x="1720988" y="2969338"/>
                    </a:lnTo>
                    <a:lnTo>
                      <a:pt x="1782452" y="2947545"/>
                    </a:lnTo>
                    <a:lnTo>
                      <a:pt x="1843915" y="2924803"/>
                    </a:lnTo>
                    <a:lnTo>
                      <a:pt x="1905379" y="2901085"/>
                    </a:lnTo>
                    <a:lnTo>
                      <a:pt x="1966843" y="2876369"/>
                    </a:lnTo>
                    <a:lnTo>
                      <a:pt x="2028307" y="2850632"/>
                    </a:lnTo>
                    <a:lnTo>
                      <a:pt x="2089771" y="2823853"/>
                    </a:lnTo>
                    <a:lnTo>
                      <a:pt x="2151235" y="2796014"/>
                    </a:lnTo>
                    <a:lnTo>
                      <a:pt x="2212699" y="2767097"/>
                    </a:lnTo>
                    <a:lnTo>
                      <a:pt x="2274163" y="2737088"/>
                    </a:lnTo>
                    <a:lnTo>
                      <a:pt x="2335626" y="2705975"/>
                    </a:lnTo>
                    <a:lnTo>
                      <a:pt x="2397090" y="2673747"/>
                    </a:lnTo>
                    <a:lnTo>
                      <a:pt x="2458554" y="2640400"/>
                    </a:lnTo>
                    <a:lnTo>
                      <a:pt x="2520018" y="2605928"/>
                    </a:lnTo>
                    <a:lnTo>
                      <a:pt x="2581482" y="2570334"/>
                    </a:lnTo>
                    <a:lnTo>
                      <a:pt x="2642946" y="2533621"/>
                    </a:lnTo>
                    <a:lnTo>
                      <a:pt x="2704410" y="2495796"/>
                    </a:lnTo>
                    <a:lnTo>
                      <a:pt x="2765873" y="2456873"/>
                    </a:lnTo>
                    <a:lnTo>
                      <a:pt x="2827337" y="2416867"/>
                    </a:lnTo>
                    <a:lnTo>
                      <a:pt x="2888801" y="2375800"/>
                    </a:lnTo>
                    <a:lnTo>
                      <a:pt x="2950265" y="2333698"/>
                    </a:lnTo>
                    <a:lnTo>
                      <a:pt x="3011729" y="2290590"/>
                    </a:lnTo>
                    <a:lnTo>
                      <a:pt x="3073193" y="2246512"/>
                    </a:lnTo>
                    <a:lnTo>
                      <a:pt x="3134657" y="2201503"/>
                    </a:lnTo>
                    <a:lnTo>
                      <a:pt x="3196121" y="2155609"/>
                    </a:lnTo>
                    <a:lnTo>
                      <a:pt x="3257584" y="2108879"/>
                    </a:lnTo>
                    <a:lnTo>
                      <a:pt x="3319048" y="2061366"/>
                    </a:lnTo>
                    <a:lnTo>
                      <a:pt x="3380512" y="2013128"/>
                    </a:lnTo>
                    <a:lnTo>
                      <a:pt x="3441976" y="1964229"/>
                    </a:lnTo>
                    <a:lnTo>
                      <a:pt x="3503440" y="1914734"/>
                    </a:lnTo>
                    <a:lnTo>
                      <a:pt x="3564904" y="1864713"/>
                    </a:lnTo>
                    <a:lnTo>
                      <a:pt x="3626368" y="1814239"/>
                    </a:lnTo>
                    <a:lnTo>
                      <a:pt x="3687831" y="1763388"/>
                    </a:lnTo>
                    <a:lnTo>
                      <a:pt x="3749295" y="1712238"/>
                    </a:lnTo>
                    <a:lnTo>
                      <a:pt x="3810759" y="1660869"/>
                    </a:lnTo>
                    <a:lnTo>
                      <a:pt x="3872223" y="1609362"/>
                    </a:lnTo>
                    <a:lnTo>
                      <a:pt x="3933687" y="1557799"/>
                    </a:lnTo>
                    <a:lnTo>
                      <a:pt x="3995151" y="1506264"/>
                    </a:lnTo>
                    <a:lnTo>
                      <a:pt x="4056615" y="1454839"/>
                    </a:lnTo>
                    <a:lnTo>
                      <a:pt x="4118079" y="1403605"/>
                    </a:lnTo>
                    <a:lnTo>
                      <a:pt x="4179542" y="1352642"/>
                    </a:lnTo>
                    <a:lnTo>
                      <a:pt x="4241006" y="1302031"/>
                    </a:lnTo>
                    <a:lnTo>
                      <a:pt x="4302470" y="1251847"/>
                    </a:lnTo>
                    <a:lnTo>
                      <a:pt x="4363934" y="1202164"/>
                    </a:lnTo>
                    <a:lnTo>
                      <a:pt x="4425398" y="1153054"/>
                    </a:lnTo>
                    <a:lnTo>
                      <a:pt x="4486862" y="1104583"/>
                    </a:lnTo>
                    <a:lnTo>
                      <a:pt x="4548326" y="1056815"/>
                    </a:lnTo>
                    <a:lnTo>
                      <a:pt x="4609789" y="1009811"/>
                    </a:lnTo>
                    <a:lnTo>
                      <a:pt x="4671253" y="963625"/>
                    </a:lnTo>
                    <a:lnTo>
                      <a:pt x="4732717" y="918309"/>
                    </a:lnTo>
                    <a:lnTo>
                      <a:pt x="4794181" y="873908"/>
                    </a:lnTo>
                    <a:lnTo>
                      <a:pt x="4855645" y="830464"/>
                    </a:lnTo>
                    <a:lnTo>
                      <a:pt x="4917109" y="788014"/>
                    </a:lnTo>
                    <a:lnTo>
                      <a:pt x="4978573" y="746590"/>
                    </a:lnTo>
                    <a:lnTo>
                      <a:pt x="5040037" y="706219"/>
                    </a:lnTo>
                    <a:lnTo>
                      <a:pt x="5101500" y="666924"/>
                    </a:lnTo>
                    <a:lnTo>
                      <a:pt x="5162964" y="628722"/>
                    </a:lnTo>
                    <a:lnTo>
                      <a:pt x="5224428" y="591628"/>
                    </a:lnTo>
                    <a:lnTo>
                      <a:pt x="5285892" y="555651"/>
                    </a:lnTo>
                    <a:lnTo>
                      <a:pt x="5347356" y="520795"/>
                    </a:lnTo>
                    <a:lnTo>
                      <a:pt x="5408820" y="487064"/>
                    </a:lnTo>
                    <a:lnTo>
                      <a:pt x="5470284" y="454454"/>
                    </a:lnTo>
                    <a:lnTo>
                      <a:pt x="5531747" y="422961"/>
                    </a:lnTo>
                    <a:lnTo>
                      <a:pt x="5593211" y="392576"/>
                    </a:lnTo>
                    <a:lnTo>
                      <a:pt x="5654675" y="363287"/>
                    </a:lnTo>
                    <a:lnTo>
                      <a:pt x="5716139" y="335081"/>
                    </a:lnTo>
                    <a:lnTo>
                      <a:pt x="5777603" y="307942"/>
                    </a:lnTo>
                    <a:lnTo>
                      <a:pt x="5839067" y="281851"/>
                    </a:lnTo>
                    <a:lnTo>
                      <a:pt x="5900531" y="256788"/>
                    </a:lnTo>
                    <a:lnTo>
                      <a:pt x="5961995" y="232732"/>
                    </a:lnTo>
                    <a:lnTo>
                      <a:pt x="6023458" y="209659"/>
                    </a:lnTo>
                    <a:lnTo>
                      <a:pt x="6084922" y="187545"/>
                    </a:lnTo>
                    <a:lnTo>
                      <a:pt x="6146386" y="166364"/>
                    </a:lnTo>
                    <a:lnTo>
                      <a:pt x="6207850" y="146092"/>
                    </a:lnTo>
                    <a:lnTo>
                      <a:pt x="6269314" y="126700"/>
                    </a:lnTo>
                    <a:lnTo>
                      <a:pt x="6330778" y="108162"/>
                    </a:lnTo>
                    <a:lnTo>
                      <a:pt x="6392242" y="90450"/>
                    </a:lnTo>
                    <a:lnTo>
                      <a:pt x="6453705" y="73537"/>
                    </a:lnTo>
                    <a:lnTo>
                      <a:pt x="6515169" y="57396"/>
                    </a:lnTo>
                    <a:lnTo>
                      <a:pt x="6576633" y="41999"/>
                    </a:lnTo>
                    <a:lnTo>
                      <a:pt x="6638097" y="27318"/>
                    </a:lnTo>
                    <a:lnTo>
                      <a:pt x="6699561" y="13327"/>
                    </a:lnTo>
                    <a:lnTo>
                      <a:pt x="6761025" y="0"/>
                    </a:lnTo>
                    <a:lnTo>
                      <a:pt x="6761025" y="0"/>
                    </a:lnTo>
                  </a:path>
                </a:pathLst>
              </a:custGeom>
              <a:ln w="2710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rc125"/>
              <p:cNvSpPr/>
              <p:nvPr/>
            </p:nvSpPr>
            <p:spPr>
              <a:xfrm>
                <a:off x="1398985" y="983989"/>
                <a:ext cx="6761025" cy="4099407"/>
              </a:xfrm>
              <a:prstGeom prst="rect">
                <a:avLst/>
              </a:prstGeom>
              <a:ln w="13550" cap="rnd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x126"/>
              <p:cNvSpPr/>
              <p:nvPr/>
            </p:nvSpPr>
            <p:spPr>
              <a:xfrm>
                <a:off x="1274199" y="5043205"/>
                <a:ext cx="62155" cy="80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28" name="tx127"/>
              <p:cNvSpPr/>
              <p:nvPr/>
            </p:nvSpPr>
            <p:spPr>
              <a:xfrm>
                <a:off x="1149888" y="3762140"/>
                <a:ext cx="186466" cy="80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29" name="tx128"/>
              <p:cNvSpPr/>
              <p:nvPr/>
            </p:nvSpPr>
            <p:spPr>
              <a:xfrm>
                <a:off x="1149888" y="2480803"/>
                <a:ext cx="186466" cy="805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130" name="tx129"/>
              <p:cNvSpPr/>
              <p:nvPr/>
            </p:nvSpPr>
            <p:spPr>
              <a:xfrm>
                <a:off x="1149888" y="1199901"/>
                <a:ext cx="186466" cy="8038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1364191" y="508339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1364191" y="380233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1364191" y="252126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1364191" y="124020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1398985" y="508339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2935582" y="508339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4472178" y="508339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6008775" y="508339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7545372" y="5083396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tx139"/>
              <p:cNvSpPr/>
              <p:nvPr/>
            </p:nvSpPr>
            <p:spPr>
              <a:xfrm>
                <a:off x="1367907" y="5145917"/>
                <a:ext cx="62155" cy="80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41" name="tx140"/>
              <p:cNvSpPr/>
              <p:nvPr/>
            </p:nvSpPr>
            <p:spPr>
              <a:xfrm>
                <a:off x="2904504" y="5147391"/>
                <a:ext cx="62155" cy="787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42" name="tx141"/>
              <p:cNvSpPr/>
              <p:nvPr/>
            </p:nvSpPr>
            <p:spPr>
              <a:xfrm>
                <a:off x="4410023" y="5145917"/>
                <a:ext cx="124311" cy="80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43" name="tx142"/>
              <p:cNvSpPr/>
              <p:nvPr/>
            </p:nvSpPr>
            <p:spPr>
              <a:xfrm>
                <a:off x="5946620" y="5146409"/>
                <a:ext cx="124311" cy="7978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144" name="tx143"/>
              <p:cNvSpPr/>
              <p:nvPr/>
            </p:nvSpPr>
            <p:spPr>
              <a:xfrm>
                <a:off x="7483216" y="5145645"/>
                <a:ext cx="124311" cy="805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4D4D4D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145" name="tx144"/>
              <p:cNvSpPr/>
              <p:nvPr/>
            </p:nvSpPr>
            <p:spPr>
              <a:xfrm>
                <a:off x="4686883" y="5334899"/>
                <a:ext cx="248431" cy="13015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Day</a:t>
                </a:r>
                <a:endParaRPr sz="11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tx145"/>
              <p:cNvSpPr/>
              <p:nvPr/>
            </p:nvSpPr>
            <p:spPr>
              <a:xfrm rot="16200000">
                <a:off x="418424" y="2960339"/>
                <a:ext cx="1125785" cy="13383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Spur Length (mm)</a:t>
                </a:r>
              </a:p>
            </p:txBody>
          </p: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D4EC8E6-7A03-EA16-A12B-4440E01AF6CE}"/>
                </a:ext>
              </a:extLst>
            </p:cNvPr>
            <p:cNvSpPr txBox="1"/>
            <p:nvPr/>
          </p:nvSpPr>
          <p:spPr>
            <a:xfrm rot="5400000">
              <a:off x="6035677" y="3033308"/>
              <a:ext cx="36403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Linf</a:t>
              </a:r>
              <a:r>
                <a:rPr lang="e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= 284.3, </a:t>
              </a:r>
              <a:r>
                <a:rPr lang="en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gninf</a:t>
              </a:r>
              <a:r>
                <a:rPr lang="e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0.28,  </a:t>
              </a:r>
              <a:r>
                <a:rPr lang="en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Ti</a:t>
              </a:r>
              <a:r>
                <a:rPr lang="e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= 12.73 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</Words>
  <Application>Microsoft Macintosh PowerPoint</Application>
  <PresentationFormat>全屏显示(4:3)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LUOshaofan</cp:lastModifiedBy>
  <cp:revision>7</cp:revision>
  <dcterms:created xsi:type="dcterms:W3CDTF">2017-02-13T16:18:36Z</dcterms:created>
  <dcterms:modified xsi:type="dcterms:W3CDTF">2023-03-04T04:37:07Z</dcterms:modified>
  <cp:category/>
</cp:coreProperties>
</file>