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1" r:id="rId6"/>
    <p:sldId id="262" r:id="rId7"/>
    <p:sldId id="263" r:id="rId8"/>
    <p:sldId id="260" r:id="rId9"/>
    <p:sldId id="264" r:id="rId10"/>
    <p:sldId id="267" r:id="rId11"/>
    <p:sldId id="268" r:id="rId12"/>
    <p:sldId id="269" r:id="rId13"/>
    <p:sldId id="270" r:id="rId14"/>
    <p:sldId id="265" r:id="rId15"/>
    <p:sldId id="266"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67" autoAdjust="0"/>
  </p:normalViewPr>
  <p:slideViewPr>
    <p:cSldViewPr snapToGrid="0">
      <p:cViewPr varScale="1">
        <p:scale>
          <a:sx n="44" d="100"/>
          <a:sy n="44" d="100"/>
        </p:scale>
        <p:origin x="17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FD23D-C743-4C66-A7B3-AD9DF01743F1}" type="doc">
      <dgm:prSet loTypeId="urn:microsoft.com/office/officeart/2016/7/layout/VerticalHollowActionList" loCatId="List" qsTypeId="urn:microsoft.com/office/officeart/2005/8/quickstyle/simple4" qsCatId="simple" csTypeId="urn:microsoft.com/office/officeart/2005/8/colors/accent2_4" csCatId="accent2" phldr="1"/>
      <dgm:spPr/>
      <dgm:t>
        <a:bodyPr/>
        <a:lstStyle/>
        <a:p>
          <a:endParaRPr lang="en-US"/>
        </a:p>
      </dgm:t>
    </dgm:pt>
    <dgm:pt modelId="{461B8D8A-C9C3-4CDB-9C0A-028A006F2D5F}">
      <dgm:prSet/>
      <dgm:spPr>
        <a:solidFill>
          <a:schemeClr val="accent1">
            <a:lumMod val="40000"/>
            <a:lumOff val="60000"/>
          </a:schemeClr>
        </a:solidFill>
      </dgm:spPr>
      <dgm:t>
        <a:bodyPr/>
        <a:lstStyle/>
        <a:p>
          <a:r>
            <a:rPr lang="en-US" b="1" dirty="0"/>
            <a:t>Cloud services</a:t>
          </a:r>
          <a:endParaRPr lang="en-US" dirty="0"/>
        </a:p>
      </dgm:t>
    </dgm:pt>
    <dgm:pt modelId="{28BC8059-F469-4524-A420-B36B5A6CEDFB}" type="parTrans" cxnId="{21147127-6783-47F3-A6FE-0255F5EA8F25}">
      <dgm:prSet/>
      <dgm:spPr/>
      <dgm:t>
        <a:bodyPr/>
        <a:lstStyle/>
        <a:p>
          <a:endParaRPr lang="en-US"/>
        </a:p>
      </dgm:t>
    </dgm:pt>
    <dgm:pt modelId="{CF6162BE-685B-4F70-9CC5-4EDE7D40A3B9}" type="sibTrans" cxnId="{21147127-6783-47F3-A6FE-0255F5EA8F25}">
      <dgm:prSet/>
      <dgm:spPr/>
      <dgm:t>
        <a:bodyPr/>
        <a:lstStyle/>
        <a:p>
          <a:endParaRPr lang="en-US"/>
        </a:p>
      </dgm:t>
    </dgm:pt>
    <dgm:pt modelId="{4BEB39BD-8231-4FAF-B691-826D15F57CA9}">
      <dgm:prSet/>
      <dgm:spPr/>
      <dgm:t>
        <a:bodyPr/>
        <a:lstStyle/>
        <a:p>
          <a:r>
            <a:rPr lang="en-US" b="1" dirty="0"/>
            <a:t>Projects:</a:t>
          </a:r>
          <a:endParaRPr lang="en-US" dirty="0"/>
        </a:p>
      </dgm:t>
    </dgm:pt>
    <dgm:pt modelId="{2F076377-2FE6-4390-BD4A-C911117DEABA}" type="parTrans" cxnId="{B4633670-0211-4163-BC94-ED0932B3B8A1}">
      <dgm:prSet/>
      <dgm:spPr/>
      <dgm:t>
        <a:bodyPr/>
        <a:lstStyle/>
        <a:p>
          <a:endParaRPr lang="en-US"/>
        </a:p>
      </dgm:t>
    </dgm:pt>
    <dgm:pt modelId="{713044BA-522A-4645-B422-331A627C67D6}" type="sibTrans" cxnId="{B4633670-0211-4163-BC94-ED0932B3B8A1}">
      <dgm:prSet/>
      <dgm:spPr/>
      <dgm:t>
        <a:bodyPr/>
        <a:lstStyle/>
        <a:p>
          <a:endParaRPr lang="en-US"/>
        </a:p>
      </dgm:t>
    </dgm:pt>
    <dgm:pt modelId="{69EB73DA-3329-4CCC-B927-33805980AB45}">
      <dgm:prSet/>
      <dgm:spPr/>
      <dgm:t>
        <a:bodyPr/>
        <a:lstStyle/>
        <a:p>
          <a:r>
            <a:rPr lang="en-US" dirty="0" err="1"/>
            <a:t>Loggly's</a:t>
          </a:r>
          <a:r>
            <a:rPr lang="en-US" dirty="0"/>
            <a:t> Log4j</a:t>
          </a:r>
        </a:p>
      </dgm:t>
    </dgm:pt>
    <dgm:pt modelId="{62F12D0A-FA86-48D1-B380-32F19828C8EB}" type="parTrans" cxnId="{55CDDA2C-1D36-49FB-9137-88CDD5DD13ED}">
      <dgm:prSet/>
      <dgm:spPr/>
      <dgm:t>
        <a:bodyPr/>
        <a:lstStyle/>
        <a:p>
          <a:endParaRPr lang="en-US"/>
        </a:p>
      </dgm:t>
    </dgm:pt>
    <dgm:pt modelId="{46D65B8C-B81C-40B4-9394-FD3F72FABC8E}" type="sibTrans" cxnId="{55CDDA2C-1D36-49FB-9137-88CDD5DD13ED}">
      <dgm:prSet/>
      <dgm:spPr/>
      <dgm:t>
        <a:bodyPr/>
        <a:lstStyle/>
        <a:p>
          <a:endParaRPr lang="en-US"/>
        </a:p>
      </dgm:t>
    </dgm:pt>
    <dgm:pt modelId="{479BAA16-A9C6-4A3B-A7CA-06A94873F844}">
      <dgm:prSet/>
      <dgm:spPr/>
      <dgm:t>
        <a:bodyPr/>
        <a:lstStyle/>
        <a:p>
          <a:r>
            <a:rPr lang="en-US" dirty="0"/>
            <a:t>AWS CloudTrail</a:t>
          </a:r>
        </a:p>
      </dgm:t>
    </dgm:pt>
    <dgm:pt modelId="{01B9CE8D-D242-4B3C-9FB0-2B3831882DB9}" type="parTrans" cxnId="{7331A6BC-A47B-4E2B-A91E-FE91E90E8391}">
      <dgm:prSet/>
      <dgm:spPr/>
      <dgm:t>
        <a:bodyPr/>
        <a:lstStyle/>
        <a:p>
          <a:endParaRPr lang="en-US"/>
        </a:p>
      </dgm:t>
    </dgm:pt>
    <dgm:pt modelId="{991B3BCD-234A-4F72-853A-FED00D51B8D7}" type="sibTrans" cxnId="{7331A6BC-A47B-4E2B-A91E-FE91E90E8391}">
      <dgm:prSet/>
      <dgm:spPr/>
      <dgm:t>
        <a:bodyPr/>
        <a:lstStyle/>
        <a:p>
          <a:endParaRPr lang="en-US"/>
        </a:p>
      </dgm:t>
    </dgm:pt>
    <dgm:pt modelId="{DF5AB65D-1F01-4CB9-ADFA-22BA47B9FB77}">
      <dgm:prSet/>
      <dgm:spPr/>
      <dgm:t>
        <a:bodyPr/>
        <a:lstStyle/>
        <a:p>
          <a:r>
            <a:rPr lang="en-US" dirty="0" err="1"/>
            <a:t>Papertrial</a:t>
          </a:r>
          <a:endParaRPr lang="en-US" dirty="0"/>
        </a:p>
      </dgm:t>
    </dgm:pt>
    <dgm:pt modelId="{69D8BFEA-0FA2-4F55-92FB-DDB1326F16EC}" type="parTrans" cxnId="{074C1F8B-AFFC-4D4D-B25B-0DE1918ECB2B}">
      <dgm:prSet/>
      <dgm:spPr/>
      <dgm:t>
        <a:bodyPr/>
        <a:lstStyle/>
        <a:p>
          <a:endParaRPr lang="en-US"/>
        </a:p>
      </dgm:t>
    </dgm:pt>
    <dgm:pt modelId="{30B36B46-DB8D-43B5-B77A-D3A5FBF33FE9}" type="sibTrans" cxnId="{074C1F8B-AFFC-4D4D-B25B-0DE1918ECB2B}">
      <dgm:prSet/>
      <dgm:spPr/>
      <dgm:t>
        <a:bodyPr/>
        <a:lstStyle/>
        <a:p>
          <a:endParaRPr lang="en-US"/>
        </a:p>
      </dgm:t>
    </dgm:pt>
    <dgm:pt modelId="{0F66CE89-BD3A-4A5A-AD62-6FF8238BA617}">
      <dgm:prSet/>
      <dgm:spPr/>
      <dgm:t>
        <a:bodyPr/>
        <a:lstStyle/>
        <a:p>
          <a:r>
            <a:rPr lang="en-US"/>
            <a:t>Logsene</a:t>
          </a:r>
        </a:p>
      </dgm:t>
    </dgm:pt>
    <dgm:pt modelId="{DD9A2995-8003-4BE1-86AB-4DCA08D30D0B}" type="parTrans" cxnId="{76906A27-29D0-45C4-98E5-38CCE05DE1EE}">
      <dgm:prSet/>
      <dgm:spPr/>
      <dgm:t>
        <a:bodyPr/>
        <a:lstStyle/>
        <a:p>
          <a:endParaRPr lang="en-US"/>
        </a:p>
      </dgm:t>
    </dgm:pt>
    <dgm:pt modelId="{42D53C8F-B983-4B49-A1FC-7D689212A510}" type="sibTrans" cxnId="{76906A27-29D0-45C4-98E5-38CCE05DE1EE}">
      <dgm:prSet/>
      <dgm:spPr/>
      <dgm:t>
        <a:bodyPr/>
        <a:lstStyle/>
        <a:p>
          <a:endParaRPr lang="en-US"/>
        </a:p>
      </dgm:t>
    </dgm:pt>
    <dgm:pt modelId="{41E2847D-E25C-486A-BBD1-E1395CF85C5F}">
      <dgm:prSet/>
      <dgm:spPr/>
      <dgm:t>
        <a:bodyPr/>
        <a:lstStyle/>
        <a:p>
          <a:r>
            <a:rPr lang="en-US"/>
            <a:t>Sumo Logi</a:t>
          </a:r>
        </a:p>
      </dgm:t>
    </dgm:pt>
    <dgm:pt modelId="{8101C3F0-A685-42F9-B43F-F38E67ACF289}" type="parTrans" cxnId="{0F983648-02FA-49BD-841B-EC747BC5ED3F}">
      <dgm:prSet/>
      <dgm:spPr/>
      <dgm:t>
        <a:bodyPr/>
        <a:lstStyle/>
        <a:p>
          <a:endParaRPr lang="en-US"/>
        </a:p>
      </dgm:t>
    </dgm:pt>
    <dgm:pt modelId="{3DC7BA94-D68E-4324-A343-DD7EDCEAE44E}" type="sibTrans" cxnId="{0F983648-02FA-49BD-841B-EC747BC5ED3F}">
      <dgm:prSet/>
      <dgm:spPr/>
      <dgm:t>
        <a:bodyPr/>
        <a:lstStyle/>
        <a:p>
          <a:endParaRPr lang="en-US"/>
        </a:p>
      </dgm:t>
    </dgm:pt>
    <dgm:pt modelId="{D4F27410-21F3-4399-B5E4-C1E6B37F39D6}">
      <dgm:prSet/>
      <dgm:spPr/>
      <dgm:t>
        <a:bodyPr/>
        <a:lstStyle/>
        <a:p>
          <a:r>
            <a:rPr lang="en-US"/>
            <a:t>Google Cloud Logging</a:t>
          </a:r>
        </a:p>
      </dgm:t>
    </dgm:pt>
    <dgm:pt modelId="{C9F0DC4A-7E0D-45C0-99F9-D949F1E2F1A6}" type="parTrans" cxnId="{2B4C009D-D844-4E59-B8F7-E9F06230B65A}">
      <dgm:prSet/>
      <dgm:spPr/>
      <dgm:t>
        <a:bodyPr/>
        <a:lstStyle/>
        <a:p>
          <a:endParaRPr lang="en-US"/>
        </a:p>
      </dgm:t>
    </dgm:pt>
    <dgm:pt modelId="{653F84AB-2E0E-41DC-8D39-284E0DEDE055}" type="sibTrans" cxnId="{2B4C009D-D844-4E59-B8F7-E9F06230B65A}">
      <dgm:prSet/>
      <dgm:spPr/>
      <dgm:t>
        <a:bodyPr/>
        <a:lstStyle/>
        <a:p>
          <a:endParaRPr lang="en-US"/>
        </a:p>
      </dgm:t>
    </dgm:pt>
    <dgm:pt modelId="{FFB8F217-6BB4-4619-908B-FF7DE50A5A0A}">
      <dgm:prSet/>
      <dgm:spPr/>
      <dgm:t>
        <a:bodyPr/>
        <a:lstStyle/>
        <a:p>
          <a:r>
            <a:rPr lang="en-US"/>
            <a:t>Logentries</a:t>
          </a:r>
        </a:p>
      </dgm:t>
    </dgm:pt>
    <dgm:pt modelId="{1BEE8022-2ED5-47C2-8B0F-A613A63DF745}" type="parTrans" cxnId="{8AE3670A-23A7-4B17-B087-2D0C6BD48A96}">
      <dgm:prSet/>
      <dgm:spPr/>
      <dgm:t>
        <a:bodyPr/>
        <a:lstStyle/>
        <a:p>
          <a:endParaRPr lang="en-US"/>
        </a:p>
      </dgm:t>
    </dgm:pt>
    <dgm:pt modelId="{9DCBC212-2BF0-455A-89BE-0CF93D6C4BFA}" type="sibTrans" cxnId="{8AE3670A-23A7-4B17-B087-2D0C6BD48A96}">
      <dgm:prSet/>
      <dgm:spPr/>
      <dgm:t>
        <a:bodyPr/>
        <a:lstStyle/>
        <a:p>
          <a:endParaRPr lang="en-US"/>
        </a:p>
      </dgm:t>
    </dgm:pt>
    <dgm:pt modelId="{C687E41A-82FE-4B92-B213-6F506FC2A890}">
      <dgm:prSet/>
      <dgm:spPr/>
      <dgm:t>
        <a:bodyPr/>
        <a:lstStyle/>
        <a:p>
          <a:r>
            <a:rPr lang="en-US" b="1" dirty="0"/>
            <a:t>Pros:</a:t>
          </a:r>
          <a:endParaRPr lang="en-US" dirty="0"/>
        </a:p>
      </dgm:t>
    </dgm:pt>
    <dgm:pt modelId="{854A4DA9-E0ED-41BC-A647-0D4657CDE84C}" type="parTrans" cxnId="{CD634602-F024-4F0A-9C56-B67A6295BD11}">
      <dgm:prSet/>
      <dgm:spPr/>
      <dgm:t>
        <a:bodyPr/>
        <a:lstStyle/>
        <a:p>
          <a:endParaRPr lang="en-US"/>
        </a:p>
      </dgm:t>
    </dgm:pt>
    <dgm:pt modelId="{6FBF429D-D1DC-4CF5-B95C-A2CDB9CC3A25}" type="sibTrans" cxnId="{CD634602-F024-4F0A-9C56-B67A6295BD11}">
      <dgm:prSet/>
      <dgm:spPr/>
      <dgm:t>
        <a:bodyPr/>
        <a:lstStyle/>
        <a:p>
          <a:endParaRPr lang="en-US"/>
        </a:p>
      </dgm:t>
    </dgm:pt>
    <dgm:pt modelId="{F76E063A-F62E-49C4-80D4-B0113C997CA1}">
      <dgm:prSet/>
      <dgm:spPr/>
      <dgm:t>
        <a:bodyPr/>
        <a:lstStyle/>
        <a:p>
          <a:r>
            <a:rPr lang="en-US"/>
            <a:t>take away the overhead of managing complex infrastructures and large storage solutions </a:t>
          </a:r>
        </a:p>
      </dgm:t>
    </dgm:pt>
    <dgm:pt modelId="{B3FFE237-1966-4CC9-A509-430422462B9F}" type="parTrans" cxnId="{9CBE8364-1954-4C16-B127-DAAE0BD12C40}">
      <dgm:prSet/>
      <dgm:spPr/>
      <dgm:t>
        <a:bodyPr/>
        <a:lstStyle/>
        <a:p>
          <a:endParaRPr lang="en-US"/>
        </a:p>
      </dgm:t>
    </dgm:pt>
    <dgm:pt modelId="{0307F8F7-786F-4E84-BDC5-BA2A28395AE2}" type="sibTrans" cxnId="{9CBE8364-1954-4C16-B127-DAAE0BD12C40}">
      <dgm:prSet/>
      <dgm:spPr/>
      <dgm:t>
        <a:bodyPr/>
        <a:lstStyle/>
        <a:p>
          <a:endParaRPr lang="en-US"/>
        </a:p>
      </dgm:t>
    </dgm:pt>
    <dgm:pt modelId="{4CE39E81-45DA-40B0-8C6F-40854634AC6D}">
      <dgm:prSet/>
      <dgm:spPr/>
      <dgm:t>
        <a:bodyPr/>
        <a:lstStyle/>
        <a:p>
          <a:r>
            <a:rPr lang="en-US"/>
            <a:t>providing simple-to-integrate services.</a:t>
          </a:r>
        </a:p>
      </dgm:t>
    </dgm:pt>
    <dgm:pt modelId="{3E36DE99-B657-4497-B75C-9EEA6A503A2B}" type="parTrans" cxnId="{7043429A-C1A3-4BBB-85E2-66F12F853D48}">
      <dgm:prSet/>
      <dgm:spPr/>
      <dgm:t>
        <a:bodyPr/>
        <a:lstStyle/>
        <a:p>
          <a:endParaRPr lang="en-US"/>
        </a:p>
      </dgm:t>
    </dgm:pt>
    <dgm:pt modelId="{4CE118A8-B16C-4331-9636-62F3473B59D3}" type="sibTrans" cxnId="{7043429A-C1A3-4BBB-85E2-66F12F853D48}">
      <dgm:prSet/>
      <dgm:spPr/>
      <dgm:t>
        <a:bodyPr/>
        <a:lstStyle/>
        <a:p>
          <a:endParaRPr lang="en-US"/>
        </a:p>
      </dgm:t>
    </dgm:pt>
    <dgm:pt modelId="{1EAE4E71-CE09-4968-AD77-F49E3693167C}">
      <dgm:prSet/>
      <dgm:spPr/>
      <dgm:t>
        <a:bodyPr/>
        <a:lstStyle/>
        <a:p>
          <a:r>
            <a:rPr lang="en-US" b="1"/>
            <a:t>Cons:</a:t>
          </a:r>
          <a:endParaRPr lang="en-US"/>
        </a:p>
      </dgm:t>
    </dgm:pt>
    <dgm:pt modelId="{BC0E212C-2D39-47A1-AA9A-3C5003B46AB1}" type="parTrans" cxnId="{5AE0D94C-7D01-43BD-8B3C-0E694A50BCFD}">
      <dgm:prSet/>
      <dgm:spPr/>
      <dgm:t>
        <a:bodyPr/>
        <a:lstStyle/>
        <a:p>
          <a:endParaRPr lang="en-US"/>
        </a:p>
      </dgm:t>
    </dgm:pt>
    <dgm:pt modelId="{A31128A4-468E-40B2-89F4-571C194C1795}" type="sibTrans" cxnId="{5AE0D94C-7D01-43BD-8B3C-0E694A50BCFD}">
      <dgm:prSet/>
      <dgm:spPr/>
      <dgm:t>
        <a:bodyPr/>
        <a:lstStyle/>
        <a:p>
          <a:endParaRPr lang="en-US"/>
        </a:p>
      </dgm:t>
    </dgm:pt>
    <dgm:pt modelId="{3F61BDDC-3BCB-453C-9BD2-9E9E565B4181}">
      <dgm:prSet/>
      <dgm:spPr/>
      <dgm:t>
        <a:bodyPr/>
        <a:lstStyle/>
        <a:p>
          <a:r>
            <a:rPr lang="en-US" dirty="0"/>
            <a:t>latency</a:t>
          </a:r>
        </a:p>
      </dgm:t>
    </dgm:pt>
    <dgm:pt modelId="{6491F34F-0DD0-4C97-9822-01C141F79CD2}" type="parTrans" cxnId="{77853697-19D0-40B0-9469-D8C7FDF417E5}">
      <dgm:prSet/>
      <dgm:spPr/>
      <dgm:t>
        <a:bodyPr/>
        <a:lstStyle/>
        <a:p>
          <a:endParaRPr lang="en-US"/>
        </a:p>
      </dgm:t>
    </dgm:pt>
    <dgm:pt modelId="{757F09E1-300B-4A46-B27F-29426E3A79B9}" type="sibTrans" cxnId="{77853697-19D0-40B0-9469-D8C7FDF417E5}">
      <dgm:prSet/>
      <dgm:spPr/>
      <dgm:t>
        <a:bodyPr/>
        <a:lstStyle/>
        <a:p>
          <a:endParaRPr lang="en-US"/>
        </a:p>
      </dgm:t>
    </dgm:pt>
    <dgm:pt modelId="{283F7BD1-6223-45F9-A1F1-B26323F770D5}">
      <dgm:prSet/>
      <dgm:spPr>
        <a:solidFill>
          <a:schemeClr val="bg1">
            <a:lumMod val="95000"/>
          </a:schemeClr>
        </a:solidFill>
      </dgm:spPr>
      <dgm:t>
        <a:bodyPr/>
        <a:lstStyle/>
        <a:p>
          <a:r>
            <a:rPr lang="en-US" b="1" dirty="0"/>
            <a:t>Off-the-shelf solutions</a:t>
          </a:r>
          <a:endParaRPr lang="en-US" dirty="0"/>
        </a:p>
      </dgm:t>
    </dgm:pt>
    <dgm:pt modelId="{693E0078-ED69-49FA-86C4-A1965F6A1CE6}" type="parTrans" cxnId="{8774286B-E363-46B7-94F8-ECF3C5932EFA}">
      <dgm:prSet/>
      <dgm:spPr/>
      <dgm:t>
        <a:bodyPr/>
        <a:lstStyle/>
        <a:p>
          <a:endParaRPr lang="en-US"/>
        </a:p>
      </dgm:t>
    </dgm:pt>
    <dgm:pt modelId="{7EFD7430-F4DB-4544-8BD7-10E378524999}" type="sibTrans" cxnId="{8774286B-E363-46B7-94F8-ECF3C5932EFA}">
      <dgm:prSet/>
      <dgm:spPr/>
      <dgm:t>
        <a:bodyPr/>
        <a:lstStyle/>
        <a:p>
          <a:endParaRPr lang="en-US"/>
        </a:p>
      </dgm:t>
    </dgm:pt>
    <dgm:pt modelId="{B43C67D8-D883-43F0-ABA5-338FE976BA3A}">
      <dgm:prSet/>
      <dgm:spPr>
        <a:solidFill>
          <a:schemeClr val="bg1">
            <a:lumMod val="95000"/>
          </a:schemeClr>
        </a:solidFill>
      </dgm:spPr>
      <dgm:t>
        <a:bodyPr/>
        <a:lstStyle/>
        <a:p>
          <a:r>
            <a:rPr lang="en-US" b="1"/>
            <a:t>Best-of-breed integration</a:t>
          </a:r>
          <a:endParaRPr lang="en-US"/>
        </a:p>
      </dgm:t>
    </dgm:pt>
    <dgm:pt modelId="{37BF5035-4106-4058-AE90-0D1197C46D3A}" type="parTrans" cxnId="{F80B19F8-4160-4AAD-A584-E004C164CE78}">
      <dgm:prSet/>
      <dgm:spPr/>
      <dgm:t>
        <a:bodyPr/>
        <a:lstStyle/>
        <a:p>
          <a:endParaRPr lang="en-US"/>
        </a:p>
      </dgm:t>
    </dgm:pt>
    <dgm:pt modelId="{DD066F76-18B1-4AD4-BF63-012BC00119A7}" type="sibTrans" cxnId="{F80B19F8-4160-4AAD-A584-E004C164CE78}">
      <dgm:prSet/>
      <dgm:spPr/>
      <dgm:t>
        <a:bodyPr/>
        <a:lstStyle/>
        <a:p>
          <a:endParaRPr lang="en-US"/>
        </a:p>
      </dgm:t>
    </dgm:pt>
    <dgm:pt modelId="{83E66AD6-1920-4E10-BD0A-A1FBFF80307D}">
      <dgm:prSet/>
      <dgm:spPr>
        <a:solidFill>
          <a:schemeClr val="bg1">
            <a:lumMod val="95000"/>
          </a:schemeClr>
        </a:solidFill>
      </dgm:spPr>
      <dgm:t>
        <a:bodyPr/>
        <a:lstStyle/>
        <a:p>
          <a:r>
            <a:rPr lang="en-US" b="1" dirty="0"/>
            <a:t>A Custom Logging implementation</a:t>
          </a:r>
          <a:endParaRPr lang="en-US" dirty="0"/>
        </a:p>
      </dgm:t>
    </dgm:pt>
    <dgm:pt modelId="{D6A9745B-1194-4A93-B7C2-EA72AD6FD9CD}" type="parTrans" cxnId="{50306128-05EC-4FBA-A04C-209D47A3F389}">
      <dgm:prSet/>
      <dgm:spPr/>
      <dgm:t>
        <a:bodyPr/>
        <a:lstStyle/>
        <a:p>
          <a:endParaRPr lang="en-US"/>
        </a:p>
      </dgm:t>
    </dgm:pt>
    <dgm:pt modelId="{96B15B35-BFE3-4898-B42A-08C69FE2DF69}" type="sibTrans" cxnId="{50306128-05EC-4FBA-A04C-209D47A3F389}">
      <dgm:prSet/>
      <dgm:spPr/>
      <dgm:t>
        <a:bodyPr/>
        <a:lstStyle/>
        <a:p>
          <a:endParaRPr lang="en-US"/>
        </a:p>
      </dgm:t>
    </dgm:pt>
    <dgm:pt modelId="{85B09FBA-631B-4AC1-AA78-9774055AC447}">
      <dgm:prSet/>
      <dgm:spPr>
        <a:solidFill>
          <a:schemeClr val="bg1">
            <a:lumMod val="95000"/>
          </a:schemeClr>
        </a:solidFill>
      </dgm:spPr>
      <dgm:t>
        <a:bodyPr/>
        <a:lstStyle/>
        <a:p>
          <a:r>
            <a:rPr lang="en-US" b="1" dirty="0"/>
            <a:t>Distributed Tracing using Spring Cloud Sleuth</a:t>
          </a:r>
          <a:endParaRPr lang="en-US" dirty="0"/>
        </a:p>
      </dgm:t>
    </dgm:pt>
    <dgm:pt modelId="{3488F5D9-C4F8-43B2-ABAB-C07BDA7BF9F6}" type="parTrans" cxnId="{357E8B83-992B-4065-BAC7-89C5CDD6CA2D}">
      <dgm:prSet/>
      <dgm:spPr/>
      <dgm:t>
        <a:bodyPr/>
        <a:lstStyle/>
        <a:p>
          <a:endParaRPr lang="en-US"/>
        </a:p>
      </dgm:t>
    </dgm:pt>
    <dgm:pt modelId="{EA643D5F-8B44-425C-B0AC-A05A12D696A5}" type="sibTrans" cxnId="{357E8B83-992B-4065-BAC7-89C5CDD6CA2D}">
      <dgm:prSet/>
      <dgm:spPr/>
      <dgm:t>
        <a:bodyPr/>
        <a:lstStyle/>
        <a:p>
          <a:endParaRPr lang="en-US"/>
        </a:p>
      </dgm:t>
    </dgm:pt>
    <dgm:pt modelId="{B8BFA5B0-4108-4E4A-8E2F-AC6C9ADB9690}">
      <dgm:prSet/>
      <dgm:spPr>
        <a:solidFill>
          <a:schemeClr val="bg1">
            <a:lumMod val="85000"/>
          </a:schemeClr>
        </a:solidFill>
      </dgm:spPr>
      <dgm:t>
        <a:bodyPr/>
        <a:lstStyle/>
        <a:p>
          <a:endParaRPr lang="en-US" dirty="0"/>
        </a:p>
      </dgm:t>
    </dgm:pt>
    <dgm:pt modelId="{A9FE4BB0-4172-479A-B9CA-B38DBCBCA4D1}" type="sibTrans" cxnId="{362F16A5-AFB6-4B75-B69E-DE9916EA279E}">
      <dgm:prSet/>
      <dgm:spPr/>
      <dgm:t>
        <a:bodyPr/>
        <a:lstStyle/>
        <a:p>
          <a:endParaRPr lang="en-US"/>
        </a:p>
      </dgm:t>
    </dgm:pt>
    <dgm:pt modelId="{5F38EF2E-6EC5-467F-B346-6C1D9857F457}" type="parTrans" cxnId="{362F16A5-AFB6-4B75-B69E-DE9916EA279E}">
      <dgm:prSet/>
      <dgm:spPr/>
      <dgm:t>
        <a:bodyPr/>
        <a:lstStyle/>
        <a:p>
          <a:endParaRPr lang="en-US"/>
        </a:p>
      </dgm:t>
    </dgm:pt>
    <dgm:pt modelId="{64AB4B9C-00F8-4F58-983C-51104350EB21}">
      <dgm:prSet/>
      <dgm:spPr>
        <a:solidFill>
          <a:schemeClr val="bg1">
            <a:lumMod val="85000"/>
          </a:schemeClr>
        </a:solidFill>
      </dgm:spPr>
      <dgm:t>
        <a:bodyPr/>
        <a:lstStyle/>
        <a:p>
          <a:endParaRPr lang="en-US" dirty="0"/>
        </a:p>
      </dgm:t>
    </dgm:pt>
    <dgm:pt modelId="{14324E2F-EBE8-4AA0-980A-100C607967E0}" type="sibTrans" cxnId="{608ECE57-1E95-4D13-AA9E-3DB5E3F87081}">
      <dgm:prSet/>
      <dgm:spPr/>
      <dgm:t>
        <a:bodyPr/>
        <a:lstStyle/>
        <a:p>
          <a:endParaRPr lang="en-US"/>
        </a:p>
      </dgm:t>
    </dgm:pt>
    <dgm:pt modelId="{ED8A9C70-82BF-4FF2-85C8-AE329D0A2E71}" type="parTrans" cxnId="{608ECE57-1E95-4D13-AA9E-3DB5E3F87081}">
      <dgm:prSet/>
      <dgm:spPr/>
      <dgm:t>
        <a:bodyPr/>
        <a:lstStyle/>
        <a:p>
          <a:endParaRPr lang="en-US"/>
        </a:p>
      </dgm:t>
    </dgm:pt>
    <dgm:pt modelId="{D09CC511-FB52-4615-B27C-68BA792088CB}">
      <dgm:prSet/>
      <dgm:spPr>
        <a:solidFill>
          <a:schemeClr val="bg1">
            <a:lumMod val="85000"/>
          </a:schemeClr>
        </a:solidFill>
      </dgm:spPr>
      <dgm:t>
        <a:bodyPr/>
        <a:lstStyle/>
        <a:p>
          <a:endParaRPr lang="en-US" dirty="0"/>
        </a:p>
      </dgm:t>
    </dgm:pt>
    <dgm:pt modelId="{107F79A9-4760-4E17-92E8-0BB577BFE0F9}" type="sibTrans" cxnId="{00DB1EC6-DF99-4629-B3D2-A02E447D9DD0}">
      <dgm:prSet/>
      <dgm:spPr/>
      <dgm:t>
        <a:bodyPr/>
        <a:lstStyle/>
        <a:p>
          <a:endParaRPr lang="en-US"/>
        </a:p>
      </dgm:t>
    </dgm:pt>
    <dgm:pt modelId="{9E24A545-6312-4846-93D6-2DD3CA6FB5A5}" type="parTrans" cxnId="{00DB1EC6-DF99-4629-B3D2-A02E447D9DD0}">
      <dgm:prSet/>
      <dgm:spPr/>
      <dgm:t>
        <a:bodyPr/>
        <a:lstStyle/>
        <a:p>
          <a:endParaRPr lang="en-US"/>
        </a:p>
      </dgm:t>
    </dgm:pt>
    <dgm:pt modelId="{94C8885F-ED14-4453-9CF4-1EE0DD4033CE}">
      <dgm:prSet/>
      <dgm:spPr>
        <a:solidFill>
          <a:schemeClr val="bg1">
            <a:lumMod val="85000"/>
          </a:schemeClr>
        </a:solidFill>
      </dgm:spPr>
      <dgm:t>
        <a:bodyPr/>
        <a:lstStyle/>
        <a:p>
          <a:endParaRPr lang="en-US" dirty="0"/>
        </a:p>
      </dgm:t>
    </dgm:pt>
    <dgm:pt modelId="{AD4E6295-2F0B-41BA-9DDD-6C5155D86D25}" type="sibTrans" cxnId="{F3A94533-7BDC-4ACF-B2C5-025A1075CD83}">
      <dgm:prSet/>
      <dgm:spPr/>
      <dgm:t>
        <a:bodyPr/>
        <a:lstStyle/>
        <a:p>
          <a:endParaRPr lang="en-US"/>
        </a:p>
      </dgm:t>
    </dgm:pt>
    <dgm:pt modelId="{5D8028E8-500C-43FF-B372-000893C619B2}" type="parTrans" cxnId="{F3A94533-7BDC-4ACF-B2C5-025A1075CD83}">
      <dgm:prSet/>
      <dgm:spPr/>
      <dgm:t>
        <a:bodyPr/>
        <a:lstStyle/>
        <a:p>
          <a:endParaRPr lang="en-US"/>
        </a:p>
      </dgm:t>
    </dgm:pt>
    <dgm:pt modelId="{95C5680C-3D15-47C2-B40D-A1686762A4EA}">
      <dgm:prSet/>
      <dgm:spPr/>
      <dgm:t>
        <a:bodyPr/>
        <a:lstStyle/>
        <a:p>
          <a:r>
            <a:rPr lang="en-US" dirty="0" err="1"/>
            <a:t>Logback</a:t>
          </a:r>
          <a:endParaRPr lang="en-US" dirty="0"/>
        </a:p>
      </dgm:t>
    </dgm:pt>
    <dgm:pt modelId="{E4CA61C9-4A44-445A-9D07-D0B67A5958BE}" type="sibTrans" cxnId="{FA5D165A-2A05-480D-9D9B-85D55CA0D7B0}">
      <dgm:prSet/>
      <dgm:spPr/>
      <dgm:t>
        <a:bodyPr/>
        <a:lstStyle/>
        <a:p>
          <a:endParaRPr lang="en-US"/>
        </a:p>
      </dgm:t>
    </dgm:pt>
    <dgm:pt modelId="{2242E765-0030-428C-8D3B-EDE274ACFE2C}" type="parTrans" cxnId="{FA5D165A-2A05-480D-9D9B-85D55CA0D7B0}">
      <dgm:prSet/>
      <dgm:spPr/>
      <dgm:t>
        <a:bodyPr/>
        <a:lstStyle/>
        <a:p>
          <a:endParaRPr lang="en-US"/>
        </a:p>
      </dgm:t>
    </dgm:pt>
    <dgm:pt modelId="{44B1E58B-97D9-4087-A45F-6D61AD5B3EB8}" type="pres">
      <dgm:prSet presAssocID="{530FD23D-C743-4C66-A7B3-AD9DF01743F1}" presName="Name0" presStyleCnt="0">
        <dgm:presLayoutVars>
          <dgm:dir/>
          <dgm:animLvl val="lvl"/>
          <dgm:resizeHandles val="exact"/>
        </dgm:presLayoutVars>
      </dgm:prSet>
      <dgm:spPr/>
    </dgm:pt>
    <dgm:pt modelId="{30B3A152-CF45-4FF3-AD65-BDD1A65DF24B}" type="pres">
      <dgm:prSet presAssocID="{461B8D8A-C9C3-4CDB-9C0A-028A006F2D5F}" presName="linNode" presStyleCnt="0"/>
      <dgm:spPr/>
    </dgm:pt>
    <dgm:pt modelId="{493D102B-1838-427A-8E03-3F4689723C55}" type="pres">
      <dgm:prSet presAssocID="{461B8D8A-C9C3-4CDB-9C0A-028A006F2D5F}" presName="parentText" presStyleLbl="solidFgAcc1" presStyleIdx="0" presStyleCnt="5" custScaleY="399026">
        <dgm:presLayoutVars>
          <dgm:chMax val="1"/>
          <dgm:bulletEnabled/>
        </dgm:presLayoutVars>
      </dgm:prSet>
      <dgm:spPr/>
    </dgm:pt>
    <dgm:pt modelId="{D17BF653-4161-4C7B-BC5C-2764960D4A54}" type="pres">
      <dgm:prSet presAssocID="{461B8D8A-C9C3-4CDB-9C0A-028A006F2D5F}" presName="descendantText" presStyleLbl="alignNode1" presStyleIdx="0" presStyleCnt="5" custScaleY="408259">
        <dgm:presLayoutVars>
          <dgm:bulletEnabled/>
        </dgm:presLayoutVars>
      </dgm:prSet>
      <dgm:spPr/>
    </dgm:pt>
    <dgm:pt modelId="{313891AA-CFDE-43BA-B5B6-B61722DD7D60}" type="pres">
      <dgm:prSet presAssocID="{CF6162BE-685B-4F70-9CC5-4EDE7D40A3B9}" presName="sp" presStyleCnt="0"/>
      <dgm:spPr/>
    </dgm:pt>
    <dgm:pt modelId="{F2AECAD0-E742-4644-9F45-794C8293C4A1}" type="pres">
      <dgm:prSet presAssocID="{283F7BD1-6223-45F9-A1F1-B26323F770D5}" presName="linNode" presStyleCnt="0"/>
      <dgm:spPr/>
    </dgm:pt>
    <dgm:pt modelId="{7907FD27-3F9F-4C31-A1DD-3FF174FBA740}" type="pres">
      <dgm:prSet presAssocID="{283F7BD1-6223-45F9-A1F1-B26323F770D5}" presName="parentText" presStyleLbl="solidFgAcc1" presStyleIdx="1" presStyleCnt="5">
        <dgm:presLayoutVars>
          <dgm:chMax val="1"/>
          <dgm:bulletEnabled/>
        </dgm:presLayoutVars>
      </dgm:prSet>
      <dgm:spPr/>
    </dgm:pt>
    <dgm:pt modelId="{E1B08A2B-2339-4F4C-AE8E-0D51D59D9E72}" type="pres">
      <dgm:prSet presAssocID="{283F7BD1-6223-45F9-A1F1-B26323F770D5}" presName="descendantText" presStyleLbl="alignNode1" presStyleIdx="1" presStyleCnt="5">
        <dgm:presLayoutVars>
          <dgm:bulletEnabled/>
        </dgm:presLayoutVars>
      </dgm:prSet>
      <dgm:spPr/>
    </dgm:pt>
    <dgm:pt modelId="{806CF882-DBB3-41A0-BD4A-74993459CC79}" type="pres">
      <dgm:prSet presAssocID="{7EFD7430-F4DB-4544-8BD7-10E378524999}" presName="sp" presStyleCnt="0"/>
      <dgm:spPr/>
    </dgm:pt>
    <dgm:pt modelId="{7AF87ADB-9BB2-4D8E-A5DA-FF866B7A8DA2}" type="pres">
      <dgm:prSet presAssocID="{B43C67D8-D883-43F0-ABA5-338FE976BA3A}" presName="linNode" presStyleCnt="0"/>
      <dgm:spPr/>
    </dgm:pt>
    <dgm:pt modelId="{12142216-4394-4393-A984-C7C85650B7E3}" type="pres">
      <dgm:prSet presAssocID="{B43C67D8-D883-43F0-ABA5-338FE976BA3A}" presName="parentText" presStyleLbl="solidFgAcc1" presStyleIdx="2" presStyleCnt="5">
        <dgm:presLayoutVars>
          <dgm:chMax val="1"/>
          <dgm:bulletEnabled/>
        </dgm:presLayoutVars>
      </dgm:prSet>
      <dgm:spPr/>
    </dgm:pt>
    <dgm:pt modelId="{DAE085E2-F808-4543-8EA9-EE4B24DD0CB4}" type="pres">
      <dgm:prSet presAssocID="{B43C67D8-D883-43F0-ABA5-338FE976BA3A}" presName="descendantText" presStyleLbl="alignNode1" presStyleIdx="2" presStyleCnt="5">
        <dgm:presLayoutVars>
          <dgm:bulletEnabled/>
        </dgm:presLayoutVars>
      </dgm:prSet>
      <dgm:spPr/>
    </dgm:pt>
    <dgm:pt modelId="{D41EFB21-1F6D-49B8-B2C2-0C2008A48F81}" type="pres">
      <dgm:prSet presAssocID="{DD066F76-18B1-4AD4-BF63-012BC00119A7}" presName="sp" presStyleCnt="0"/>
      <dgm:spPr/>
    </dgm:pt>
    <dgm:pt modelId="{32917654-A979-4919-A44A-788F00AEB4B3}" type="pres">
      <dgm:prSet presAssocID="{83E66AD6-1920-4E10-BD0A-A1FBFF80307D}" presName="linNode" presStyleCnt="0"/>
      <dgm:spPr/>
    </dgm:pt>
    <dgm:pt modelId="{70C9E1AE-C4FB-471D-B2BA-778757D3CF6B}" type="pres">
      <dgm:prSet presAssocID="{83E66AD6-1920-4E10-BD0A-A1FBFF80307D}" presName="parentText" presStyleLbl="solidFgAcc1" presStyleIdx="3" presStyleCnt="5">
        <dgm:presLayoutVars>
          <dgm:chMax val="1"/>
          <dgm:bulletEnabled/>
        </dgm:presLayoutVars>
      </dgm:prSet>
      <dgm:spPr/>
    </dgm:pt>
    <dgm:pt modelId="{FD2D522C-60A1-4DFE-85C0-7481AE9857A4}" type="pres">
      <dgm:prSet presAssocID="{83E66AD6-1920-4E10-BD0A-A1FBFF80307D}" presName="descendantText" presStyleLbl="alignNode1" presStyleIdx="3" presStyleCnt="5">
        <dgm:presLayoutVars>
          <dgm:bulletEnabled/>
        </dgm:presLayoutVars>
      </dgm:prSet>
      <dgm:spPr/>
    </dgm:pt>
    <dgm:pt modelId="{15166538-0644-42A2-A082-C0CCFC7115F9}" type="pres">
      <dgm:prSet presAssocID="{96B15B35-BFE3-4898-B42A-08C69FE2DF69}" presName="sp" presStyleCnt="0"/>
      <dgm:spPr/>
    </dgm:pt>
    <dgm:pt modelId="{BFD16F28-B366-4B50-A1DC-7F18A9114AD4}" type="pres">
      <dgm:prSet presAssocID="{85B09FBA-631B-4AC1-AA78-9774055AC447}" presName="linNode" presStyleCnt="0"/>
      <dgm:spPr/>
    </dgm:pt>
    <dgm:pt modelId="{8509C9A7-F04B-4D32-AF66-C822A57CD50A}" type="pres">
      <dgm:prSet presAssocID="{85B09FBA-631B-4AC1-AA78-9774055AC447}" presName="parentText" presStyleLbl="solidFgAcc1" presStyleIdx="4" presStyleCnt="5">
        <dgm:presLayoutVars>
          <dgm:chMax val="1"/>
          <dgm:bulletEnabled/>
        </dgm:presLayoutVars>
      </dgm:prSet>
      <dgm:spPr/>
    </dgm:pt>
    <dgm:pt modelId="{F2653B71-3A7E-4F22-AC36-5FC48873C173}" type="pres">
      <dgm:prSet presAssocID="{85B09FBA-631B-4AC1-AA78-9774055AC447}" presName="descendantText" presStyleLbl="alignNode1" presStyleIdx="4" presStyleCnt="5">
        <dgm:presLayoutVars>
          <dgm:bulletEnabled/>
        </dgm:presLayoutVars>
      </dgm:prSet>
      <dgm:spPr/>
    </dgm:pt>
  </dgm:ptLst>
  <dgm:cxnLst>
    <dgm:cxn modelId="{CD634602-F024-4F0A-9C56-B67A6295BD11}" srcId="{461B8D8A-C9C3-4CDB-9C0A-028A006F2D5F}" destId="{C687E41A-82FE-4B92-B213-6F506FC2A890}" srcOrd="1" destOrd="0" parTransId="{854A4DA9-E0ED-41BC-A647-0D4657CDE84C}" sibTransId="{6FBF429D-D1DC-4CF5-B95C-A2CDB9CC3A25}"/>
    <dgm:cxn modelId="{C89BDE02-DCA8-4F12-B413-A22D396BAC5F}" type="presOf" srcId="{83E66AD6-1920-4E10-BD0A-A1FBFF80307D}" destId="{70C9E1AE-C4FB-471D-B2BA-778757D3CF6B}" srcOrd="0" destOrd="0" presId="urn:microsoft.com/office/officeart/2016/7/layout/VerticalHollowActionList"/>
    <dgm:cxn modelId="{8AE3670A-23A7-4B17-B087-2D0C6BD48A96}" srcId="{4BEB39BD-8231-4FAF-B691-826D15F57CA9}" destId="{FFB8F217-6BB4-4619-908B-FF7DE50A5A0A}" srcOrd="7" destOrd="0" parTransId="{1BEE8022-2ED5-47C2-8B0F-A613A63DF745}" sibTransId="{9DCBC212-2BF0-455A-89BE-0CF93D6C4BFA}"/>
    <dgm:cxn modelId="{8CFA4A0C-9FAE-4E48-A24E-C688088247D7}" type="presOf" srcId="{479BAA16-A9C6-4A3B-A7CA-06A94873F844}" destId="{D17BF653-4161-4C7B-BC5C-2764960D4A54}" srcOrd="0" destOrd="3" presId="urn:microsoft.com/office/officeart/2016/7/layout/VerticalHollowActionList"/>
    <dgm:cxn modelId="{27B6831C-6283-49B9-926F-11725F3FB04E}" type="presOf" srcId="{F76E063A-F62E-49C4-80D4-B0113C997CA1}" destId="{D17BF653-4161-4C7B-BC5C-2764960D4A54}" srcOrd="0" destOrd="10" presId="urn:microsoft.com/office/officeart/2016/7/layout/VerticalHollowActionList"/>
    <dgm:cxn modelId="{76906A27-29D0-45C4-98E5-38CCE05DE1EE}" srcId="{4BEB39BD-8231-4FAF-B691-826D15F57CA9}" destId="{0F66CE89-BD3A-4A5A-AD62-6FF8238BA617}" srcOrd="4" destOrd="0" parTransId="{DD9A2995-8003-4BE1-86AB-4DCA08D30D0B}" sibTransId="{42D53C8F-B983-4B49-A1FC-7D689212A510}"/>
    <dgm:cxn modelId="{21147127-6783-47F3-A6FE-0255F5EA8F25}" srcId="{530FD23D-C743-4C66-A7B3-AD9DF01743F1}" destId="{461B8D8A-C9C3-4CDB-9C0A-028A006F2D5F}" srcOrd="0" destOrd="0" parTransId="{28BC8059-F469-4524-A420-B36B5A6CEDFB}" sibTransId="{CF6162BE-685B-4F70-9CC5-4EDE7D40A3B9}"/>
    <dgm:cxn modelId="{50306128-05EC-4FBA-A04C-209D47A3F389}" srcId="{530FD23D-C743-4C66-A7B3-AD9DF01743F1}" destId="{83E66AD6-1920-4E10-BD0A-A1FBFF80307D}" srcOrd="3" destOrd="0" parTransId="{D6A9745B-1194-4A93-B7C2-EA72AD6FD9CD}" sibTransId="{96B15B35-BFE3-4898-B42A-08C69FE2DF69}"/>
    <dgm:cxn modelId="{55CDDA2C-1D36-49FB-9137-88CDD5DD13ED}" srcId="{4BEB39BD-8231-4FAF-B691-826D15F57CA9}" destId="{69EB73DA-3329-4CCC-B927-33805980AB45}" srcOrd="0" destOrd="0" parTransId="{62F12D0A-FA86-48D1-B380-32F19828C8EB}" sibTransId="{46D65B8C-B81C-40B4-9394-FD3F72FABC8E}"/>
    <dgm:cxn modelId="{F3A94533-7BDC-4ACF-B2C5-025A1075CD83}" srcId="{85B09FBA-631B-4AC1-AA78-9774055AC447}" destId="{94C8885F-ED14-4453-9CF4-1EE0DD4033CE}" srcOrd="0" destOrd="0" parTransId="{5D8028E8-500C-43FF-B372-000893C619B2}" sibTransId="{AD4E6295-2F0B-41BA-9DDD-6C5155D86D25}"/>
    <dgm:cxn modelId="{B8E97B39-66D1-4EE7-A614-47CFF42FF73C}" type="presOf" srcId="{D09CC511-FB52-4615-B27C-68BA792088CB}" destId="{FD2D522C-60A1-4DFE-85C0-7481AE9857A4}" srcOrd="0" destOrd="0" presId="urn:microsoft.com/office/officeart/2016/7/layout/VerticalHollowActionList"/>
    <dgm:cxn modelId="{94EDD13B-8A64-49B8-8D07-FCBD0906B489}" type="presOf" srcId="{41E2847D-E25C-486A-BBD1-E1395CF85C5F}" destId="{D17BF653-4161-4C7B-BC5C-2764960D4A54}" srcOrd="0" destOrd="6" presId="urn:microsoft.com/office/officeart/2016/7/layout/VerticalHollowActionList"/>
    <dgm:cxn modelId="{9CBE8364-1954-4C16-B127-DAAE0BD12C40}" srcId="{C687E41A-82FE-4B92-B213-6F506FC2A890}" destId="{F76E063A-F62E-49C4-80D4-B0113C997CA1}" srcOrd="0" destOrd="0" parTransId="{B3FFE237-1966-4CC9-A509-430422462B9F}" sibTransId="{0307F8F7-786F-4E84-BDC5-BA2A28395AE2}"/>
    <dgm:cxn modelId="{70BE8E45-D638-4FC6-BB34-56125A4A66A5}" type="presOf" srcId="{530FD23D-C743-4C66-A7B3-AD9DF01743F1}" destId="{44B1E58B-97D9-4087-A45F-6D61AD5B3EB8}" srcOrd="0" destOrd="0" presId="urn:microsoft.com/office/officeart/2016/7/layout/VerticalHollowActionList"/>
    <dgm:cxn modelId="{0F983648-02FA-49BD-841B-EC747BC5ED3F}" srcId="{4BEB39BD-8231-4FAF-B691-826D15F57CA9}" destId="{41E2847D-E25C-486A-BBD1-E1395CF85C5F}" srcOrd="5" destOrd="0" parTransId="{8101C3F0-A685-42F9-B43F-F38E67ACF289}" sibTransId="{3DC7BA94-D68E-4324-A343-DD7EDCEAE44E}"/>
    <dgm:cxn modelId="{8774286B-E363-46B7-94F8-ECF3C5932EFA}" srcId="{530FD23D-C743-4C66-A7B3-AD9DF01743F1}" destId="{283F7BD1-6223-45F9-A1F1-B26323F770D5}" srcOrd="1" destOrd="0" parTransId="{693E0078-ED69-49FA-86C4-A1965F6A1CE6}" sibTransId="{7EFD7430-F4DB-4544-8BD7-10E378524999}"/>
    <dgm:cxn modelId="{5AE0D94C-7D01-43BD-8B3C-0E694A50BCFD}" srcId="{461B8D8A-C9C3-4CDB-9C0A-028A006F2D5F}" destId="{1EAE4E71-CE09-4968-AD77-F49E3693167C}" srcOrd="2" destOrd="0" parTransId="{BC0E212C-2D39-47A1-AA9A-3C5003B46AB1}" sibTransId="{A31128A4-468E-40B2-89F4-571C194C1795}"/>
    <dgm:cxn modelId="{B4633670-0211-4163-BC94-ED0932B3B8A1}" srcId="{461B8D8A-C9C3-4CDB-9C0A-028A006F2D5F}" destId="{4BEB39BD-8231-4FAF-B691-826D15F57CA9}" srcOrd="0" destOrd="0" parTransId="{2F076377-2FE6-4390-BD4A-C911117DEABA}" sibTransId="{713044BA-522A-4645-B422-331A627C67D6}"/>
    <dgm:cxn modelId="{608ECE57-1E95-4D13-AA9E-3DB5E3F87081}" srcId="{B43C67D8-D883-43F0-ABA5-338FE976BA3A}" destId="{64AB4B9C-00F8-4F58-983C-51104350EB21}" srcOrd="0" destOrd="0" parTransId="{ED8A9C70-82BF-4FF2-85C8-AE329D0A2E71}" sibTransId="{14324E2F-EBE8-4AA0-980A-100C607967E0}"/>
    <dgm:cxn modelId="{FA5D165A-2A05-480D-9D9B-85D55CA0D7B0}" srcId="{4BEB39BD-8231-4FAF-B691-826D15F57CA9}" destId="{95C5680C-3D15-47C2-B40D-A1686762A4EA}" srcOrd="1" destOrd="0" parTransId="{2242E765-0030-428C-8D3B-EDE274ACFE2C}" sibTransId="{E4CA61C9-4A44-445A-9D07-D0B67A5958BE}"/>
    <dgm:cxn modelId="{17E09C7E-5B42-4269-A1B4-4B35A9B6C2C1}" type="presOf" srcId="{1EAE4E71-CE09-4968-AD77-F49E3693167C}" destId="{D17BF653-4161-4C7B-BC5C-2764960D4A54}" srcOrd="0" destOrd="12" presId="urn:microsoft.com/office/officeart/2016/7/layout/VerticalHollowActionList"/>
    <dgm:cxn modelId="{357E8B83-992B-4065-BAC7-89C5CDD6CA2D}" srcId="{530FD23D-C743-4C66-A7B3-AD9DF01743F1}" destId="{85B09FBA-631B-4AC1-AA78-9774055AC447}" srcOrd="4" destOrd="0" parTransId="{3488F5D9-C4F8-43B2-ABAB-C07BDA7BF9F6}" sibTransId="{EA643D5F-8B44-425C-B0AC-A05A12D696A5}"/>
    <dgm:cxn modelId="{074C1F8B-AFFC-4D4D-B25B-0DE1918ECB2B}" srcId="{4BEB39BD-8231-4FAF-B691-826D15F57CA9}" destId="{DF5AB65D-1F01-4CB9-ADFA-22BA47B9FB77}" srcOrd="3" destOrd="0" parTransId="{69D8BFEA-0FA2-4F55-92FB-DDB1326F16EC}" sibTransId="{30B36B46-DB8D-43B5-B77A-D3A5FBF33FE9}"/>
    <dgm:cxn modelId="{96EACD94-EAA0-4252-8A23-D65658F5A596}" type="presOf" srcId="{85B09FBA-631B-4AC1-AA78-9774055AC447}" destId="{8509C9A7-F04B-4D32-AF66-C822A57CD50A}" srcOrd="0" destOrd="0" presId="urn:microsoft.com/office/officeart/2016/7/layout/VerticalHollowActionList"/>
    <dgm:cxn modelId="{08AA6095-0BD1-4072-A094-03A327E585CB}" type="presOf" srcId="{B43C67D8-D883-43F0-ABA5-338FE976BA3A}" destId="{12142216-4394-4393-A984-C7C85650B7E3}" srcOrd="0" destOrd="0" presId="urn:microsoft.com/office/officeart/2016/7/layout/VerticalHollowActionList"/>
    <dgm:cxn modelId="{77853697-19D0-40B0-9469-D8C7FDF417E5}" srcId="{1EAE4E71-CE09-4968-AD77-F49E3693167C}" destId="{3F61BDDC-3BCB-453C-9BD2-9E9E565B4181}" srcOrd="0" destOrd="0" parTransId="{6491F34F-0DD0-4C97-9822-01C141F79CD2}" sibTransId="{757F09E1-300B-4A46-B27F-29426E3A79B9}"/>
    <dgm:cxn modelId="{7043429A-C1A3-4BBB-85E2-66F12F853D48}" srcId="{C687E41A-82FE-4B92-B213-6F506FC2A890}" destId="{4CE39E81-45DA-40B0-8C6F-40854634AC6D}" srcOrd="1" destOrd="0" parTransId="{3E36DE99-B657-4497-B75C-9EEA6A503A2B}" sibTransId="{4CE118A8-B16C-4331-9636-62F3473B59D3}"/>
    <dgm:cxn modelId="{2B4C009D-D844-4E59-B8F7-E9F06230B65A}" srcId="{4BEB39BD-8231-4FAF-B691-826D15F57CA9}" destId="{D4F27410-21F3-4399-B5E4-C1E6B37F39D6}" srcOrd="6" destOrd="0" parTransId="{C9F0DC4A-7E0D-45C0-99F9-D949F1E2F1A6}" sibTransId="{653F84AB-2E0E-41DC-8D39-284E0DEDE055}"/>
    <dgm:cxn modelId="{76E0D89D-7803-46EE-87C3-43AEE598DF41}" type="presOf" srcId="{64AB4B9C-00F8-4F58-983C-51104350EB21}" destId="{DAE085E2-F808-4543-8EA9-EE4B24DD0CB4}" srcOrd="0" destOrd="0" presId="urn:microsoft.com/office/officeart/2016/7/layout/VerticalHollowActionList"/>
    <dgm:cxn modelId="{68C88FA1-AAEA-402A-A8F0-B2B0EC655A0F}" type="presOf" srcId="{C687E41A-82FE-4B92-B213-6F506FC2A890}" destId="{D17BF653-4161-4C7B-BC5C-2764960D4A54}" srcOrd="0" destOrd="9" presId="urn:microsoft.com/office/officeart/2016/7/layout/VerticalHollowActionList"/>
    <dgm:cxn modelId="{362F16A5-AFB6-4B75-B69E-DE9916EA279E}" srcId="{283F7BD1-6223-45F9-A1F1-B26323F770D5}" destId="{B8BFA5B0-4108-4E4A-8E2F-AC6C9ADB9690}" srcOrd="0" destOrd="0" parTransId="{5F38EF2E-6EC5-467F-B346-6C1D9857F457}" sibTransId="{A9FE4BB0-4172-479A-B9CA-B38DBCBCA4D1}"/>
    <dgm:cxn modelId="{8112EFAE-FA02-44EB-81EE-D6A56C6ED2DD}" type="presOf" srcId="{0F66CE89-BD3A-4A5A-AD62-6FF8238BA617}" destId="{D17BF653-4161-4C7B-BC5C-2764960D4A54}" srcOrd="0" destOrd="5" presId="urn:microsoft.com/office/officeart/2016/7/layout/VerticalHollowActionList"/>
    <dgm:cxn modelId="{D648BCB0-613E-4276-B425-6099E44BC3A1}" type="presOf" srcId="{4CE39E81-45DA-40B0-8C6F-40854634AC6D}" destId="{D17BF653-4161-4C7B-BC5C-2764960D4A54}" srcOrd="0" destOrd="11" presId="urn:microsoft.com/office/officeart/2016/7/layout/VerticalHollowActionList"/>
    <dgm:cxn modelId="{D98C84B8-9471-428B-9049-561E119A82C4}" type="presOf" srcId="{3F61BDDC-3BCB-453C-9BD2-9E9E565B4181}" destId="{D17BF653-4161-4C7B-BC5C-2764960D4A54}" srcOrd="0" destOrd="13" presId="urn:microsoft.com/office/officeart/2016/7/layout/VerticalHollowActionList"/>
    <dgm:cxn modelId="{24AD80BB-F6CD-43BF-88E2-3EE3CBA88792}" type="presOf" srcId="{283F7BD1-6223-45F9-A1F1-B26323F770D5}" destId="{7907FD27-3F9F-4C31-A1DD-3FF174FBA740}" srcOrd="0" destOrd="0" presId="urn:microsoft.com/office/officeart/2016/7/layout/VerticalHollowActionList"/>
    <dgm:cxn modelId="{7331A6BC-A47B-4E2B-A91E-FE91E90E8391}" srcId="{4BEB39BD-8231-4FAF-B691-826D15F57CA9}" destId="{479BAA16-A9C6-4A3B-A7CA-06A94873F844}" srcOrd="2" destOrd="0" parTransId="{01B9CE8D-D242-4B3C-9FB0-2B3831882DB9}" sibTransId="{991B3BCD-234A-4F72-853A-FED00D51B8D7}"/>
    <dgm:cxn modelId="{83046FBE-8CE9-47A5-B362-CA01A96EA722}" type="presOf" srcId="{FFB8F217-6BB4-4619-908B-FF7DE50A5A0A}" destId="{D17BF653-4161-4C7B-BC5C-2764960D4A54}" srcOrd="0" destOrd="8" presId="urn:microsoft.com/office/officeart/2016/7/layout/VerticalHollowActionList"/>
    <dgm:cxn modelId="{E3F9A5C4-C2F8-44BB-8AB2-DEFBC8E9E003}" type="presOf" srcId="{D4F27410-21F3-4399-B5E4-C1E6B37F39D6}" destId="{D17BF653-4161-4C7B-BC5C-2764960D4A54}" srcOrd="0" destOrd="7" presId="urn:microsoft.com/office/officeart/2016/7/layout/VerticalHollowActionList"/>
    <dgm:cxn modelId="{00DB1EC6-DF99-4629-B3D2-A02E447D9DD0}" srcId="{83E66AD6-1920-4E10-BD0A-A1FBFF80307D}" destId="{D09CC511-FB52-4615-B27C-68BA792088CB}" srcOrd="0" destOrd="0" parTransId="{9E24A545-6312-4846-93D6-2DD3CA6FB5A5}" sibTransId="{107F79A9-4760-4E17-92E8-0BB577BFE0F9}"/>
    <dgm:cxn modelId="{EBFBC0CB-9FB0-474C-8B84-D61BB2C748CD}" type="presOf" srcId="{95C5680C-3D15-47C2-B40D-A1686762A4EA}" destId="{D17BF653-4161-4C7B-BC5C-2764960D4A54}" srcOrd="0" destOrd="2" presId="urn:microsoft.com/office/officeart/2016/7/layout/VerticalHollowActionList"/>
    <dgm:cxn modelId="{200F25CD-FD51-4CA7-8FE3-5A0C0ABC3685}" type="presOf" srcId="{4BEB39BD-8231-4FAF-B691-826D15F57CA9}" destId="{D17BF653-4161-4C7B-BC5C-2764960D4A54}" srcOrd="0" destOrd="0" presId="urn:microsoft.com/office/officeart/2016/7/layout/VerticalHollowActionList"/>
    <dgm:cxn modelId="{24F22CD4-8834-4798-B7FC-EC8DA7C13CAC}" type="presOf" srcId="{B8BFA5B0-4108-4E4A-8E2F-AC6C9ADB9690}" destId="{E1B08A2B-2339-4F4C-AE8E-0D51D59D9E72}" srcOrd="0" destOrd="0" presId="urn:microsoft.com/office/officeart/2016/7/layout/VerticalHollowActionList"/>
    <dgm:cxn modelId="{3CB45AE2-2534-47E6-BA1B-A0FF480CE558}" type="presOf" srcId="{DF5AB65D-1F01-4CB9-ADFA-22BA47B9FB77}" destId="{D17BF653-4161-4C7B-BC5C-2764960D4A54}" srcOrd="0" destOrd="4" presId="urn:microsoft.com/office/officeart/2016/7/layout/VerticalHollowActionList"/>
    <dgm:cxn modelId="{A38029EE-0300-4923-8730-3FC697641C8C}" type="presOf" srcId="{461B8D8A-C9C3-4CDB-9C0A-028A006F2D5F}" destId="{493D102B-1838-427A-8E03-3F4689723C55}" srcOrd="0" destOrd="0" presId="urn:microsoft.com/office/officeart/2016/7/layout/VerticalHollowActionList"/>
    <dgm:cxn modelId="{75DBE8EF-5873-430D-B3AF-2DC24F87633B}" type="presOf" srcId="{94C8885F-ED14-4453-9CF4-1EE0DD4033CE}" destId="{F2653B71-3A7E-4F22-AC36-5FC48873C173}" srcOrd="0" destOrd="0" presId="urn:microsoft.com/office/officeart/2016/7/layout/VerticalHollowActionList"/>
    <dgm:cxn modelId="{8439F4F2-C923-4E2E-B4E2-BAE58B057142}" type="presOf" srcId="{69EB73DA-3329-4CCC-B927-33805980AB45}" destId="{D17BF653-4161-4C7B-BC5C-2764960D4A54}" srcOrd="0" destOrd="1" presId="urn:microsoft.com/office/officeart/2016/7/layout/VerticalHollowActionList"/>
    <dgm:cxn modelId="{F80B19F8-4160-4AAD-A584-E004C164CE78}" srcId="{530FD23D-C743-4C66-A7B3-AD9DF01743F1}" destId="{B43C67D8-D883-43F0-ABA5-338FE976BA3A}" srcOrd="2" destOrd="0" parTransId="{37BF5035-4106-4058-AE90-0D1197C46D3A}" sibTransId="{DD066F76-18B1-4AD4-BF63-012BC00119A7}"/>
    <dgm:cxn modelId="{A0767CF3-C1A7-4BBF-8201-C2EB3DA0F102}" type="presParOf" srcId="{44B1E58B-97D9-4087-A45F-6D61AD5B3EB8}" destId="{30B3A152-CF45-4FF3-AD65-BDD1A65DF24B}" srcOrd="0" destOrd="0" presId="urn:microsoft.com/office/officeart/2016/7/layout/VerticalHollowActionList"/>
    <dgm:cxn modelId="{B5CB104F-C5F9-4CB2-8A33-A139311FF488}" type="presParOf" srcId="{30B3A152-CF45-4FF3-AD65-BDD1A65DF24B}" destId="{493D102B-1838-427A-8E03-3F4689723C55}" srcOrd="0" destOrd="0" presId="urn:microsoft.com/office/officeart/2016/7/layout/VerticalHollowActionList"/>
    <dgm:cxn modelId="{3A7E44E1-56C4-469B-8A2A-D1419A3FE065}" type="presParOf" srcId="{30B3A152-CF45-4FF3-AD65-BDD1A65DF24B}" destId="{D17BF653-4161-4C7B-BC5C-2764960D4A54}" srcOrd="1" destOrd="0" presId="urn:microsoft.com/office/officeart/2016/7/layout/VerticalHollowActionList"/>
    <dgm:cxn modelId="{79C84C60-C3C6-4BE4-9063-A041A77CEC9C}" type="presParOf" srcId="{44B1E58B-97D9-4087-A45F-6D61AD5B3EB8}" destId="{313891AA-CFDE-43BA-B5B6-B61722DD7D60}" srcOrd="1" destOrd="0" presId="urn:microsoft.com/office/officeart/2016/7/layout/VerticalHollowActionList"/>
    <dgm:cxn modelId="{26A36E29-B066-43AF-8C66-B578816761A8}" type="presParOf" srcId="{44B1E58B-97D9-4087-A45F-6D61AD5B3EB8}" destId="{F2AECAD0-E742-4644-9F45-794C8293C4A1}" srcOrd="2" destOrd="0" presId="urn:microsoft.com/office/officeart/2016/7/layout/VerticalHollowActionList"/>
    <dgm:cxn modelId="{D9929143-1116-4DE6-A387-ADAC9EED1385}" type="presParOf" srcId="{F2AECAD0-E742-4644-9F45-794C8293C4A1}" destId="{7907FD27-3F9F-4C31-A1DD-3FF174FBA740}" srcOrd="0" destOrd="0" presId="urn:microsoft.com/office/officeart/2016/7/layout/VerticalHollowActionList"/>
    <dgm:cxn modelId="{10CD5C80-108E-455A-AEF9-1627ACBE4306}" type="presParOf" srcId="{F2AECAD0-E742-4644-9F45-794C8293C4A1}" destId="{E1B08A2B-2339-4F4C-AE8E-0D51D59D9E72}" srcOrd="1" destOrd="0" presId="urn:microsoft.com/office/officeart/2016/7/layout/VerticalHollowActionList"/>
    <dgm:cxn modelId="{136DA5F1-AC77-48F9-B759-2790AED9BFA7}" type="presParOf" srcId="{44B1E58B-97D9-4087-A45F-6D61AD5B3EB8}" destId="{806CF882-DBB3-41A0-BD4A-74993459CC79}" srcOrd="3" destOrd="0" presId="urn:microsoft.com/office/officeart/2016/7/layout/VerticalHollowActionList"/>
    <dgm:cxn modelId="{9901AD9A-5A38-4722-9EDF-FB0D5B0C4DDD}" type="presParOf" srcId="{44B1E58B-97D9-4087-A45F-6D61AD5B3EB8}" destId="{7AF87ADB-9BB2-4D8E-A5DA-FF866B7A8DA2}" srcOrd="4" destOrd="0" presId="urn:microsoft.com/office/officeart/2016/7/layout/VerticalHollowActionList"/>
    <dgm:cxn modelId="{C70C1823-49E1-4D82-A896-2C96C2685180}" type="presParOf" srcId="{7AF87ADB-9BB2-4D8E-A5DA-FF866B7A8DA2}" destId="{12142216-4394-4393-A984-C7C85650B7E3}" srcOrd="0" destOrd="0" presId="urn:microsoft.com/office/officeart/2016/7/layout/VerticalHollowActionList"/>
    <dgm:cxn modelId="{524F8A43-07C3-4276-9B0D-A8DA3DCD8654}" type="presParOf" srcId="{7AF87ADB-9BB2-4D8E-A5DA-FF866B7A8DA2}" destId="{DAE085E2-F808-4543-8EA9-EE4B24DD0CB4}" srcOrd="1" destOrd="0" presId="urn:microsoft.com/office/officeart/2016/7/layout/VerticalHollowActionList"/>
    <dgm:cxn modelId="{3CB4B24F-4E0B-4521-8EC6-8FC5BA53EF21}" type="presParOf" srcId="{44B1E58B-97D9-4087-A45F-6D61AD5B3EB8}" destId="{D41EFB21-1F6D-49B8-B2C2-0C2008A48F81}" srcOrd="5" destOrd="0" presId="urn:microsoft.com/office/officeart/2016/7/layout/VerticalHollowActionList"/>
    <dgm:cxn modelId="{8990D7C9-A068-40D6-9356-7F6555BE6AF3}" type="presParOf" srcId="{44B1E58B-97D9-4087-A45F-6D61AD5B3EB8}" destId="{32917654-A979-4919-A44A-788F00AEB4B3}" srcOrd="6" destOrd="0" presId="urn:microsoft.com/office/officeart/2016/7/layout/VerticalHollowActionList"/>
    <dgm:cxn modelId="{280D40EF-CE36-4882-A1C4-5BAC44EA0D08}" type="presParOf" srcId="{32917654-A979-4919-A44A-788F00AEB4B3}" destId="{70C9E1AE-C4FB-471D-B2BA-778757D3CF6B}" srcOrd="0" destOrd="0" presId="urn:microsoft.com/office/officeart/2016/7/layout/VerticalHollowActionList"/>
    <dgm:cxn modelId="{7266033F-EAF4-4D08-A5AB-8232E488CCF3}" type="presParOf" srcId="{32917654-A979-4919-A44A-788F00AEB4B3}" destId="{FD2D522C-60A1-4DFE-85C0-7481AE9857A4}" srcOrd="1" destOrd="0" presId="urn:microsoft.com/office/officeart/2016/7/layout/VerticalHollowActionList"/>
    <dgm:cxn modelId="{A4F7360B-0915-43AA-95A6-8D9BD7E3D409}" type="presParOf" srcId="{44B1E58B-97D9-4087-A45F-6D61AD5B3EB8}" destId="{15166538-0644-42A2-A082-C0CCFC7115F9}" srcOrd="7" destOrd="0" presId="urn:microsoft.com/office/officeart/2016/7/layout/VerticalHollowActionList"/>
    <dgm:cxn modelId="{42F41A19-0086-4201-AAA1-AC8B988021A4}" type="presParOf" srcId="{44B1E58B-97D9-4087-A45F-6D61AD5B3EB8}" destId="{BFD16F28-B366-4B50-A1DC-7F18A9114AD4}" srcOrd="8" destOrd="0" presId="urn:microsoft.com/office/officeart/2016/7/layout/VerticalHollowActionList"/>
    <dgm:cxn modelId="{F6782E2D-66E6-4D76-98DB-D5E016D5A824}" type="presParOf" srcId="{BFD16F28-B366-4B50-A1DC-7F18A9114AD4}" destId="{8509C9A7-F04B-4D32-AF66-C822A57CD50A}" srcOrd="0" destOrd="0" presId="urn:microsoft.com/office/officeart/2016/7/layout/VerticalHollowActionList"/>
    <dgm:cxn modelId="{2D062A48-44CC-4486-8476-F80B5BA800D7}" type="presParOf" srcId="{BFD16F28-B366-4B50-A1DC-7F18A9114AD4}" destId="{F2653B71-3A7E-4F22-AC36-5FC48873C173}"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0FD23D-C743-4C66-A7B3-AD9DF01743F1}" type="doc">
      <dgm:prSet loTypeId="urn:microsoft.com/office/officeart/2016/7/layout/VerticalHollowActionList" loCatId="List" qsTypeId="urn:microsoft.com/office/officeart/2005/8/quickstyle/simple4" qsCatId="simple" csTypeId="urn:microsoft.com/office/officeart/2005/8/colors/accent2_4" csCatId="accent2" phldr="1"/>
      <dgm:spPr/>
      <dgm:t>
        <a:bodyPr/>
        <a:lstStyle/>
        <a:p>
          <a:endParaRPr lang="en-US"/>
        </a:p>
      </dgm:t>
    </dgm:pt>
    <dgm:pt modelId="{461B8D8A-C9C3-4CDB-9C0A-028A006F2D5F}">
      <dgm:prSet/>
      <dgm:spPr>
        <a:solidFill>
          <a:schemeClr val="bg1">
            <a:lumMod val="95000"/>
          </a:schemeClr>
        </a:solidFill>
      </dgm:spPr>
      <dgm:t>
        <a:bodyPr/>
        <a:lstStyle/>
        <a:p>
          <a:r>
            <a:rPr lang="en-US" b="1" dirty="0"/>
            <a:t>Cloud services</a:t>
          </a:r>
          <a:endParaRPr lang="en-US" dirty="0"/>
        </a:p>
      </dgm:t>
    </dgm:pt>
    <dgm:pt modelId="{28BC8059-F469-4524-A420-B36B5A6CEDFB}" type="parTrans" cxnId="{21147127-6783-47F3-A6FE-0255F5EA8F25}">
      <dgm:prSet/>
      <dgm:spPr/>
      <dgm:t>
        <a:bodyPr/>
        <a:lstStyle/>
        <a:p>
          <a:endParaRPr lang="en-US"/>
        </a:p>
      </dgm:t>
    </dgm:pt>
    <dgm:pt modelId="{CF6162BE-685B-4F70-9CC5-4EDE7D40A3B9}" type="sibTrans" cxnId="{21147127-6783-47F3-A6FE-0255F5EA8F25}">
      <dgm:prSet/>
      <dgm:spPr/>
      <dgm:t>
        <a:bodyPr/>
        <a:lstStyle/>
        <a:p>
          <a:endParaRPr lang="en-US"/>
        </a:p>
      </dgm:t>
    </dgm:pt>
    <dgm:pt modelId="{4BEB39BD-8231-4FAF-B691-826D15F57CA9}">
      <dgm:prSet/>
      <dgm:spPr>
        <a:solidFill>
          <a:schemeClr val="bg1">
            <a:lumMod val="95000"/>
          </a:schemeClr>
        </a:solidFill>
      </dgm:spPr>
      <dgm:t>
        <a:bodyPr/>
        <a:lstStyle/>
        <a:p>
          <a:endParaRPr lang="en-US" dirty="0"/>
        </a:p>
      </dgm:t>
    </dgm:pt>
    <dgm:pt modelId="{2F076377-2FE6-4390-BD4A-C911117DEABA}" type="parTrans" cxnId="{B4633670-0211-4163-BC94-ED0932B3B8A1}">
      <dgm:prSet/>
      <dgm:spPr/>
      <dgm:t>
        <a:bodyPr/>
        <a:lstStyle/>
        <a:p>
          <a:endParaRPr lang="en-US"/>
        </a:p>
      </dgm:t>
    </dgm:pt>
    <dgm:pt modelId="{713044BA-522A-4645-B422-331A627C67D6}" type="sibTrans" cxnId="{B4633670-0211-4163-BC94-ED0932B3B8A1}">
      <dgm:prSet/>
      <dgm:spPr/>
      <dgm:t>
        <a:bodyPr/>
        <a:lstStyle/>
        <a:p>
          <a:endParaRPr lang="en-US"/>
        </a:p>
      </dgm:t>
    </dgm:pt>
    <dgm:pt modelId="{283F7BD1-6223-45F9-A1F1-B26323F770D5}">
      <dgm:prSet/>
      <dgm:spPr>
        <a:solidFill>
          <a:schemeClr val="accent1">
            <a:lumMod val="40000"/>
            <a:lumOff val="60000"/>
          </a:schemeClr>
        </a:solidFill>
      </dgm:spPr>
      <dgm:t>
        <a:bodyPr/>
        <a:lstStyle/>
        <a:p>
          <a:r>
            <a:rPr lang="en-US" b="1" dirty="0"/>
            <a:t>Off-the-shelf solutions</a:t>
          </a:r>
          <a:endParaRPr lang="en-US" dirty="0"/>
        </a:p>
      </dgm:t>
    </dgm:pt>
    <dgm:pt modelId="{693E0078-ED69-49FA-86C4-A1965F6A1CE6}" type="parTrans" cxnId="{8774286B-E363-46B7-94F8-ECF3C5932EFA}">
      <dgm:prSet/>
      <dgm:spPr/>
      <dgm:t>
        <a:bodyPr/>
        <a:lstStyle/>
        <a:p>
          <a:endParaRPr lang="en-US"/>
        </a:p>
      </dgm:t>
    </dgm:pt>
    <dgm:pt modelId="{7EFD7430-F4DB-4544-8BD7-10E378524999}" type="sibTrans" cxnId="{8774286B-E363-46B7-94F8-ECF3C5932EFA}">
      <dgm:prSet/>
      <dgm:spPr/>
      <dgm:t>
        <a:bodyPr/>
        <a:lstStyle/>
        <a:p>
          <a:endParaRPr lang="en-US"/>
        </a:p>
      </dgm:t>
    </dgm:pt>
    <dgm:pt modelId="{B8BFA5B0-4108-4E4A-8E2F-AC6C9ADB9690}">
      <dgm:prSet custT="1"/>
      <dgm:spPr/>
      <dgm:t>
        <a:bodyPr/>
        <a:lstStyle/>
        <a:p>
          <a:r>
            <a:rPr lang="en-US" sz="1400" b="1" dirty="0"/>
            <a:t>Projects:</a:t>
          </a:r>
          <a:endParaRPr lang="en-US" sz="1400" dirty="0"/>
        </a:p>
      </dgm:t>
    </dgm:pt>
    <dgm:pt modelId="{5F38EF2E-6EC5-467F-B346-6C1D9857F457}" type="parTrans" cxnId="{362F16A5-AFB6-4B75-B69E-DE9916EA279E}">
      <dgm:prSet/>
      <dgm:spPr/>
      <dgm:t>
        <a:bodyPr/>
        <a:lstStyle/>
        <a:p>
          <a:endParaRPr lang="en-US"/>
        </a:p>
      </dgm:t>
    </dgm:pt>
    <dgm:pt modelId="{A9FE4BB0-4172-479A-B9CA-B38DBCBCA4D1}" type="sibTrans" cxnId="{362F16A5-AFB6-4B75-B69E-DE9916EA279E}">
      <dgm:prSet/>
      <dgm:spPr/>
      <dgm:t>
        <a:bodyPr/>
        <a:lstStyle/>
        <a:p>
          <a:endParaRPr lang="en-US"/>
        </a:p>
      </dgm:t>
    </dgm:pt>
    <dgm:pt modelId="{1385DC71-AE15-4C58-B2C1-C62D1D890FC3}">
      <dgm:prSet custT="1"/>
      <dgm:spPr/>
      <dgm:t>
        <a:bodyPr/>
        <a:lstStyle/>
        <a:p>
          <a:r>
            <a:rPr lang="en-US" sz="1400"/>
            <a:t>Graylog (uses Elasticsearch for log storage and MongoDB as a metadata store, GELF libraries for Log4j log streaming)</a:t>
          </a:r>
        </a:p>
      </dgm:t>
    </dgm:pt>
    <dgm:pt modelId="{0C1B0158-2643-438F-8852-82EA7EA3D1C5}" type="parTrans" cxnId="{5F567EE9-D041-46B0-A630-12B4FAC1BE33}">
      <dgm:prSet/>
      <dgm:spPr/>
      <dgm:t>
        <a:bodyPr/>
        <a:lstStyle/>
        <a:p>
          <a:endParaRPr lang="en-US"/>
        </a:p>
      </dgm:t>
    </dgm:pt>
    <dgm:pt modelId="{BBA90420-A00E-4DD9-91C6-21A654EDE631}" type="sibTrans" cxnId="{5F567EE9-D041-46B0-A630-12B4FAC1BE33}">
      <dgm:prSet/>
      <dgm:spPr/>
      <dgm:t>
        <a:bodyPr/>
        <a:lstStyle/>
        <a:p>
          <a:endParaRPr lang="en-US"/>
        </a:p>
      </dgm:t>
    </dgm:pt>
    <dgm:pt modelId="{1BF8F139-62C3-4C9A-9ABB-E9D553676ADF}">
      <dgm:prSet custT="1"/>
      <dgm:spPr/>
      <dgm:t>
        <a:bodyPr/>
        <a:lstStyle/>
        <a:p>
          <a:r>
            <a:rPr lang="en-US" sz="1400"/>
            <a:t>Splunk (uses log file shipping approach)</a:t>
          </a:r>
        </a:p>
      </dgm:t>
    </dgm:pt>
    <dgm:pt modelId="{891CC39A-5498-41F9-A25D-0D5EAC15E12B}" type="parTrans" cxnId="{C8A0A61D-FC70-4A30-B3B6-9903E6C55B2A}">
      <dgm:prSet/>
      <dgm:spPr/>
      <dgm:t>
        <a:bodyPr/>
        <a:lstStyle/>
        <a:p>
          <a:endParaRPr lang="en-US"/>
        </a:p>
      </dgm:t>
    </dgm:pt>
    <dgm:pt modelId="{68623461-2F2A-4748-83F5-3CE4768C0D55}" type="sibTrans" cxnId="{C8A0A61D-FC70-4A30-B3B6-9903E6C55B2A}">
      <dgm:prSet/>
      <dgm:spPr/>
      <dgm:t>
        <a:bodyPr/>
        <a:lstStyle/>
        <a:p>
          <a:endParaRPr lang="en-US"/>
        </a:p>
      </dgm:t>
    </dgm:pt>
    <dgm:pt modelId="{D2507BFD-FCBE-4C6D-B0CC-F3CC14437663}">
      <dgm:prSet custT="1"/>
      <dgm:spPr/>
      <dgm:t>
        <a:bodyPr/>
        <a:lstStyle/>
        <a:p>
          <a:r>
            <a:rPr lang="en-US" sz="1400" b="1" dirty="0"/>
            <a:t>Pros:</a:t>
          </a:r>
          <a:endParaRPr lang="en-US" sz="1400" dirty="0"/>
        </a:p>
      </dgm:t>
    </dgm:pt>
    <dgm:pt modelId="{B69C1634-6F73-41FD-913F-848A61541102}" type="parTrans" cxnId="{17056CB3-5B67-4E82-B242-9175155890F5}">
      <dgm:prSet/>
      <dgm:spPr/>
      <dgm:t>
        <a:bodyPr/>
        <a:lstStyle/>
        <a:p>
          <a:endParaRPr lang="en-US"/>
        </a:p>
      </dgm:t>
    </dgm:pt>
    <dgm:pt modelId="{720E24E6-2729-4F40-9464-062C45073948}" type="sibTrans" cxnId="{17056CB3-5B67-4E82-B242-9175155890F5}">
      <dgm:prSet/>
      <dgm:spPr/>
      <dgm:t>
        <a:bodyPr/>
        <a:lstStyle/>
        <a:p>
          <a:endParaRPr lang="en-US"/>
        </a:p>
      </dgm:t>
    </dgm:pt>
    <dgm:pt modelId="{DB0104F8-67D1-48CF-AB68-CA8125ED8BF4}">
      <dgm:prSet custT="1"/>
      <dgm:spPr/>
      <dgm:t>
        <a:bodyPr/>
        <a:lstStyle/>
        <a:p>
          <a:r>
            <a:rPr lang="en-US" sz="1400" dirty="0"/>
            <a:t>purpose-built tools to provide end-to-end log management capabilities, installable locally in an on-premises data center or in the cloud.</a:t>
          </a:r>
        </a:p>
      </dgm:t>
    </dgm:pt>
    <dgm:pt modelId="{D57D5C29-90A5-4278-B0A6-5E3032AEBD13}" type="parTrans" cxnId="{F1C254C7-9924-4D82-AE77-B8EF67E79F60}">
      <dgm:prSet/>
      <dgm:spPr/>
      <dgm:t>
        <a:bodyPr/>
        <a:lstStyle/>
        <a:p>
          <a:endParaRPr lang="en-US"/>
        </a:p>
      </dgm:t>
    </dgm:pt>
    <dgm:pt modelId="{3B7E498D-9A39-4637-A79F-4D357CF55D85}" type="sibTrans" cxnId="{F1C254C7-9924-4D82-AE77-B8EF67E79F60}">
      <dgm:prSet/>
      <dgm:spPr/>
      <dgm:t>
        <a:bodyPr/>
        <a:lstStyle/>
        <a:p>
          <a:endParaRPr lang="en-US"/>
        </a:p>
      </dgm:t>
    </dgm:pt>
    <dgm:pt modelId="{B43C67D8-D883-43F0-ABA5-338FE976BA3A}">
      <dgm:prSet/>
      <dgm:spPr>
        <a:solidFill>
          <a:schemeClr val="bg1">
            <a:lumMod val="95000"/>
          </a:schemeClr>
        </a:solidFill>
      </dgm:spPr>
      <dgm:t>
        <a:bodyPr/>
        <a:lstStyle/>
        <a:p>
          <a:r>
            <a:rPr lang="en-US" b="1"/>
            <a:t>Best-of-breed integration</a:t>
          </a:r>
          <a:endParaRPr lang="en-US"/>
        </a:p>
      </dgm:t>
    </dgm:pt>
    <dgm:pt modelId="{37BF5035-4106-4058-AE90-0D1197C46D3A}" type="parTrans" cxnId="{F80B19F8-4160-4AAD-A584-E004C164CE78}">
      <dgm:prSet/>
      <dgm:spPr/>
      <dgm:t>
        <a:bodyPr/>
        <a:lstStyle/>
        <a:p>
          <a:endParaRPr lang="en-US"/>
        </a:p>
      </dgm:t>
    </dgm:pt>
    <dgm:pt modelId="{DD066F76-18B1-4AD4-BF63-012BC00119A7}" type="sibTrans" cxnId="{F80B19F8-4160-4AAD-A584-E004C164CE78}">
      <dgm:prSet/>
      <dgm:spPr/>
      <dgm:t>
        <a:bodyPr/>
        <a:lstStyle/>
        <a:p>
          <a:endParaRPr lang="en-US"/>
        </a:p>
      </dgm:t>
    </dgm:pt>
    <dgm:pt modelId="{64AB4B9C-00F8-4F58-983C-51104350EB21}">
      <dgm:prSet/>
      <dgm:spPr>
        <a:solidFill>
          <a:schemeClr val="bg1">
            <a:lumMod val="95000"/>
          </a:schemeClr>
        </a:solidFill>
      </dgm:spPr>
      <dgm:t>
        <a:bodyPr/>
        <a:lstStyle/>
        <a:p>
          <a:endParaRPr lang="en-US" dirty="0"/>
        </a:p>
      </dgm:t>
    </dgm:pt>
    <dgm:pt modelId="{ED8A9C70-82BF-4FF2-85C8-AE329D0A2E71}" type="parTrans" cxnId="{608ECE57-1E95-4D13-AA9E-3DB5E3F87081}">
      <dgm:prSet/>
      <dgm:spPr/>
      <dgm:t>
        <a:bodyPr/>
        <a:lstStyle/>
        <a:p>
          <a:endParaRPr lang="en-US"/>
        </a:p>
      </dgm:t>
    </dgm:pt>
    <dgm:pt modelId="{14324E2F-EBE8-4AA0-980A-100C607967E0}" type="sibTrans" cxnId="{608ECE57-1E95-4D13-AA9E-3DB5E3F87081}">
      <dgm:prSet/>
      <dgm:spPr/>
      <dgm:t>
        <a:bodyPr/>
        <a:lstStyle/>
        <a:p>
          <a:endParaRPr lang="en-US"/>
        </a:p>
      </dgm:t>
    </dgm:pt>
    <dgm:pt modelId="{83E66AD6-1920-4E10-BD0A-A1FBFF80307D}">
      <dgm:prSet/>
      <dgm:spPr>
        <a:solidFill>
          <a:schemeClr val="bg1">
            <a:lumMod val="95000"/>
          </a:schemeClr>
        </a:solidFill>
      </dgm:spPr>
      <dgm:t>
        <a:bodyPr/>
        <a:lstStyle/>
        <a:p>
          <a:r>
            <a:rPr lang="en-US" b="1"/>
            <a:t>A Custom Logging implementation</a:t>
          </a:r>
          <a:endParaRPr lang="en-US"/>
        </a:p>
      </dgm:t>
    </dgm:pt>
    <dgm:pt modelId="{D6A9745B-1194-4A93-B7C2-EA72AD6FD9CD}" type="parTrans" cxnId="{50306128-05EC-4FBA-A04C-209D47A3F389}">
      <dgm:prSet/>
      <dgm:spPr/>
      <dgm:t>
        <a:bodyPr/>
        <a:lstStyle/>
        <a:p>
          <a:endParaRPr lang="en-US"/>
        </a:p>
      </dgm:t>
    </dgm:pt>
    <dgm:pt modelId="{96B15B35-BFE3-4898-B42A-08C69FE2DF69}" type="sibTrans" cxnId="{50306128-05EC-4FBA-A04C-209D47A3F389}">
      <dgm:prSet/>
      <dgm:spPr/>
      <dgm:t>
        <a:bodyPr/>
        <a:lstStyle/>
        <a:p>
          <a:endParaRPr lang="en-US"/>
        </a:p>
      </dgm:t>
    </dgm:pt>
    <dgm:pt modelId="{D09CC511-FB52-4615-B27C-68BA792088CB}">
      <dgm:prSet/>
      <dgm:spPr>
        <a:solidFill>
          <a:schemeClr val="bg1">
            <a:lumMod val="95000"/>
          </a:schemeClr>
        </a:solidFill>
      </dgm:spPr>
      <dgm:t>
        <a:bodyPr/>
        <a:lstStyle/>
        <a:p>
          <a:endParaRPr lang="en-US" dirty="0"/>
        </a:p>
      </dgm:t>
    </dgm:pt>
    <dgm:pt modelId="{9E24A545-6312-4846-93D6-2DD3CA6FB5A5}" type="parTrans" cxnId="{00DB1EC6-DF99-4629-B3D2-A02E447D9DD0}">
      <dgm:prSet/>
      <dgm:spPr/>
      <dgm:t>
        <a:bodyPr/>
        <a:lstStyle/>
        <a:p>
          <a:endParaRPr lang="en-US"/>
        </a:p>
      </dgm:t>
    </dgm:pt>
    <dgm:pt modelId="{107F79A9-4760-4E17-92E8-0BB577BFE0F9}" type="sibTrans" cxnId="{00DB1EC6-DF99-4629-B3D2-A02E447D9DD0}">
      <dgm:prSet/>
      <dgm:spPr/>
      <dgm:t>
        <a:bodyPr/>
        <a:lstStyle/>
        <a:p>
          <a:endParaRPr lang="en-US"/>
        </a:p>
      </dgm:t>
    </dgm:pt>
    <dgm:pt modelId="{85B09FBA-631B-4AC1-AA78-9774055AC447}">
      <dgm:prSet/>
      <dgm:spPr>
        <a:solidFill>
          <a:schemeClr val="bg1">
            <a:lumMod val="95000"/>
          </a:schemeClr>
        </a:solidFill>
      </dgm:spPr>
      <dgm:t>
        <a:bodyPr/>
        <a:lstStyle/>
        <a:p>
          <a:r>
            <a:rPr lang="en-US" b="1"/>
            <a:t>Distributed Tracing using Spring Cloud Sleuth</a:t>
          </a:r>
          <a:endParaRPr lang="en-US"/>
        </a:p>
      </dgm:t>
    </dgm:pt>
    <dgm:pt modelId="{3488F5D9-C4F8-43B2-ABAB-C07BDA7BF9F6}" type="parTrans" cxnId="{357E8B83-992B-4065-BAC7-89C5CDD6CA2D}">
      <dgm:prSet/>
      <dgm:spPr/>
      <dgm:t>
        <a:bodyPr/>
        <a:lstStyle/>
        <a:p>
          <a:endParaRPr lang="en-US"/>
        </a:p>
      </dgm:t>
    </dgm:pt>
    <dgm:pt modelId="{EA643D5F-8B44-425C-B0AC-A05A12D696A5}" type="sibTrans" cxnId="{357E8B83-992B-4065-BAC7-89C5CDD6CA2D}">
      <dgm:prSet/>
      <dgm:spPr/>
      <dgm:t>
        <a:bodyPr/>
        <a:lstStyle/>
        <a:p>
          <a:endParaRPr lang="en-US"/>
        </a:p>
      </dgm:t>
    </dgm:pt>
    <dgm:pt modelId="{94C8885F-ED14-4453-9CF4-1EE0DD4033CE}">
      <dgm:prSet/>
      <dgm:spPr>
        <a:solidFill>
          <a:schemeClr val="bg1">
            <a:lumMod val="95000"/>
          </a:schemeClr>
        </a:solidFill>
      </dgm:spPr>
      <dgm:t>
        <a:bodyPr/>
        <a:lstStyle/>
        <a:p>
          <a:endParaRPr lang="en-US" dirty="0"/>
        </a:p>
      </dgm:t>
    </dgm:pt>
    <dgm:pt modelId="{5D8028E8-500C-43FF-B372-000893C619B2}" type="parTrans" cxnId="{F3A94533-7BDC-4ACF-B2C5-025A1075CD83}">
      <dgm:prSet/>
      <dgm:spPr/>
      <dgm:t>
        <a:bodyPr/>
        <a:lstStyle/>
        <a:p>
          <a:endParaRPr lang="en-US"/>
        </a:p>
      </dgm:t>
    </dgm:pt>
    <dgm:pt modelId="{AD4E6295-2F0B-41BA-9DDD-6C5155D86D25}" type="sibTrans" cxnId="{F3A94533-7BDC-4ACF-B2C5-025A1075CD83}">
      <dgm:prSet/>
      <dgm:spPr/>
      <dgm:t>
        <a:bodyPr/>
        <a:lstStyle/>
        <a:p>
          <a:endParaRPr lang="en-US"/>
        </a:p>
      </dgm:t>
    </dgm:pt>
    <dgm:pt modelId="{44B1E58B-97D9-4087-A45F-6D61AD5B3EB8}" type="pres">
      <dgm:prSet presAssocID="{530FD23D-C743-4C66-A7B3-AD9DF01743F1}" presName="Name0" presStyleCnt="0">
        <dgm:presLayoutVars>
          <dgm:dir/>
          <dgm:animLvl val="lvl"/>
          <dgm:resizeHandles val="exact"/>
        </dgm:presLayoutVars>
      </dgm:prSet>
      <dgm:spPr/>
    </dgm:pt>
    <dgm:pt modelId="{30B3A152-CF45-4FF3-AD65-BDD1A65DF24B}" type="pres">
      <dgm:prSet presAssocID="{461B8D8A-C9C3-4CDB-9C0A-028A006F2D5F}" presName="linNode" presStyleCnt="0"/>
      <dgm:spPr/>
    </dgm:pt>
    <dgm:pt modelId="{493D102B-1838-427A-8E03-3F4689723C55}" type="pres">
      <dgm:prSet presAssocID="{461B8D8A-C9C3-4CDB-9C0A-028A006F2D5F}" presName="parentText" presStyleLbl="solidFgAcc1" presStyleIdx="0" presStyleCnt="5">
        <dgm:presLayoutVars>
          <dgm:chMax val="1"/>
          <dgm:bulletEnabled/>
        </dgm:presLayoutVars>
      </dgm:prSet>
      <dgm:spPr/>
    </dgm:pt>
    <dgm:pt modelId="{D17BF653-4161-4C7B-BC5C-2764960D4A54}" type="pres">
      <dgm:prSet presAssocID="{461B8D8A-C9C3-4CDB-9C0A-028A006F2D5F}" presName="descendantText" presStyleLbl="alignNode1" presStyleIdx="0" presStyleCnt="5">
        <dgm:presLayoutVars>
          <dgm:bulletEnabled/>
        </dgm:presLayoutVars>
      </dgm:prSet>
      <dgm:spPr/>
    </dgm:pt>
    <dgm:pt modelId="{313891AA-CFDE-43BA-B5B6-B61722DD7D60}" type="pres">
      <dgm:prSet presAssocID="{CF6162BE-685B-4F70-9CC5-4EDE7D40A3B9}" presName="sp" presStyleCnt="0"/>
      <dgm:spPr/>
    </dgm:pt>
    <dgm:pt modelId="{F2AECAD0-E742-4644-9F45-794C8293C4A1}" type="pres">
      <dgm:prSet presAssocID="{283F7BD1-6223-45F9-A1F1-B26323F770D5}" presName="linNode" presStyleCnt="0"/>
      <dgm:spPr/>
    </dgm:pt>
    <dgm:pt modelId="{7907FD27-3F9F-4C31-A1DD-3FF174FBA740}" type="pres">
      <dgm:prSet presAssocID="{283F7BD1-6223-45F9-A1F1-B26323F770D5}" presName="parentText" presStyleLbl="solidFgAcc1" presStyleIdx="1" presStyleCnt="5" custScaleY="289954">
        <dgm:presLayoutVars>
          <dgm:chMax val="1"/>
          <dgm:bulletEnabled/>
        </dgm:presLayoutVars>
      </dgm:prSet>
      <dgm:spPr/>
    </dgm:pt>
    <dgm:pt modelId="{E1B08A2B-2339-4F4C-AE8E-0D51D59D9E72}" type="pres">
      <dgm:prSet presAssocID="{283F7BD1-6223-45F9-A1F1-B26323F770D5}" presName="descendantText" presStyleLbl="alignNode1" presStyleIdx="1" presStyleCnt="5" custScaleY="290663">
        <dgm:presLayoutVars>
          <dgm:bulletEnabled/>
        </dgm:presLayoutVars>
      </dgm:prSet>
      <dgm:spPr/>
    </dgm:pt>
    <dgm:pt modelId="{806CF882-DBB3-41A0-BD4A-74993459CC79}" type="pres">
      <dgm:prSet presAssocID="{7EFD7430-F4DB-4544-8BD7-10E378524999}" presName="sp" presStyleCnt="0"/>
      <dgm:spPr/>
    </dgm:pt>
    <dgm:pt modelId="{7AF87ADB-9BB2-4D8E-A5DA-FF866B7A8DA2}" type="pres">
      <dgm:prSet presAssocID="{B43C67D8-D883-43F0-ABA5-338FE976BA3A}" presName="linNode" presStyleCnt="0"/>
      <dgm:spPr/>
    </dgm:pt>
    <dgm:pt modelId="{12142216-4394-4393-A984-C7C85650B7E3}" type="pres">
      <dgm:prSet presAssocID="{B43C67D8-D883-43F0-ABA5-338FE976BA3A}" presName="parentText" presStyleLbl="solidFgAcc1" presStyleIdx="2" presStyleCnt="5">
        <dgm:presLayoutVars>
          <dgm:chMax val="1"/>
          <dgm:bulletEnabled/>
        </dgm:presLayoutVars>
      </dgm:prSet>
      <dgm:spPr/>
    </dgm:pt>
    <dgm:pt modelId="{DAE085E2-F808-4543-8EA9-EE4B24DD0CB4}" type="pres">
      <dgm:prSet presAssocID="{B43C67D8-D883-43F0-ABA5-338FE976BA3A}" presName="descendantText" presStyleLbl="alignNode1" presStyleIdx="2" presStyleCnt="5">
        <dgm:presLayoutVars>
          <dgm:bulletEnabled/>
        </dgm:presLayoutVars>
      </dgm:prSet>
      <dgm:spPr/>
    </dgm:pt>
    <dgm:pt modelId="{D41EFB21-1F6D-49B8-B2C2-0C2008A48F81}" type="pres">
      <dgm:prSet presAssocID="{DD066F76-18B1-4AD4-BF63-012BC00119A7}" presName="sp" presStyleCnt="0"/>
      <dgm:spPr/>
    </dgm:pt>
    <dgm:pt modelId="{32917654-A979-4919-A44A-788F00AEB4B3}" type="pres">
      <dgm:prSet presAssocID="{83E66AD6-1920-4E10-BD0A-A1FBFF80307D}" presName="linNode" presStyleCnt="0"/>
      <dgm:spPr/>
    </dgm:pt>
    <dgm:pt modelId="{70C9E1AE-C4FB-471D-B2BA-778757D3CF6B}" type="pres">
      <dgm:prSet presAssocID="{83E66AD6-1920-4E10-BD0A-A1FBFF80307D}" presName="parentText" presStyleLbl="solidFgAcc1" presStyleIdx="3" presStyleCnt="5">
        <dgm:presLayoutVars>
          <dgm:chMax val="1"/>
          <dgm:bulletEnabled/>
        </dgm:presLayoutVars>
      </dgm:prSet>
      <dgm:spPr/>
    </dgm:pt>
    <dgm:pt modelId="{FD2D522C-60A1-4DFE-85C0-7481AE9857A4}" type="pres">
      <dgm:prSet presAssocID="{83E66AD6-1920-4E10-BD0A-A1FBFF80307D}" presName="descendantText" presStyleLbl="alignNode1" presStyleIdx="3" presStyleCnt="5">
        <dgm:presLayoutVars>
          <dgm:bulletEnabled/>
        </dgm:presLayoutVars>
      </dgm:prSet>
      <dgm:spPr/>
    </dgm:pt>
    <dgm:pt modelId="{15166538-0644-42A2-A082-C0CCFC7115F9}" type="pres">
      <dgm:prSet presAssocID="{96B15B35-BFE3-4898-B42A-08C69FE2DF69}" presName="sp" presStyleCnt="0"/>
      <dgm:spPr/>
    </dgm:pt>
    <dgm:pt modelId="{BFD16F28-B366-4B50-A1DC-7F18A9114AD4}" type="pres">
      <dgm:prSet presAssocID="{85B09FBA-631B-4AC1-AA78-9774055AC447}" presName="linNode" presStyleCnt="0"/>
      <dgm:spPr/>
    </dgm:pt>
    <dgm:pt modelId="{8509C9A7-F04B-4D32-AF66-C822A57CD50A}" type="pres">
      <dgm:prSet presAssocID="{85B09FBA-631B-4AC1-AA78-9774055AC447}" presName="parentText" presStyleLbl="solidFgAcc1" presStyleIdx="4" presStyleCnt="5">
        <dgm:presLayoutVars>
          <dgm:chMax val="1"/>
          <dgm:bulletEnabled/>
        </dgm:presLayoutVars>
      </dgm:prSet>
      <dgm:spPr/>
    </dgm:pt>
    <dgm:pt modelId="{F2653B71-3A7E-4F22-AC36-5FC48873C173}" type="pres">
      <dgm:prSet presAssocID="{85B09FBA-631B-4AC1-AA78-9774055AC447}" presName="descendantText" presStyleLbl="alignNode1" presStyleIdx="4" presStyleCnt="5">
        <dgm:presLayoutVars>
          <dgm:bulletEnabled/>
        </dgm:presLayoutVars>
      </dgm:prSet>
      <dgm:spPr/>
    </dgm:pt>
  </dgm:ptLst>
  <dgm:cxnLst>
    <dgm:cxn modelId="{C89BDE02-DCA8-4F12-B413-A22D396BAC5F}" type="presOf" srcId="{83E66AD6-1920-4E10-BD0A-A1FBFF80307D}" destId="{70C9E1AE-C4FB-471D-B2BA-778757D3CF6B}" srcOrd="0" destOrd="0" presId="urn:microsoft.com/office/officeart/2016/7/layout/VerticalHollowActionList"/>
    <dgm:cxn modelId="{C8A0A61D-FC70-4A30-B3B6-9903E6C55B2A}" srcId="{B8BFA5B0-4108-4E4A-8E2F-AC6C9ADB9690}" destId="{1BF8F139-62C3-4C9A-9ABB-E9D553676ADF}" srcOrd="1" destOrd="0" parTransId="{891CC39A-5498-41F9-A25D-0D5EAC15E12B}" sibTransId="{68623461-2F2A-4748-83F5-3CE4768C0D55}"/>
    <dgm:cxn modelId="{21147127-6783-47F3-A6FE-0255F5EA8F25}" srcId="{530FD23D-C743-4C66-A7B3-AD9DF01743F1}" destId="{461B8D8A-C9C3-4CDB-9C0A-028A006F2D5F}" srcOrd="0" destOrd="0" parTransId="{28BC8059-F469-4524-A420-B36B5A6CEDFB}" sibTransId="{CF6162BE-685B-4F70-9CC5-4EDE7D40A3B9}"/>
    <dgm:cxn modelId="{50306128-05EC-4FBA-A04C-209D47A3F389}" srcId="{530FD23D-C743-4C66-A7B3-AD9DF01743F1}" destId="{83E66AD6-1920-4E10-BD0A-A1FBFF80307D}" srcOrd="3" destOrd="0" parTransId="{D6A9745B-1194-4A93-B7C2-EA72AD6FD9CD}" sibTransId="{96B15B35-BFE3-4898-B42A-08C69FE2DF69}"/>
    <dgm:cxn modelId="{F3A94533-7BDC-4ACF-B2C5-025A1075CD83}" srcId="{85B09FBA-631B-4AC1-AA78-9774055AC447}" destId="{94C8885F-ED14-4453-9CF4-1EE0DD4033CE}" srcOrd="0" destOrd="0" parTransId="{5D8028E8-500C-43FF-B372-000893C619B2}" sibTransId="{AD4E6295-2F0B-41BA-9DDD-6C5155D86D25}"/>
    <dgm:cxn modelId="{B8E97B39-66D1-4EE7-A614-47CFF42FF73C}" type="presOf" srcId="{D09CC511-FB52-4615-B27C-68BA792088CB}" destId="{FD2D522C-60A1-4DFE-85C0-7481AE9857A4}" srcOrd="0" destOrd="0" presId="urn:microsoft.com/office/officeart/2016/7/layout/VerticalHollowActionList"/>
    <dgm:cxn modelId="{70BE8E45-D638-4FC6-BB34-56125A4A66A5}" type="presOf" srcId="{530FD23D-C743-4C66-A7B3-AD9DF01743F1}" destId="{44B1E58B-97D9-4087-A45F-6D61AD5B3EB8}" srcOrd="0" destOrd="0" presId="urn:microsoft.com/office/officeart/2016/7/layout/VerticalHollowActionList"/>
    <dgm:cxn modelId="{8774286B-E363-46B7-94F8-ECF3C5932EFA}" srcId="{530FD23D-C743-4C66-A7B3-AD9DF01743F1}" destId="{283F7BD1-6223-45F9-A1F1-B26323F770D5}" srcOrd="1" destOrd="0" parTransId="{693E0078-ED69-49FA-86C4-A1965F6A1CE6}" sibTransId="{7EFD7430-F4DB-4544-8BD7-10E378524999}"/>
    <dgm:cxn modelId="{B4633670-0211-4163-BC94-ED0932B3B8A1}" srcId="{461B8D8A-C9C3-4CDB-9C0A-028A006F2D5F}" destId="{4BEB39BD-8231-4FAF-B691-826D15F57CA9}" srcOrd="0" destOrd="0" parTransId="{2F076377-2FE6-4390-BD4A-C911117DEABA}" sibTransId="{713044BA-522A-4645-B422-331A627C67D6}"/>
    <dgm:cxn modelId="{608ECE57-1E95-4D13-AA9E-3DB5E3F87081}" srcId="{B43C67D8-D883-43F0-ABA5-338FE976BA3A}" destId="{64AB4B9C-00F8-4F58-983C-51104350EB21}" srcOrd="0" destOrd="0" parTransId="{ED8A9C70-82BF-4FF2-85C8-AE329D0A2E71}" sibTransId="{14324E2F-EBE8-4AA0-980A-100C607967E0}"/>
    <dgm:cxn modelId="{357E8B83-992B-4065-BAC7-89C5CDD6CA2D}" srcId="{530FD23D-C743-4C66-A7B3-AD9DF01743F1}" destId="{85B09FBA-631B-4AC1-AA78-9774055AC447}" srcOrd="4" destOrd="0" parTransId="{3488F5D9-C4F8-43B2-ABAB-C07BDA7BF9F6}" sibTransId="{EA643D5F-8B44-425C-B0AC-A05A12D696A5}"/>
    <dgm:cxn modelId="{FA2D7292-62BD-464F-B62C-219926656FE7}" type="presOf" srcId="{1BF8F139-62C3-4C9A-9ABB-E9D553676ADF}" destId="{E1B08A2B-2339-4F4C-AE8E-0D51D59D9E72}" srcOrd="0" destOrd="2" presId="urn:microsoft.com/office/officeart/2016/7/layout/VerticalHollowActionList"/>
    <dgm:cxn modelId="{96EACD94-EAA0-4252-8A23-D65658F5A596}" type="presOf" srcId="{85B09FBA-631B-4AC1-AA78-9774055AC447}" destId="{8509C9A7-F04B-4D32-AF66-C822A57CD50A}" srcOrd="0" destOrd="0" presId="urn:microsoft.com/office/officeart/2016/7/layout/VerticalHollowActionList"/>
    <dgm:cxn modelId="{08AA6095-0BD1-4072-A094-03A327E585CB}" type="presOf" srcId="{B43C67D8-D883-43F0-ABA5-338FE976BA3A}" destId="{12142216-4394-4393-A984-C7C85650B7E3}" srcOrd="0" destOrd="0" presId="urn:microsoft.com/office/officeart/2016/7/layout/VerticalHollowActionList"/>
    <dgm:cxn modelId="{76E0D89D-7803-46EE-87C3-43AEE598DF41}" type="presOf" srcId="{64AB4B9C-00F8-4F58-983C-51104350EB21}" destId="{DAE085E2-F808-4543-8EA9-EE4B24DD0CB4}" srcOrd="0" destOrd="0" presId="urn:microsoft.com/office/officeart/2016/7/layout/VerticalHollowActionList"/>
    <dgm:cxn modelId="{362F16A5-AFB6-4B75-B69E-DE9916EA279E}" srcId="{283F7BD1-6223-45F9-A1F1-B26323F770D5}" destId="{B8BFA5B0-4108-4E4A-8E2F-AC6C9ADB9690}" srcOrd="0" destOrd="0" parTransId="{5F38EF2E-6EC5-467F-B346-6C1D9857F457}" sibTransId="{A9FE4BB0-4172-479A-B9CA-B38DBCBCA4D1}"/>
    <dgm:cxn modelId="{FA06DBB2-D16C-4F94-AE06-B0FBBD914A38}" type="presOf" srcId="{DB0104F8-67D1-48CF-AB68-CA8125ED8BF4}" destId="{E1B08A2B-2339-4F4C-AE8E-0D51D59D9E72}" srcOrd="0" destOrd="4" presId="urn:microsoft.com/office/officeart/2016/7/layout/VerticalHollowActionList"/>
    <dgm:cxn modelId="{17056CB3-5B67-4E82-B242-9175155890F5}" srcId="{283F7BD1-6223-45F9-A1F1-B26323F770D5}" destId="{D2507BFD-FCBE-4C6D-B0CC-F3CC14437663}" srcOrd="1" destOrd="0" parTransId="{B69C1634-6F73-41FD-913F-848A61541102}" sibTransId="{720E24E6-2729-4F40-9464-062C45073948}"/>
    <dgm:cxn modelId="{24AD80BB-F6CD-43BF-88E2-3EE3CBA88792}" type="presOf" srcId="{283F7BD1-6223-45F9-A1F1-B26323F770D5}" destId="{7907FD27-3F9F-4C31-A1DD-3FF174FBA740}" srcOrd="0" destOrd="0" presId="urn:microsoft.com/office/officeart/2016/7/layout/VerticalHollowActionList"/>
    <dgm:cxn modelId="{B94FDFC0-3CBE-4880-8B0B-663BFD903BCA}" type="presOf" srcId="{D2507BFD-FCBE-4C6D-B0CC-F3CC14437663}" destId="{E1B08A2B-2339-4F4C-AE8E-0D51D59D9E72}" srcOrd="0" destOrd="3" presId="urn:microsoft.com/office/officeart/2016/7/layout/VerticalHollowActionList"/>
    <dgm:cxn modelId="{00DB1EC6-DF99-4629-B3D2-A02E447D9DD0}" srcId="{83E66AD6-1920-4E10-BD0A-A1FBFF80307D}" destId="{D09CC511-FB52-4615-B27C-68BA792088CB}" srcOrd="0" destOrd="0" parTransId="{9E24A545-6312-4846-93D6-2DD3CA6FB5A5}" sibTransId="{107F79A9-4760-4E17-92E8-0BB577BFE0F9}"/>
    <dgm:cxn modelId="{F1C254C7-9924-4D82-AE77-B8EF67E79F60}" srcId="{D2507BFD-FCBE-4C6D-B0CC-F3CC14437663}" destId="{DB0104F8-67D1-48CF-AB68-CA8125ED8BF4}" srcOrd="0" destOrd="0" parTransId="{D57D5C29-90A5-4278-B0A6-5E3032AEBD13}" sibTransId="{3B7E498D-9A39-4637-A79F-4D357CF55D85}"/>
    <dgm:cxn modelId="{200F25CD-FD51-4CA7-8FE3-5A0C0ABC3685}" type="presOf" srcId="{4BEB39BD-8231-4FAF-B691-826D15F57CA9}" destId="{D17BF653-4161-4C7B-BC5C-2764960D4A54}" srcOrd="0" destOrd="0" presId="urn:microsoft.com/office/officeart/2016/7/layout/VerticalHollowActionList"/>
    <dgm:cxn modelId="{E76052CE-EE4A-4D02-A368-62DCBF5E8060}" type="presOf" srcId="{1385DC71-AE15-4C58-B2C1-C62D1D890FC3}" destId="{E1B08A2B-2339-4F4C-AE8E-0D51D59D9E72}" srcOrd="0" destOrd="1" presId="urn:microsoft.com/office/officeart/2016/7/layout/VerticalHollowActionList"/>
    <dgm:cxn modelId="{24F22CD4-8834-4798-B7FC-EC8DA7C13CAC}" type="presOf" srcId="{B8BFA5B0-4108-4E4A-8E2F-AC6C9ADB9690}" destId="{E1B08A2B-2339-4F4C-AE8E-0D51D59D9E72}" srcOrd="0" destOrd="0" presId="urn:microsoft.com/office/officeart/2016/7/layout/VerticalHollowActionList"/>
    <dgm:cxn modelId="{5F567EE9-D041-46B0-A630-12B4FAC1BE33}" srcId="{B8BFA5B0-4108-4E4A-8E2F-AC6C9ADB9690}" destId="{1385DC71-AE15-4C58-B2C1-C62D1D890FC3}" srcOrd="0" destOrd="0" parTransId="{0C1B0158-2643-438F-8852-82EA7EA3D1C5}" sibTransId="{BBA90420-A00E-4DD9-91C6-21A654EDE631}"/>
    <dgm:cxn modelId="{A38029EE-0300-4923-8730-3FC697641C8C}" type="presOf" srcId="{461B8D8A-C9C3-4CDB-9C0A-028A006F2D5F}" destId="{493D102B-1838-427A-8E03-3F4689723C55}" srcOrd="0" destOrd="0" presId="urn:microsoft.com/office/officeart/2016/7/layout/VerticalHollowActionList"/>
    <dgm:cxn modelId="{75DBE8EF-5873-430D-B3AF-2DC24F87633B}" type="presOf" srcId="{94C8885F-ED14-4453-9CF4-1EE0DD4033CE}" destId="{F2653B71-3A7E-4F22-AC36-5FC48873C173}" srcOrd="0" destOrd="0" presId="urn:microsoft.com/office/officeart/2016/7/layout/VerticalHollowActionList"/>
    <dgm:cxn modelId="{F80B19F8-4160-4AAD-A584-E004C164CE78}" srcId="{530FD23D-C743-4C66-A7B3-AD9DF01743F1}" destId="{B43C67D8-D883-43F0-ABA5-338FE976BA3A}" srcOrd="2" destOrd="0" parTransId="{37BF5035-4106-4058-AE90-0D1197C46D3A}" sibTransId="{DD066F76-18B1-4AD4-BF63-012BC00119A7}"/>
    <dgm:cxn modelId="{A0767CF3-C1A7-4BBF-8201-C2EB3DA0F102}" type="presParOf" srcId="{44B1E58B-97D9-4087-A45F-6D61AD5B3EB8}" destId="{30B3A152-CF45-4FF3-AD65-BDD1A65DF24B}" srcOrd="0" destOrd="0" presId="urn:microsoft.com/office/officeart/2016/7/layout/VerticalHollowActionList"/>
    <dgm:cxn modelId="{B5CB104F-C5F9-4CB2-8A33-A139311FF488}" type="presParOf" srcId="{30B3A152-CF45-4FF3-AD65-BDD1A65DF24B}" destId="{493D102B-1838-427A-8E03-3F4689723C55}" srcOrd="0" destOrd="0" presId="urn:microsoft.com/office/officeart/2016/7/layout/VerticalHollowActionList"/>
    <dgm:cxn modelId="{3A7E44E1-56C4-469B-8A2A-D1419A3FE065}" type="presParOf" srcId="{30B3A152-CF45-4FF3-AD65-BDD1A65DF24B}" destId="{D17BF653-4161-4C7B-BC5C-2764960D4A54}" srcOrd="1" destOrd="0" presId="urn:microsoft.com/office/officeart/2016/7/layout/VerticalHollowActionList"/>
    <dgm:cxn modelId="{79C84C60-C3C6-4BE4-9063-A041A77CEC9C}" type="presParOf" srcId="{44B1E58B-97D9-4087-A45F-6D61AD5B3EB8}" destId="{313891AA-CFDE-43BA-B5B6-B61722DD7D60}" srcOrd="1" destOrd="0" presId="urn:microsoft.com/office/officeart/2016/7/layout/VerticalHollowActionList"/>
    <dgm:cxn modelId="{26A36E29-B066-43AF-8C66-B578816761A8}" type="presParOf" srcId="{44B1E58B-97D9-4087-A45F-6D61AD5B3EB8}" destId="{F2AECAD0-E742-4644-9F45-794C8293C4A1}" srcOrd="2" destOrd="0" presId="urn:microsoft.com/office/officeart/2016/7/layout/VerticalHollowActionList"/>
    <dgm:cxn modelId="{D9929143-1116-4DE6-A387-ADAC9EED1385}" type="presParOf" srcId="{F2AECAD0-E742-4644-9F45-794C8293C4A1}" destId="{7907FD27-3F9F-4C31-A1DD-3FF174FBA740}" srcOrd="0" destOrd="0" presId="urn:microsoft.com/office/officeart/2016/7/layout/VerticalHollowActionList"/>
    <dgm:cxn modelId="{10CD5C80-108E-455A-AEF9-1627ACBE4306}" type="presParOf" srcId="{F2AECAD0-E742-4644-9F45-794C8293C4A1}" destId="{E1B08A2B-2339-4F4C-AE8E-0D51D59D9E72}" srcOrd="1" destOrd="0" presId="urn:microsoft.com/office/officeart/2016/7/layout/VerticalHollowActionList"/>
    <dgm:cxn modelId="{136DA5F1-AC77-48F9-B759-2790AED9BFA7}" type="presParOf" srcId="{44B1E58B-97D9-4087-A45F-6D61AD5B3EB8}" destId="{806CF882-DBB3-41A0-BD4A-74993459CC79}" srcOrd="3" destOrd="0" presId="urn:microsoft.com/office/officeart/2016/7/layout/VerticalHollowActionList"/>
    <dgm:cxn modelId="{9901AD9A-5A38-4722-9EDF-FB0D5B0C4DDD}" type="presParOf" srcId="{44B1E58B-97D9-4087-A45F-6D61AD5B3EB8}" destId="{7AF87ADB-9BB2-4D8E-A5DA-FF866B7A8DA2}" srcOrd="4" destOrd="0" presId="urn:microsoft.com/office/officeart/2016/7/layout/VerticalHollowActionList"/>
    <dgm:cxn modelId="{C70C1823-49E1-4D82-A896-2C96C2685180}" type="presParOf" srcId="{7AF87ADB-9BB2-4D8E-A5DA-FF866B7A8DA2}" destId="{12142216-4394-4393-A984-C7C85650B7E3}" srcOrd="0" destOrd="0" presId="urn:microsoft.com/office/officeart/2016/7/layout/VerticalHollowActionList"/>
    <dgm:cxn modelId="{524F8A43-07C3-4276-9B0D-A8DA3DCD8654}" type="presParOf" srcId="{7AF87ADB-9BB2-4D8E-A5DA-FF866B7A8DA2}" destId="{DAE085E2-F808-4543-8EA9-EE4B24DD0CB4}" srcOrd="1" destOrd="0" presId="urn:microsoft.com/office/officeart/2016/7/layout/VerticalHollowActionList"/>
    <dgm:cxn modelId="{3CB4B24F-4E0B-4521-8EC6-8FC5BA53EF21}" type="presParOf" srcId="{44B1E58B-97D9-4087-A45F-6D61AD5B3EB8}" destId="{D41EFB21-1F6D-49B8-B2C2-0C2008A48F81}" srcOrd="5" destOrd="0" presId="urn:microsoft.com/office/officeart/2016/7/layout/VerticalHollowActionList"/>
    <dgm:cxn modelId="{8990D7C9-A068-40D6-9356-7F6555BE6AF3}" type="presParOf" srcId="{44B1E58B-97D9-4087-A45F-6D61AD5B3EB8}" destId="{32917654-A979-4919-A44A-788F00AEB4B3}" srcOrd="6" destOrd="0" presId="urn:microsoft.com/office/officeart/2016/7/layout/VerticalHollowActionList"/>
    <dgm:cxn modelId="{280D40EF-CE36-4882-A1C4-5BAC44EA0D08}" type="presParOf" srcId="{32917654-A979-4919-A44A-788F00AEB4B3}" destId="{70C9E1AE-C4FB-471D-B2BA-778757D3CF6B}" srcOrd="0" destOrd="0" presId="urn:microsoft.com/office/officeart/2016/7/layout/VerticalHollowActionList"/>
    <dgm:cxn modelId="{7266033F-EAF4-4D08-A5AB-8232E488CCF3}" type="presParOf" srcId="{32917654-A979-4919-A44A-788F00AEB4B3}" destId="{FD2D522C-60A1-4DFE-85C0-7481AE9857A4}" srcOrd="1" destOrd="0" presId="urn:microsoft.com/office/officeart/2016/7/layout/VerticalHollowActionList"/>
    <dgm:cxn modelId="{A4F7360B-0915-43AA-95A6-8D9BD7E3D409}" type="presParOf" srcId="{44B1E58B-97D9-4087-A45F-6D61AD5B3EB8}" destId="{15166538-0644-42A2-A082-C0CCFC7115F9}" srcOrd="7" destOrd="0" presId="urn:microsoft.com/office/officeart/2016/7/layout/VerticalHollowActionList"/>
    <dgm:cxn modelId="{42F41A19-0086-4201-AAA1-AC8B988021A4}" type="presParOf" srcId="{44B1E58B-97D9-4087-A45F-6D61AD5B3EB8}" destId="{BFD16F28-B366-4B50-A1DC-7F18A9114AD4}" srcOrd="8" destOrd="0" presId="urn:microsoft.com/office/officeart/2016/7/layout/VerticalHollowActionList"/>
    <dgm:cxn modelId="{F6782E2D-66E6-4D76-98DB-D5E016D5A824}" type="presParOf" srcId="{BFD16F28-B366-4B50-A1DC-7F18A9114AD4}" destId="{8509C9A7-F04B-4D32-AF66-C822A57CD50A}" srcOrd="0" destOrd="0" presId="urn:microsoft.com/office/officeart/2016/7/layout/VerticalHollowActionList"/>
    <dgm:cxn modelId="{2D062A48-44CC-4486-8476-F80B5BA800D7}" type="presParOf" srcId="{BFD16F28-B366-4B50-A1DC-7F18A9114AD4}" destId="{F2653B71-3A7E-4F22-AC36-5FC48873C173}"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0FD23D-C743-4C66-A7B3-AD9DF01743F1}" type="doc">
      <dgm:prSet loTypeId="urn:microsoft.com/office/officeart/2016/7/layout/VerticalHollowActionList" loCatId="List" qsTypeId="urn:microsoft.com/office/officeart/2005/8/quickstyle/simple4" qsCatId="simple" csTypeId="urn:microsoft.com/office/officeart/2005/8/colors/accent2_4" csCatId="accent2" phldr="1"/>
      <dgm:spPr/>
      <dgm:t>
        <a:bodyPr/>
        <a:lstStyle/>
        <a:p>
          <a:endParaRPr lang="en-US"/>
        </a:p>
      </dgm:t>
    </dgm:pt>
    <dgm:pt modelId="{461B8D8A-C9C3-4CDB-9C0A-028A006F2D5F}">
      <dgm:prSet custT="1"/>
      <dgm:spPr>
        <a:solidFill>
          <a:schemeClr val="bg1">
            <a:lumMod val="95000"/>
          </a:schemeClr>
        </a:solidFill>
      </dgm:spPr>
      <dgm:t>
        <a:bodyPr/>
        <a:lstStyle/>
        <a:p>
          <a:r>
            <a:rPr lang="en-US" sz="900" b="1" dirty="0"/>
            <a:t>Cloud services</a:t>
          </a:r>
          <a:endParaRPr lang="en-US" sz="900" dirty="0"/>
        </a:p>
      </dgm:t>
    </dgm:pt>
    <dgm:pt modelId="{28BC8059-F469-4524-A420-B36B5A6CEDFB}" type="parTrans" cxnId="{21147127-6783-47F3-A6FE-0255F5EA8F25}">
      <dgm:prSet/>
      <dgm:spPr/>
      <dgm:t>
        <a:bodyPr/>
        <a:lstStyle/>
        <a:p>
          <a:endParaRPr lang="en-US" sz="1100"/>
        </a:p>
      </dgm:t>
    </dgm:pt>
    <dgm:pt modelId="{CF6162BE-685B-4F70-9CC5-4EDE7D40A3B9}" type="sibTrans" cxnId="{21147127-6783-47F3-A6FE-0255F5EA8F25}">
      <dgm:prSet/>
      <dgm:spPr/>
      <dgm:t>
        <a:bodyPr/>
        <a:lstStyle/>
        <a:p>
          <a:endParaRPr lang="en-US" sz="1100"/>
        </a:p>
      </dgm:t>
    </dgm:pt>
    <dgm:pt modelId="{4BEB39BD-8231-4FAF-B691-826D15F57CA9}">
      <dgm:prSet custT="1"/>
      <dgm:spPr>
        <a:solidFill>
          <a:schemeClr val="bg1">
            <a:lumMod val="95000"/>
          </a:schemeClr>
        </a:solidFill>
      </dgm:spPr>
      <dgm:t>
        <a:bodyPr/>
        <a:lstStyle/>
        <a:p>
          <a:endParaRPr lang="en-US" sz="1100" dirty="0"/>
        </a:p>
      </dgm:t>
    </dgm:pt>
    <dgm:pt modelId="{2F076377-2FE6-4390-BD4A-C911117DEABA}" type="parTrans" cxnId="{B4633670-0211-4163-BC94-ED0932B3B8A1}">
      <dgm:prSet/>
      <dgm:spPr/>
      <dgm:t>
        <a:bodyPr/>
        <a:lstStyle/>
        <a:p>
          <a:endParaRPr lang="en-US" sz="1100"/>
        </a:p>
      </dgm:t>
    </dgm:pt>
    <dgm:pt modelId="{713044BA-522A-4645-B422-331A627C67D6}" type="sibTrans" cxnId="{B4633670-0211-4163-BC94-ED0932B3B8A1}">
      <dgm:prSet/>
      <dgm:spPr/>
      <dgm:t>
        <a:bodyPr/>
        <a:lstStyle/>
        <a:p>
          <a:endParaRPr lang="en-US" sz="1100"/>
        </a:p>
      </dgm:t>
    </dgm:pt>
    <dgm:pt modelId="{283F7BD1-6223-45F9-A1F1-B26323F770D5}">
      <dgm:prSet custT="1"/>
      <dgm:spPr>
        <a:solidFill>
          <a:schemeClr val="bg1">
            <a:lumMod val="95000"/>
          </a:schemeClr>
        </a:solidFill>
      </dgm:spPr>
      <dgm:t>
        <a:bodyPr/>
        <a:lstStyle/>
        <a:p>
          <a:r>
            <a:rPr lang="en-US" sz="900" b="1" dirty="0"/>
            <a:t>Off-the-shelf solutions</a:t>
          </a:r>
          <a:endParaRPr lang="en-US" sz="900" dirty="0"/>
        </a:p>
      </dgm:t>
    </dgm:pt>
    <dgm:pt modelId="{693E0078-ED69-49FA-86C4-A1965F6A1CE6}" type="parTrans" cxnId="{8774286B-E363-46B7-94F8-ECF3C5932EFA}">
      <dgm:prSet/>
      <dgm:spPr/>
      <dgm:t>
        <a:bodyPr/>
        <a:lstStyle/>
        <a:p>
          <a:endParaRPr lang="en-US" sz="1100"/>
        </a:p>
      </dgm:t>
    </dgm:pt>
    <dgm:pt modelId="{7EFD7430-F4DB-4544-8BD7-10E378524999}" type="sibTrans" cxnId="{8774286B-E363-46B7-94F8-ECF3C5932EFA}">
      <dgm:prSet/>
      <dgm:spPr/>
      <dgm:t>
        <a:bodyPr/>
        <a:lstStyle/>
        <a:p>
          <a:endParaRPr lang="en-US" sz="1100"/>
        </a:p>
      </dgm:t>
    </dgm:pt>
    <dgm:pt modelId="{B8BFA5B0-4108-4E4A-8E2F-AC6C9ADB9690}">
      <dgm:prSet custT="1"/>
      <dgm:spPr>
        <a:solidFill>
          <a:schemeClr val="bg1">
            <a:lumMod val="95000"/>
          </a:schemeClr>
        </a:solidFill>
      </dgm:spPr>
      <dgm:t>
        <a:bodyPr/>
        <a:lstStyle/>
        <a:p>
          <a:endParaRPr lang="en-US" sz="1100" dirty="0"/>
        </a:p>
      </dgm:t>
    </dgm:pt>
    <dgm:pt modelId="{5F38EF2E-6EC5-467F-B346-6C1D9857F457}" type="parTrans" cxnId="{362F16A5-AFB6-4B75-B69E-DE9916EA279E}">
      <dgm:prSet/>
      <dgm:spPr/>
      <dgm:t>
        <a:bodyPr/>
        <a:lstStyle/>
        <a:p>
          <a:endParaRPr lang="en-US" sz="1100"/>
        </a:p>
      </dgm:t>
    </dgm:pt>
    <dgm:pt modelId="{A9FE4BB0-4172-479A-B9CA-B38DBCBCA4D1}" type="sibTrans" cxnId="{362F16A5-AFB6-4B75-B69E-DE9916EA279E}">
      <dgm:prSet/>
      <dgm:spPr/>
      <dgm:t>
        <a:bodyPr/>
        <a:lstStyle/>
        <a:p>
          <a:endParaRPr lang="en-US" sz="1100"/>
        </a:p>
      </dgm:t>
    </dgm:pt>
    <dgm:pt modelId="{B43C67D8-D883-43F0-ABA5-338FE976BA3A}">
      <dgm:prSet custT="1"/>
      <dgm:spPr>
        <a:solidFill>
          <a:schemeClr val="accent1">
            <a:lumMod val="40000"/>
            <a:lumOff val="60000"/>
          </a:schemeClr>
        </a:solidFill>
      </dgm:spPr>
      <dgm:t>
        <a:bodyPr/>
        <a:lstStyle/>
        <a:p>
          <a:r>
            <a:rPr lang="en-US" sz="1500" b="1" dirty="0"/>
            <a:t>Best-of-breed integration</a:t>
          </a:r>
        </a:p>
      </dgm:t>
    </dgm:pt>
    <dgm:pt modelId="{37BF5035-4106-4058-AE90-0D1197C46D3A}" type="parTrans" cxnId="{F80B19F8-4160-4AAD-A584-E004C164CE78}">
      <dgm:prSet/>
      <dgm:spPr/>
      <dgm:t>
        <a:bodyPr/>
        <a:lstStyle/>
        <a:p>
          <a:endParaRPr lang="en-US" sz="1100"/>
        </a:p>
      </dgm:t>
    </dgm:pt>
    <dgm:pt modelId="{DD066F76-18B1-4AD4-BF63-012BC00119A7}" type="sibTrans" cxnId="{F80B19F8-4160-4AAD-A584-E004C164CE78}">
      <dgm:prSet/>
      <dgm:spPr/>
      <dgm:t>
        <a:bodyPr/>
        <a:lstStyle/>
        <a:p>
          <a:endParaRPr lang="en-US" sz="1100"/>
        </a:p>
      </dgm:t>
    </dgm:pt>
    <dgm:pt modelId="{64AB4B9C-00F8-4F58-983C-51104350EB21}">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b="1" dirty="0"/>
            <a:t>Log shippers</a:t>
          </a:r>
          <a:endParaRPr lang="en-US" sz="1100" dirty="0"/>
        </a:p>
      </dgm:t>
    </dgm:pt>
    <dgm:pt modelId="{ED8A9C70-82BF-4FF2-85C8-AE329D0A2E71}" type="parTrans" cxnId="{608ECE57-1E95-4D13-AA9E-3DB5E3F87081}">
      <dgm:prSet/>
      <dgm:spPr/>
      <dgm:t>
        <a:bodyPr/>
        <a:lstStyle/>
        <a:p>
          <a:endParaRPr lang="en-US" sz="1100"/>
        </a:p>
      </dgm:t>
    </dgm:pt>
    <dgm:pt modelId="{14324E2F-EBE8-4AA0-980A-100C607967E0}" type="sibTrans" cxnId="{608ECE57-1E95-4D13-AA9E-3DB5E3F87081}">
      <dgm:prSet/>
      <dgm:spPr/>
      <dgm:t>
        <a:bodyPr/>
        <a:lstStyle/>
        <a:p>
          <a:endParaRPr lang="en-US" sz="1100"/>
        </a:p>
      </dgm:t>
    </dgm:pt>
    <dgm:pt modelId="{1DF4C4E6-1427-4558-93E5-DC961E7F95D2}">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b="1" dirty="0"/>
            <a:t>Tools:</a:t>
          </a:r>
          <a:endParaRPr lang="en-US" sz="1100" dirty="0"/>
        </a:p>
      </dgm:t>
    </dgm:pt>
    <dgm:pt modelId="{149D2044-470E-40CF-B70B-25945ECD3E9B}" type="parTrans" cxnId="{80C6FB4B-DBA6-4132-85A4-8D9D19888373}">
      <dgm:prSet/>
      <dgm:spPr/>
      <dgm:t>
        <a:bodyPr/>
        <a:lstStyle/>
        <a:p>
          <a:endParaRPr lang="en-US" sz="1100"/>
        </a:p>
      </dgm:t>
    </dgm:pt>
    <dgm:pt modelId="{A2EA2908-095C-4022-84B7-30F497586F9E}" type="sibTrans" cxnId="{80C6FB4B-DBA6-4132-85A4-8D9D19888373}">
      <dgm:prSet/>
      <dgm:spPr/>
      <dgm:t>
        <a:bodyPr/>
        <a:lstStyle/>
        <a:p>
          <a:endParaRPr lang="en-US" sz="1100"/>
        </a:p>
      </dgm:t>
    </dgm:pt>
    <dgm:pt modelId="{64705BE7-A370-4934-B62B-BC4D489FB9F7}">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Logstash: powerful data pipeline tool. used to collect and ship log files, broker that provides a mechanism to accept streaming data from different sources and sync them to different destinations. Uses Log4j and Logback. Connected to Elasticsearch, HDFS, or any other database</a:t>
          </a:r>
        </a:p>
      </dgm:t>
    </dgm:pt>
    <dgm:pt modelId="{90084FA7-CF11-458E-8EDF-B9BA76B1C866}" type="parTrans" cxnId="{FFB1FE57-7D32-49A4-A999-2DE5426786E5}">
      <dgm:prSet/>
      <dgm:spPr/>
      <dgm:t>
        <a:bodyPr/>
        <a:lstStyle/>
        <a:p>
          <a:endParaRPr lang="en-US" sz="1100"/>
        </a:p>
      </dgm:t>
    </dgm:pt>
    <dgm:pt modelId="{BCF6806B-BC89-480C-A00A-8460A3432757}" type="sibTrans" cxnId="{FFB1FE57-7D32-49A4-A999-2DE5426786E5}">
      <dgm:prSet/>
      <dgm:spPr/>
      <dgm:t>
        <a:bodyPr/>
        <a:lstStyle/>
        <a:p>
          <a:endParaRPr lang="en-US" sz="1100"/>
        </a:p>
      </dgm:t>
    </dgm:pt>
    <dgm:pt modelId="{FAD3188C-7C9C-4767-9146-8375EB3324A8}">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Fluentd: like Logstash, but more appropriate in a Docker container-based environment.</a:t>
          </a:r>
        </a:p>
      </dgm:t>
    </dgm:pt>
    <dgm:pt modelId="{DD62C972-1A76-417D-B8AB-D9CFE1875F18}" type="parTrans" cxnId="{863A5CA4-7608-49D7-B988-0558DC2B245F}">
      <dgm:prSet/>
      <dgm:spPr/>
      <dgm:t>
        <a:bodyPr/>
        <a:lstStyle/>
        <a:p>
          <a:endParaRPr lang="en-US" sz="1100"/>
        </a:p>
      </dgm:t>
    </dgm:pt>
    <dgm:pt modelId="{9F6C3CBC-19CA-4ACA-84DA-DE1CBE51395F}" type="sibTrans" cxnId="{863A5CA4-7608-49D7-B988-0558DC2B245F}">
      <dgm:prSet/>
      <dgm:spPr/>
      <dgm:t>
        <a:bodyPr/>
        <a:lstStyle/>
        <a:p>
          <a:endParaRPr lang="en-US" sz="1100"/>
        </a:p>
      </dgm:t>
    </dgm:pt>
    <dgm:pt modelId="{48D6619A-0C36-42C8-A467-A69F0DE31A80}">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b="1"/>
            <a:t>Log stream processors:</a:t>
          </a:r>
          <a:endParaRPr lang="en-US" sz="1100"/>
        </a:p>
      </dgm:t>
    </dgm:pt>
    <dgm:pt modelId="{823D3962-E07B-4C01-8DD0-BAD535533F6E}" type="parTrans" cxnId="{76728B49-40A0-4E02-8323-947D60839AEF}">
      <dgm:prSet/>
      <dgm:spPr/>
      <dgm:t>
        <a:bodyPr/>
        <a:lstStyle/>
        <a:p>
          <a:endParaRPr lang="en-US" sz="1100"/>
        </a:p>
      </dgm:t>
    </dgm:pt>
    <dgm:pt modelId="{B52CD2ED-C84A-4F31-B935-A67F6BFAC3EA}" type="sibTrans" cxnId="{76728B49-40A0-4E02-8323-947D60839AEF}">
      <dgm:prSet/>
      <dgm:spPr/>
      <dgm:t>
        <a:bodyPr/>
        <a:lstStyle/>
        <a:p>
          <a:endParaRPr lang="en-US" sz="1100"/>
        </a:p>
      </dgm:t>
    </dgm:pt>
    <dgm:pt modelId="{5B7E7AF8-68BC-4758-B27C-C185F8005093}">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used to process log streams on the fly</a:t>
          </a:r>
        </a:p>
      </dgm:t>
    </dgm:pt>
    <dgm:pt modelId="{18FF54D0-7D4F-44DF-8C5F-E1363E569AE9}" type="parTrans" cxnId="{0CE4D67E-6746-4B9E-8299-9A6C23A7EE1B}">
      <dgm:prSet/>
      <dgm:spPr/>
      <dgm:t>
        <a:bodyPr/>
        <a:lstStyle/>
        <a:p>
          <a:endParaRPr lang="en-US" sz="1100"/>
        </a:p>
      </dgm:t>
    </dgm:pt>
    <dgm:pt modelId="{83CE9A95-89A5-4FF6-BFC9-B3F2E58F76DA}" type="sibTrans" cxnId="{0CE4D67E-6746-4B9E-8299-9A6C23A7EE1B}">
      <dgm:prSet/>
      <dgm:spPr/>
      <dgm:t>
        <a:bodyPr/>
        <a:lstStyle/>
        <a:p>
          <a:endParaRPr lang="en-US" sz="1100"/>
        </a:p>
      </dgm:t>
    </dgm:pt>
    <dgm:pt modelId="{13AA2F49-C73B-45C9-85D3-0FEABD506520}">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dirty="0"/>
            <a:t>Flume and Kafka together with either Storm or Spark Streaming</a:t>
          </a:r>
        </a:p>
      </dgm:t>
    </dgm:pt>
    <dgm:pt modelId="{CCBFAED4-8819-4BED-8AFD-9EFB6531825D}" type="parTrans" cxnId="{36D78587-14C8-4B7D-A9BB-9162AF0ACF61}">
      <dgm:prSet/>
      <dgm:spPr/>
      <dgm:t>
        <a:bodyPr/>
        <a:lstStyle/>
        <a:p>
          <a:endParaRPr lang="en-US" sz="1100"/>
        </a:p>
      </dgm:t>
    </dgm:pt>
    <dgm:pt modelId="{199D2022-D0D1-4BED-80F3-61461A4780D1}" type="sibTrans" cxnId="{36D78587-14C8-4B7D-A9BB-9162AF0ACF61}">
      <dgm:prSet/>
      <dgm:spPr/>
      <dgm:t>
        <a:bodyPr/>
        <a:lstStyle/>
        <a:p>
          <a:endParaRPr lang="en-US" sz="1100"/>
        </a:p>
      </dgm:t>
    </dgm:pt>
    <dgm:pt modelId="{A1189E92-22E8-4EF2-B24C-C3A73BD76A2F}">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Log4j has Flume appenders: useful to collect log messages</a:t>
          </a:r>
        </a:p>
      </dgm:t>
    </dgm:pt>
    <dgm:pt modelId="{1FB72C1A-E879-41EC-9DDD-489AEEB9C722}" type="parTrans" cxnId="{AE242F22-BC92-40A1-8316-AC69B8A4497C}">
      <dgm:prSet/>
      <dgm:spPr/>
      <dgm:t>
        <a:bodyPr/>
        <a:lstStyle/>
        <a:p>
          <a:endParaRPr lang="en-US" sz="1100"/>
        </a:p>
      </dgm:t>
    </dgm:pt>
    <dgm:pt modelId="{8889C671-6316-4254-99EA-02CD7CAFF94E}" type="sibTrans" cxnId="{AE242F22-BC92-40A1-8316-AC69B8A4497C}">
      <dgm:prSet/>
      <dgm:spPr/>
      <dgm:t>
        <a:bodyPr/>
        <a:lstStyle/>
        <a:p>
          <a:endParaRPr lang="en-US" sz="1100"/>
        </a:p>
      </dgm:t>
    </dgm:pt>
    <dgm:pt modelId="{32353F70-989A-4B11-A094-585AC2E7FFB9}">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These messages are pushed into distributed Kafka message queues</a:t>
          </a:r>
        </a:p>
      </dgm:t>
    </dgm:pt>
    <dgm:pt modelId="{BFB37E20-54A3-4D57-BC12-24897778B802}" type="parTrans" cxnId="{C8B52F4C-9AA7-4802-9D5F-BE2A52A9FE93}">
      <dgm:prSet/>
      <dgm:spPr/>
      <dgm:t>
        <a:bodyPr/>
        <a:lstStyle/>
        <a:p>
          <a:endParaRPr lang="en-US" sz="1100"/>
        </a:p>
      </dgm:t>
    </dgm:pt>
    <dgm:pt modelId="{9F625152-B581-41B1-8C21-E362519FFF61}" type="sibTrans" cxnId="{C8B52F4C-9AA7-4802-9D5F-BE2A52A9FE93}">
      <dgm:prSet/>
      <dgm:spPr/>
      <dgm:t>
        <a:bodyPr/>
        <a:lstStyle/>
        <a:p>
          <a:endParaRPr lang="en-US" sz="1100"/>
        </a:p>
      </dgm:t>
    </dgm:pt>
    <dgm:pt modelId="{236B018A-6AA8-42D7-8FDD-FE67210D8C05}">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stream processors collect data from Kafka and process them on the fly before sending it to Elasticsearch and other log stores</a:t>
          </a:r>
        </a:p>
      </dgm:t>
    </dgm:pt>
    <dgm:pt modelId="{B8DDDFF6-5F9C-476F-913B-FC02D36B71B9}" type="parTrans" cxnId="{A9CE10AA-0F5D-46C6-9419-F5EFF88D1B3F}">
      <dgm:prSet/>
      <dgm:spPr/>
      <dgm:t>
        <a:bodyPr/>
        <a:lstStyle/>
        <a:p>
          <a:endParaRPr lang="en-US" sz="1100"/>
        </a:p>
      </dgm:t>
    </dgm:pt>
    <dgm:pt modelId="{711CF1B8-AFD3-418B-91DB-042ACF39463A}" type="sibTrans" cxnId="{A9CE10AA-0F5D-46C6-9419-F5EFF88D1B3F}">
      <dgm:prSet/>
      <dgm:spPr/>
      <dgm:t>
        <a:bodyPr/>
        <a:lstStyle/>
        <a:p>
          <a:endParaRPr lang="en-US" sz="1100"/>
        </a:p>
      </dgm:t>
    </dgm:pt>
    <dgm:pt modelId="{63F7E3C7-1EAC-4E38-8494-3EF0C4236874}">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Projects:</a:t>
          </a:r>
        </a:p>
      </dgm:t>
    </dgm:pt>
    <dgm:pt modelId="{C400B7E1-7B4A-4608-BFBE-4646A5A2AB36}" type="parTrans" cxnId="{82CD68A1-51E0-490F-956D-04FFDCAD04D4}">
      <dgm:prSet/>
      <dgm:spPr/>
      <dgm:t>
        <a:bodyPr/>
        <a:lstStyle/>
        <a:p>
          <a:endParaRPr lang="en-US" sz="1100"/>
        </a:p>
      </dgm:t>
    </dgm:pt>
    <dgm:pt modelId="{E606A346-6A32-49B2-A394-30ACE94043E9}" type="sibTrans" cxnId="{82CD68A1-51E0-490F-956D-04FFDCAD04D4}">
      <dgm:prSet/>
      <dgm:spPr/>
      <dgm:t>
        <a:bodyPr/>
        <a:lstStyle/>
        <a:p>
          <a:endParaRPr lang="en-US" sz="1100"/>
        </a:p>
      </dgm:t>
    </dgm:pt>
    <dgm:pt modelId="{61588CEE-2F56-4E33-8BDC-BD775937696C}">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Spring Cloud Stream</a:t>
          </a:r>
        </a:p>
      </dgm:t>
    </dgm:pt>
    <dgm:pt modelId="{906BFF6B-E15C-4448-BF92-C2155D8AECFC}" type="parTrans" cxnId="{7A539AB7-C31B-4E7D-B4D5-B3DDA50C5E02}">
      <dgm:prSet/>
      <dgm:spPr/>
      <dgm:t>
        <a:bodyPr/>
        <a:lstStyle/>
        <a:p>
          <a:endParaRPr lang="en-US" sz="1100"/>
        </a:p>
      </dgm:t>
    </dgm:pt>
    <dgm:pt modelId="{7A64F769-2F36-47D2-BD9B-1773DDCBDF5A}" type="sibTrans" cxnId="{7A539AB7-C31B-4E7D-B4D5-B3DDA50C5E02}">
      <dgm:prSet/>
      <dgm:spPr/>
      <dgm:t>
        <a:bodyPr/>
        <a:lstStyle/>
        <a:p>
          <a:endParaRPr lang="en-US" sz="1100"/>
        </a:p>
      </dgm:t>
    </dgm:pt>
    <dgm:pt modelId="{E5DA9B2C-27D8-46ED-92C0-38D5BA667AC3}">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dirty="0"/>
            <a:t>Spring Cloud Stream Modules</a:t>
          </a:r>
        </a:p>
      </dgm:t>
    </dgm:pt>
    <dgm:pt modelId="{524EBD82-E043-42DD-8724-3FDCBDFCFFAC}" type="parTrans" cxnId="{8FEAC095-5CB2-40F6-9577-30370A54641B}">
      <dgm:prSet/>
      <dgm:spPr/>
      <dgm:t>
        <a:bodyPr/>
        <a:lstStyle/>
        <a:p>
          <a:endParaRPr lang="en-US" sz="1100"/>
        </a:p>
      </dgm:t>
    </dgm:pt>
    <dgm:pt modelId="{6F275323-3FA7-4786-AB4A-8EF15E721002}" type="sibTrans" cxnId="{8FEAC095-5CB2-40F6-9577-30370A54641B}">
      <dgm:prSet/>
      <dgm:spPr/>
      <dgm:t>
        <a:bodyPr/>
        <a:lstStyle/>
        <a:p>
          <a:endParaRPr lang="en-US" sz="1100"/>
        </a:p>
      </dgm:t>
    </dgm:pt>
    <dgm:pt modelId="{BF462ED0-1A44-40F0-A4C5-5DAAB42E11EA}">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Spring Cloud Data Flow</a:t>
          </a:r>
        </a:p>
      </dgm:t>
    </dgm:pt>
    <dgm:pt modelId="{CFF8D64C-E993-45FB-87F0-3AD0BA03099E}" type="parTrans" cxnId="{E0A70262-8774-405E-836A-C3AFF89EDFA2}">
      <dgm:prSet/>
      <dgm:spPr/>
      <dgm:t>
        <a:bodyPr/>
        <a:lstStyle/>
        <a:p>
          <a:endParaRPr lang="en-US" sz="1100"/>
        </a:p>
      </dgm:t>
    </dgm:pt>
    <dgm:pt modelId="{A422984A-A2C3-4E9C-9991-92999FB25CD9}" type="sibTrans" cxnId="{E0A70262-8774-405E-836A-C3AFF89EDFA2}">
      <dgm:prSet/>
      <dgm:spPr/>
      <dgm:t>
        <a:bodyPr/>
        <a:lstStyle/>
        <a:p>
          <a:endParaRPr lang="en-US" sz="1100"/>
        </a:p>
      </dgm:t>
    </dgm:pt>
    <dgm:pt modelId="{F0EB5000-8B9D-4358-92A8-6DAD5CCF9D1E}">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b="1"/>
            <a:t>Log storage</a:t>
          </a:r>
          <a:endParaRPr lang="en-US" sz="1100"/>
        </a:p>
      </dgm:t>
    </dgm:pt>
    <dgm:pt modelId="{DCDFB481-B561-4E6C-8FAB-0DE7B317CC69}" type="parTrans" cxnId="{745B4180-32BC-4439-92D0-0E953961425B}">
      <dgm:prSet/>
      <dgm:spPr/>
      <dgm:t>
        <a:bodyPr/>
        <a:lstStyle/>
        <a:p>
          <a:endParaRPr lang="en-US" sz="1100"/>
        </a:p>
      </dgm:t>
    </dgm:pt>
    <dgm:pt modelId="{E1DCF588-EFBD-40D4-AB7C-AF2ED4EAC3A1}" type="sibTrans" cxnId="{745B4180-32BC-4439-92D0-0E953961425B}">
      <dgm:prSet/>
      <dgm:spPr/>
      <dgm:t>
        <a:bodyPr/>
        <a:lstStyle/>
        <a:p>
          <a:endParaRPr lang="en-US" sz="1100"/>
        </a:p>
      </dgm:t>
    </dgm:pt>
    <dgm:pt modelId="{1E3875E0-8483-4804-92A9-3F3852E8AB26}">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Real-time log messages are typically stored in Elasticsearch</a:t>
          </a:r>
        </a:p>
      </dgm:t>
    </dgm:pt>
    <dgm:pt modelId="{D78D73DC-0DFA-40C9-B034-1F4C88B5E2AD}" type="parTrans" cxnId="{2123543A-A35A-4CDC-B10A-C4F6589606B9}">
      <dgm:prSet/>
      <dgm:spPr/>
      <dgm:t>
        <a:bodyPr/>
        <a:lstStyle/>
        <a:p>
          <a:endParaRPr lang="en-US" sz="1100"/>
        </a:p>
      </dgm:t>
    </dgm:pt>
    <dgm:pt modelId="{3DC6046D-E922-4E2B-8807-7A3252D89C9C}" type="sibTrans" cxnId="{2123543A-A35A-4CDC-B10A-C4F6589606B9}">
      <dgm:prSet/>
      <dgm:spPr/>
      <dgm:t>
        <a:bodyPr/>
        <a:lstStyle/>
        <a:p>
          <a:endParaRPr lang="en-US" sz="1100"/>
        </a:p>
      </dgm:t>
    </dgm:pt>
    <dgm:pt modelId="{9AF79C9E-395D-4326-9383-1F609C5E9B57}">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Elasticsearch allows clients to query based on text-based indexes</a:t>
          </a:r>
        </a:p>
      </dgm:t>
    </dgm:pt>
    <dgm:pt modelId="{5871CA40-A891-4FCF-A7B9-B0D057E069BA}" type="parTrans" cxnId="{06050F7B-4240-4943-8742-4778EF2437F6}">
      <dgm:prSet/>
      <dgm:spPr/>
      <dgm:t>
        <a:bodyPr/>
        <a:lstStyle/>
        <a:p>
          <a:endParaRPr lang="en-US" sz="1100"/>
        </a:p>
      </dgm:t>
    </dgm:pt>
    <dgm:pt modelId="{62D0C6ED-92EB-41DF-8DB6-D73DE100D28B}" type="sibTrans" cxnId="{06050F7B-4240-4943-8742-4778EF2437F6}">
      <dgm:prSet/>
      <dgm:spPr/>
      <dgm:t>
        <a:bodyPr/>
        <a:lstStyle/>
        <a:p>
          <a:endParaRPr lang="en-US" sz="1100"/>
        </a:p>
      </dgm:t>
    </dgm:pt>
    <dgm:pt modelId="{5243A1EA-7647-4BD8-B8F1-10B0259AA58A}">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b="1" dirty="0"/>
            <a:t>Projects:</a:t>
          </a:r>
          <a:endParaRPr lang="en-US" sz="1100" dirty="0"/>
        </a:p>
      </dgm:t>
    </dgm:pt>
    <dgm:pt modelId="{B527CD75-2F49-4352-92F9-54B80D3C2D5B}" type="parTrans" cxnId="{950BFA1F-F398-4115-817B-68823514DD13}">
      <dgm:prSet/>
      <dgm:spPr/>
      <dgm:t>
        <a:bodyPr/>
        <a:lstStyle/>
        <a:p>
          <a:endParaRPr lang="en-US" sz="1100"/>
        </a:p>
      </dgm:t>
    </dgm:pt>
    <dgm:pt modelId="{A9DF9B57-AE3D-4A53-ABFD-93D91D1AAC69}" type="sibTrans" cxnId="{950BFA1F-F398-4115-817B-68823514DD13}">
      <dgm:prSet/>
      <dgm:spPr/>
      <dgm:t>
        <a:bodyPr/>
        <a:lstStyle/>
        <a:p>
          <a:endParaRPr lang="en-US" sz="1100"/>
        </a:p>
      </dgm:t>
    </dgm:pt>
    <dgm:pt modelId="{039655BE-B24E-4522-BFD9-CDC84AAFE151}">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dirty="0"/>
            <a:t>Elasticsearch</a:t>
          </a:r>
        </a:p>
      </dgm:t>
    </dgm:pt>
    <dgm:pt modelId="{AB357FB6-F06D-45BD-9996-76E574AF1E90}" type="parTrans" cxnId="{2FE6B54E-67DB-45BD-BDF7-8470FC6A3F27}">
      <dgm:prSet/>
      <dgm:spPr/>
      <dgm:t>
        <a:bodyPr/>
        <a:lstStyle/>
        <a:p>
          <a:endParaRPr lang="en-US" sz="1100"/>
        </a:p>
      </dgm:t>
    </dgm:pt>
    <dgm:pt modelId="{E42F0D6F-3AD3-4B8F-8AB3-EF282DA5EAE2}" type="sibTrans" cxnId="{2FE6B54E-67DB-45BD-BDF7-8470FC6A3F27}">
      <dgm:prSet/>
      <dgm:spPr/>
      <dgm:t>
        <a:bodyPr/>
        <a:lstStyle/>
        <a:p>
          <a:endParaRPr lang="en-US" sz="1100"/>
        </a:p>
      </dgm:t>
    </dgm:pt>
    <dgm:pt modelId="{EF7DE5A6-33AF-485B-9BFC-DCD763A80098}">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HDFS</a:t>
          </a:r>
        </a:p>
      </dgm:t>
    </dgm:pt>
    <dgm:pt modelId="{3E9F6590-7604-4D3E-BE57-8B4FF6D2E924}" type="parTrans" cxnId="{A2645A19-473C-4593-B5BE-3906654F488E}">
      <dgm:prSet/>
      <dgm:spPr/>
      <dgm:t>
        <a:bodyPr/>
        <a:lstStyle/>
        <a:p>
          <a:endParaRPr lang="en-US" sz="1100"/>
        </a:p>
      </dgm:t>
    </dgm:pt>
    <dgm:pt modelId="{21C1FDDA-B63E-4BD1-A8DD-5F64366411EA}" type="sibTrans" cxnId="{A2645A19-473C-4593-B5BE-3906654F488E}">
      <dgm:prSet/>
      <dgm:spPr/>
      <dgm:t>
        <a:bodyPr/>
        <a:lstStyle/>
        <a:p>
          <a:endParaRPr lang="en-US" sz="1100"/>
        </a:p>
      </dgm:t>
    </dgm:pt>
    <dgm:pt modelId="{38E56BC4-D3D7-4A1B-A913-4C750F2D5728}">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MongoDB (for summary data)</a:t>
          </a:r>
        </a:p>
      </dgm:t>
    </dgm:pt>
    <dgm:pt modelId="{84F02151-C743-436F-B18F-3C4A9EE028BC}" type="parTrans" cxnId="{CD4B9892-5BBB-496E-A678-71C5A7D7A7D2}">
      <dgm:prSet/>
      <dgm:spPr/>
      <dgm:t>
        <a:bodyPr/>
        <a:lstStyle/>
        <a:p>
          <a:endParaRPr lang="en-US" sz="1100"/>
        </a:p>
      </dgm:t>
    </dgm:pt>
    <dgm:pt modelId="{97AED323-F13A-4759-A257-4FA0C90FBF99}" type="sibTrans" cxnId="{CD4B9892-5BBB-496E-A678-71C5A7D7A7D2}">
      <dgm:prSet/>
      <dgm:spPr/>
      <dgm:t>
        <a:bodyPr/>
        <a:lstStyle/>
        <a:p>
          <a:endParaRPr lang="en-US" sz="1100"/>
        </a:p>
      </dgm:t>
    </dgm:pt>
    <dgm:pt modelId="{E9950FD9-5E97-4012-A800-6B176A12A8EE}">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dirty="0"/>
            <a:t>Cassandra (for summary data)</a:t>
          </a:r>
        </a:p>
      </dgm:t>
    </dgm:pt>
    <dgm:pt modelId="{7A29E4C1-2A40-41DE-9578-9D9885C60E06}" type="parTrans" cxnId="{6641E20C-7318-4547-9D16-78A07A5FEE5F}">
      <dgm:prSet/>
      <dgm:spPr/>
      <dgm:t>
        <a:bodyPr/>
        <a:lstStyle/>
        <a:p>
          <a:endParaRPr lang="en-US" sz="1100"/>
        </a:p>
      </dgm:t>
    </dgm:pt>
    <dgm:pt modelId="{86EB6710-17D3-4F84-B8A8-57B849FCD435}" type="sibTrans" cxnId="{6641E20C-7318-4547-9D16-78A07A5FEE5F}">
      <dgm:prSet/>
      <dgm:spPr/>
      <dgm:t>
        <a:bodyPr/>
        <a:lstStyle/>
        <a:p>
          <a:endParaRPr lang="en-US" sz="1100"/>
        </a:p>
      </dgm:t>
    </dgm:pt>
    <dgm:pt modelId="{0B491AD3-E4BD-49FB-8482-1B7A018A4931}">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Hadoop's MapReduce (for offline log processing)</a:t>
          </a:r>
        </a:p>
      </dgm:t>
    </dgm:pt>
    <dgm:pt modelId="{20EB06B3-BD13-4817-BF9F-5C56959C1CB9}" type="parTrans" cxnId="{A87601D9-FA48-4BF0-87EE-534EA2B58085}">
      <dgm:prSet/>
      <dgm:spPr/>
      <dgm:t>
        <a:bodyPr/>
        <a:lstStyle/>
        <a:p>
          <a:endParaRPr lang="en-US" sz="1100"/>
        </a:p>
      </dgm:t>
    </dgm:pt>
    <dgm:pt modelId="{DAC43801-6398-4F4B-BF98-2AD5B9E671D3}" type="sibTrans" cxnId="{A87601D9-FA48-4BF0-87EE-534EA2B58085}">
      <dgm:prSet/>
      <dgm:spPr/>
      <dgm:t>
        <a:bodyPr/>
        <a:lstStyle/>
        <a:p>
          <a:endParaRPr lang="en-US" sz="1100"/>
        </a:p>
      </dgm:t>
    </dgm:pt>
    <dgm:pt modelId="{F2704CEF-49EF-4532-9654-AFBEC39A5D25}">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b="1"/>
            <a:t>Dashboards</a:t>
          </a:r>
          <a:endParaRPr lang="en-US" sz="1100"/>
        </a:p>
      </dgm:t>
    </dgm:pt>
    <dgm:pt modelId="{D6DE80BC-FFF5-43A6-B2D9-67FC67BC694E}" type="parTrans" cxnId="{ADA88AC6-C798-4214-9D11-D9F65E0C95D1}">
      <dgm:prSet/>
      <dgm:spPr/>
      <dgm:t>
        <a:bodyPr/>
        <a:lstStyle/>
        <a:p>
          <a:endParaRPr lang="en-US" sz="1100"/>
        </a:p>
      </dgm:t>
    </dgm:pt>
    <dgm:pt modelId="{1F4DC933-39DB-4317-A16B-20ADEE3D32D0}" type="sibTrans" cxnId="{ADA88AC6-C798-4214-9D11-D9F65E0C95D1}">
      <dgm:prSet/>
      <dgm:spPr/>
      <dgm:t>
        <a:bodyPr/>
        <a:lstStyle/>
        <a:p>
          <a:endParaRPr lang="en-US" sz="1100"/>
        </a:p>
      </dgm:t>
    </dgm:pt>
    <dgm:pt modelId="{C44065BD-039A-484A-ACC6-F30B4CC6F83E}">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b="1" dirty="0"/>
            <a:t>Projects:</a:t>
          </a:r>
          <a:endParaRPr lang="en-US" sz="1100" dirty="0"/>
        </a:p>
      </dgm:t>
    </dgm:pt>
    <dgm:pt modelId="{344184A6-211F-4FB6-98E8-79E5310D63DD}" type="parTrans" cxnId="{9B089B73-9B23-4DCB-9E40-D9AEB42EBF0F}">
      <dgm:prSet/>
      <dgm:spPr/>
      <dgm:t>
        <a:bodyPr/>
        <a:lstStyle/>
        <a:p>
          <a:endParaRPr lang="en-US" sz="1100"/>
        </a:p>
      </dgm:t>
    </dgm:pt>
    <dgm:pt modelId="{84399E1C-B60D-4408-A3D9-5540862B6893}" type="sibTrans" cxnId="{9B089B73-9B23-4DCB-9E40-D9AEB42EBF0F}">
      <dgm:prSet/>
      <dgm:spPr/>
      <dgm:t>
        <a:bodyPr/>
        <a:lstStyle/>
        <a:p>
          <a:endParaRPr lang="en-US" sz="1100"/>
        </a:p>
      </dgm:t>
    </dgm:pt>
    <dgm:pt modelId="{F6F266EE-BC62-44AA-A350-486F652001B1}">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Kibana (on top of Elasticsearch data store</a:t>
          </a:r>
        </a:p>
      </dgm:t>
    </dgm:pt>
    <dgm:pt modelId="{3037A153-C1C5-4841-A807-8BA9233E5062}" type="parTrans" cxnId="{9DB4100E-FB0B-458B-ADE1-8A66EF12B1E9}">
      <dgm:prSet/>
      <dgm:spPr/>
      <dgm:t>
        <a:bodyPr/>
        <a:lstStyle/>
        <a:p>
          <a:endParaRPr lang="en-US" sz="1100"/>
        </a:p>
      </dgm:t>
    </dgm:pt>
    <dgm:pt modelId="{95D514F3-E1A2-46E6-BB25-764B7F24DCB2}" type="sibTrans" cxnId="{9DB4100E-FB0B-458B-ADE1-8A66EF12B1E9}">
      <dgm:prSet/>
      <dgm:spPr/>
      <dgm:t>
        <a:bodyPr/>
        <a:lstStyle/>
        <a:p>
          <a:endParaRPr lang="en-US" sz="1100"/>
        </a:p>
      </dgm:t>
    </dgm:pt>
    <dgm:pt modelId="{7E688A79-0678-4F3D-8B0E-D326912456B8}">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a:t>Graphite</a:t>
          </a:r>
        </a:p>
      </dgm:t>
    </dgm:pt>
    <dgm:pt modelId="{4E34CD9B-A849-497A-8E3D-4F2AC1D76C6E}" type="parTrans" cxnId="{D4282D04-03B4-44CD-934B-C7228C079F77}">
      <dgm:prSet/>
      <dgm:spPr/>
      <dgm:t>
        <a:bodyPr/>
        <a:lstStyle/>
        <a:p>
          <a:endParaRPr lang="en-US" sz="1100"/>
        </a:p>
      </dgm:t>
    </dgm:pt>
    <dgm:pt modelId="{B1D7776A-68B3-424B-8E85-136DE608DA35}" type="sibTrans" cxnId="{D4282D04-03B4-44CD-934B-C7228C079F77}">
      <dgm:prSet/>
      <dgm:spPr/>
      <dgm:t>
        <a:bodyPr/>
        <a:lstStyle/>
        <a:p>
          <a:endParaRPr lang="en-US" sz="1100"/>
        </a:p>
      </dgm:t>
    </dgm:pt>
    <dgm:pt modelId="{3A17E650-0DAB-4F16-8DA6-289266AEEFEB}">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r>
            <a:rPr lang="en-US" sz="1100" dirty="0"/>
            <a:t>Grafana</a:t>
          </a:r>
        </a:p>
      </dgm:t>
    </dgm:pt>
    <dgm:pt modelId="{3FA5C149-BD47-4E97-89F7-267A44B0DAD9}" type="parTrans" cxnId="{05B2EF80-0677-43ED-A102-94EBAA918A0B}">
      <dgm:prSet/>
      <dgm:spPr/>
      <dgm:t>
        <a:bodyPr/>
        <a:lstStyle/>
        <a:p>
          <a:endParaRPr lang="en-US" sz="1100"/>
        </a:p>
      </dgm:t>
    </dgm:pt>
    <dgm:pt modelId="{B9F7B42D-0830-4900-B01F-C2476DA3DB7D}" type="sibTrans" cxnId="{05B2EF80-0677-43ED-A102-94EBAA918A0B}">
      <dgm:prSet/>
      <dgm:spPr/>
      <dgm:t>
        <a:bodyPr/>
        <a:lstStyle/>
        <a:p>
          <a:endParaRPr lang="en-US" sz="1100"/>
        </a:p>
      </dgm:t>
    </dgm:pt>
    <dgm:pt modelId="{83E66AD6-1920-4E10-BD0A-A1FBFF80307D}">
      <dgm:prSet custT="1"/>
      <dgm:spPr>
        <a:solidFill>
          <a:schemeClr val="bg1">
            <a:lumMod val="95000"/>
          </a:schemeClr>
        </a:solidFill>
      </dgm:spPr>
      <dgm:t>
        <a:bodyPr/>
        <a:lstStyle/>
        <a:p>
          <a:r>
            <a:rPr lang="en-US" sz="900" b="1" dirty="0"/>
            <a:t>A Custom Logging implementation</a:t>
          </a:r>
          <a:endParaRPr lang="en-US" sz="900" dirty="0"/>
        </a:p>
      </dgm:t>
    </dgm:pt>
    <dgm:pt modelId="{D6A9745B-1194-4A93-B7C2-EA72AD6FD9CD}" type="parTrans" cxnId="{50306128-05EC-4FBA-A04C-209D47A3F389}">
      <dgm:prSet/>
      <dgm:spPr/>
      <dgm:t>
        <a:bodyPr/>
        <a:lstStyle/>
        <a:p>
          <a:endParaRPr lang="en-US" sz="1100"/>
        </a:p>
      </dgm:t>
    </dgm:pt>
    <dgm:pt modelId="{96B15B35-BFE3-4898-B42A-08C69FE2DF69}" type="sibTrans" cxnId="{50306128-05EC-4FBA-A04C-209D47A3F389}">
      <dgm:prSet/>
      <dgm:spPr/>
      <dgm:t>
        <a:bodyPr/>
        <a:lstStyle/>
        <a:p>
          <a:endParaRPr lang="en-US" sz="1100"/>
        </a:p>
      </dgm:t>
    </dgm:pt>
    <dgm:pt modelId="{D09CC511-FB52-4615-B27C-68BA792088CB}">
      <dgm:prSet custT="1"/>
      <dgm:spPr>
        <a:solidFill>
          <a:schemeClr val="bg1">
            <a:lumMod val="95000"/>
          </a:schemeClr>
        </a:solidFill>
      </dgm:spPr>
      <dgm:t>
        <a:bodyPr/>
        <a:lstStyle/>
        <a:p>
          <a:endParaRPr lang="en-US" sz="1100" dirty="0"/>
        </a:p>
      </dgm:t>
    </dgm:pt>
    <dgm:pt modelId="{9E24A545-6312-4846-93D6-2DD3CA6FB5A5}" type="parTrans" cxnId="{00DB1EC6-DF99-4629-B3D2-A02E447D9DD0}">
      <dgm:prSet/>
      <dgm:spPr/>
      <dgm:t>
        <a:bodyPr/>
        <a:lstStyle/>
        <a:p>
          <a:endParaRPr lang="en-US" sz="1100"/>
        </a:p>
      </dgm:t>
    </dgm:pt>
    <dgm:pt modelId="{107F79A9-4760-4E17-92E8-0BB577BFE0F9}" type="sibTrans" cxnId="{00DB1EC6-DF99-4629-B3D2-A02E447D9DD0}">
      <dgm:prSet/>
      <dgm:spPr/>
      <dgm:t>
        <a:bodyPr/>
        <a:lstStyle/>
        <a:p>
          <a:endParaRPr lang="en-US" sz="1100"/>
        </a:p>
      </dgm:t>
    </dgm:pt>
    <dgm:pt modelId="{85B09FBA-631B-4AC1-AA78-9774055AC447}">
      <dgm:prSet custT="1"/>
      <dgm:spPr>
        <a:solidFill>
          <a:schemeClr val="bg1">
            <a:lumMod val="95000"/>
          </a:schemeClr>
        </a:solidFill>
      </dgm:spPr>
      <dgm:t>
        <a:bodyPr/>
        <a:lstStyle/>
        <a:p>
          <a:r>
            <a:rPr lang="en-US" sz="900" b="1" dirty="0"/>
            <a:t>Distributed Tracing using Spring Cloud Sleuth</a:t>
          </a:r>
          <a:endParaRPr lang="en-US" sz="900" dirty="0"/>
        </a:p>
      </dgm:t>
    </dgm:pt>
    <dgm:pt modelId="{3488F5D9-C4F8-43B2-ABAB-C07BDA7BF9F6}" type="parTrans" cxnId="{357E8B83-992B-4065-BAC7-89C5CDD6CA2D}">
      <dgm:prSet/>
      <dgm:spPr/>
      <dgm:t>
        <a:bodyPr/>
        <a:lstStyle/>
        <a:p>
          <a:endParaRPr lang="en-US" sz="1100"/>
        </a:p>
      </dgm:t>
    </dgm:pt>
    <dgm:pt modelId="{EA643D5F-8B44-425C-B0AC-A05A12D696A5}" type="sibTrans" cxnId="{357E8B83-992B-4065-BAC7-89C5CDD6CA2D}">
      <dgm:prSet/>
      <dgm:spPr/>
      <dgm:t>
        <a:bodyPr/>
        <a:lstStyle/>
        <a:p>
          <a:endParaRPr lang="en-US" sz="1100"/>
        </a:p>
      </dgm:t>
    </dgm:pt>
    <dgm:pt modelId="{94C8885F-ED14-4453-9CF4-1EE0DD4033CE}">
      <dgm:prSet custT="1"/>
      <dgm:spPr>
        <a:solidFill>
          <a:schemeClr val="bg1">
            <a:lumMod val="95000"/>
          </a:schemeClr>
        </a:solidFill>
      </dgm:spPr>
      <dgm:t>
        <a:bodyPr/>
        <a:lstStyle/>
        <a:p>
          <a:endParaRPr lang="en-US" sz="1100" dirty="0"/>
        </a:p>
      </dgm:t>
    </dgm:pt>
    <dgm:pt modelId="{5D8028E8-500C-43FF-B372-000893C619B2}" type="parTrans" cxnId="{F3A94533-7BDC-4ACF-B2C5-025A1075CD83}">
      <dgm:prSet/>
      <dgm:spPr/>
      <dgm:t>
        <a:bodyPr/>
        <a:lstStyle/>
        <a:p>
          <a:endParaRPr lang="en-US" sz="1100"/>
        </a:p>
      </dgm:t>
    </dgm:pt>
    <dgm:pt modelId="{AD4E6295-2F0B-41BA-9DDD-6C5155D86D25}" type="sibTrans" cxnId="{F3A94533-7BDC-4ACF-B2C5-025A1075CD83}">
      <dgm:prSet/>
      <dgm:spPr/>
      <dgm:t>
        <a:bodyPr/>
        <a:lstStyle/>
        <a:p>
          <a:endParaRPr lang="en-US" sz="1100"/>
        </a:p>
      </dgm:t>
    </dgm:pt>
    <dgm:pt modelId="{44B1E58B-97D9-4087-A45F-6D61AD5B3EB8}" type="pres">
      <dgm:prSet presAssocID="{530FD23D-C743-4C66-A7B3-AD9DF01743F1}" presName="Name0" presStyleCnt="0">
        <dgm:presLayoutVars>
          <dgm:dir/>
          <dgm:animLvl val="lvl"/>
          <dgm:resizeHandles val="exact"/>
        </dgm:presLayoutVars>
      </dgm:prSet>
      <dgm:spPr/>
    </dgm:pt>
    <dgm:pt modelId="{30B3A152-CF45-4FF3-AD65-BDD1A65DF24B}" type="pres">
      <dgm:prSet presAssocID="{461B8D8A-C9C3-4CDB-9C0A-028A006F2D5F}" presName="linNode" presStyleCnt="0"/>
      <dgm:spPr/>
    </dgm:pt>
    <dgm:pt modelId="{493D102B-1838-427A-8E03-3F4689723C55}" type="pres">
      <dgm:prSet presAssocID="{461B8D8A-C9C3-4CDB-9C0A-028A006F2D5F}" presName="parentText" presStyleLbl="solidFgAcc1" presStyleIdx="0" presStyleCnt="5">
        <dgm:presLayoutVars>
          <dgm:chMax val="1"/>
          <dgm:bulletEnabled/>
        </dgm:presLayoutVars>
      </dgm:prSet>
      <dgm:spPr/>
    </dgm:pt>
    <dgm:pt modelId="{D17BF653-4161-4C7B-BC5C-2764960D4A54}" type="pres">
      <dgm:prSet presAssocID="{461B8D8A-C9C3-4CDB-9C0A-028A006F2D5F}" presName="descendantText" presStyleLbl="alignNode1" presStyleIdx="0" presStyleCnt="5">
        <dgm:presLayoutVars>
          <dgm:bulletEnabled/>
        </dgm:presLayoutVars>
      </dgm:prSet>
      <dgm:spPr/>
    </dgm:pt>
    <dgm:pt modelId="{313891AA-CFDE-43BA-B5B6-B61722DD7D60}" type="pres">
      <dgm:prSet presAssocID="{CF6162BE-685B-4F70-9CC5-4EDE7D40A3B9}" presName="sp" presStyleCnt="0"/>
      <dgm:spPr/>
    </dgm:pt>
    <dgm:pt modelId="{F2AECAD0-E742-4644-9F45-794C8293C4A1}" type="pres">
      <dgm:prSet presAssocID="{283F7BD1-6223-45F9-A1F1-B26323F770D5}" presName="linNode" presStyleCnt="0"/>
      <dgm:spPr/>
    </dgm:pt>
    <dgm:pt modelId="{7907FD27-3F9F-4C31-A1DD-3FF174FBA740}" type="pres">
      <dgm:prSet presAssocID="{283F7BD1-6223-45F9-A1F1-B26323F770D5}" presName="parentText" presStyleLbl="solidFgAcc1" presStyleIdx="1" presStyleCnt="5">
        <dgm:presLayoutVars>
          <dgm:chMax val="1"/>
          <dgm:bulletEnabled/>
        </dgm:presLayoutVars>
      </dgm:prSet>
      <dgm:spPr/>
    </dgm:pt>
    <dgm:pt modelId="{E1B08A2B-2339-4F4C-AE8E-0D51D59D9E72}" type="pres">
      <dgm:prSet presAssocID="{283F7BD1-6223-45F9-A1F1-B26323F770D5}" presName="descendantText" presStyleLbl="alignNode1" presStyleIdx="1" presStyleCnt="5">
        <dgm:presLayoutVars>
          <dgm:bulletEnabled/>
        </dgm:presLayoutVars>
      </dgm:prSet>
      <dgm:spPr/>
    </dgm:pt>
    <dgm:pt modelId="{806CF882-DBB3-41A0-BD4A-74993459CC79}" type="pres">
      <dgm:prSet presAssocID="{7EFD7430-F4DB-4544-8BD7-10E378524999}" presName="sp" presStyleCnt="0"/>
      <dgm:spPr/>
    </dgm:pt>
    <dgm:pt modelId="{7AF87ADB-9BB2-4D8E-A5DA-FF866B7A8DA2}" type="pres">
      <dgm:prSet presAssocID="{B43C67D8-D883-43F0-ABA5-338FE976BA3A}" presName="linNode" presStyleCnt="0"/>
      <dgm:spPr/>
    </dgm:pt>
    <dgm:pt modelId="{12142216-4394-4393-A984-C7C85650B7E3}" type="pres">
      <dgm:prSet presAssocID="{B43C67D8-D883-43F0-ABA5-338FE976BA3A}" presName="parentText" presStyleLbl="solidFgAcc1" presStyleIdx="2" presStyleCnt="5" custScaleY="1963712">
        <dgm:presLayoutVars>
          <dgm:chMax val="1"/>
          <dgm:bulletEnabled/>
        </dgm:presLayoutVars>
      </dgm:prSet>
      <dgm:spPr/>
    </dgm:pt>
    <dgm:pt modelId="{DAE085E2-F808-4543-8EA9-EE4B24DD0CB4}" type="pres">
      <dgm:prSet presAssocID="{B43C67D8-D883-43F0-ABA5-338FE976BA3A}" presName="descendantText" presStyleLbl="alignNode1" presStyleIdx="2" presStyleCnt="5" custScaleY="2000000">
        <dgm:presLayoutVars>
          <dgm:bulletEnabled/>
        </dgm:presLayoutVars>
      </dgm:prSet>
      <dgm:spPr>
        <a:xfrm>
          <a:off x="2203660" y="555770"/>
          <a:ext cx="8814640" cy="5203120"/>
        </a:xfrm>
        <a:prstGeom prst="rect">
          <a:avLst/>
        </a:prstGeom>
      </dgm:spPr>
    </dgm:pt>
    <dgm:pt modelId="{D41EFB21-1F6D-49B8-B2C2-0C2008A48F81}" type="pres">
      <dgm:prSet presAssocID="{DD066F76-18B1-4AD4-BF63-012BC00119A7}" presName="sp" presStyleCnt="0"/>
      <dgm:spPr/>
    </dgm:pt>
    <dgm:pt modelId="{32917654-A979-4919-A44A-788F00AEB4B3}" type="pres">
      <dgm:prSet presAssocID="{83E66AD6-1920-4E10-BD0A-A1FBFF80307D}" presName="linNode" presStyleCnt="0"/>
      <dgm:spPr/>
    </dgm:pt>
    <dgm:pt modelId="{70C9E1AE-C4FB-471D-B2BA-778757D3CF6B}" type="pres">
      <dgm:prSet presAssocID="{83E66AD6-1920-4E10-BD0A-A1FBFF80307D}" presName="parentText" presStyleLbl="solidFgAcc1" presStyleIdx="3" presStyleCnt="5">
        <dgm:presLayoutVars>
          <dgm:chMax val="1"/>
          <dgm:bulletEnabled/>
        </dgm:presLayoutVars>
      </dgm:prSet>
      <dgm:spPr/>
    </dgm:pt>
    <dgm:pt modelId="{FD2D522C-60A1-4DFE-85C0-7481AE9857A4}" type="pres">
      <dgm:prSet presAssocID="{83E66AD6-1920-4E10-BD0A-A1FBFF80307D}" presName="descendantText" presStyleLbl="alignNode1" presStyleIdx="3" presStyleCnt="5">
        <dgm:presLayoutVars>
          <dgm:bulletEnabled/>
        </dgm:presLayoutVars>
      </dgm:prSet>
      <dgm:spPr/>
    </dgm:pt>
    <dgm:pt modelId="{15166538-0644-42A2-A082-C0CCFC7115F9}" type="pres">
      <dgm:prSet presAssocID="{96B15B35-BFE3-4898-B42A-08C69FE2DF69}" presName="sp" presStyleCnt="0"/>
      <dgm:spPr/>
    </dgm:pt>
    <dgm:pt modelId="{BFD16F28-B366-4B50-A1DC-7F18A9114AD4}" type="pres">
      <dgm:prSet presAssocID="{85B09FBA-631B-4AC1-AA78-9774055AC447}" presName="linNode" presStyleCnt="0"/>
      <dgm:spPr/>
    </dgm:pt>
    <dgm:pt modelId="{8509C9A7-F04B-4D32-AF66-C822A57CD50A}" type="pres">
      <dgm:prSet presAssocID="{85B09FBA-631B-4AC1-AA78-9774055AC447}" presName="parentText" presStyleLbl="solidFgAcc1" presStyleIdx="4" presStyleCnt="5">
        <dgm:presLayoutVars>
          <dgm:chMax val="1"/>
          <dgm:bulletEnabled/>
        </dgm:presLayoutVars>
      </dgm:prSet>
      <dgm:spPr/>
    </dgm:pt>
    <dgm:pt modelId="{F2653B71-3A7E-4F22-AC36-5FC48873C173}" type="pres">
      <dgm:prSet presAssocID="{85B09FBA-631B-4AC1-AA78-9774055AC447}" presName="descendantText" presStyleLbl="alignNode1" presStyleIdx="4" presStyleCnt="5">
        <dgm:presLayoutVars>
          <dgm:bulletEnabled/>
        </dgm:presLayoutVars>
      </dgm:prSet>
      <dgm:spPr/>
    </dgm:pt>
  </dgm:ptLst>
  <dgm:cxnLst>
    <dgm:cxn modelId="{C89BDE02-DCA8-4F12-B413-A22D396BAC5F}" type="presOf" srcId="{83E66AD6-1920-4E10-BD0A-A1FBFF80307D}" destId="{70C9E1AE-C4FB-471D-B2BA-778757D3CF6B}" srcOrd="0" destOrd="0" presId="urn:microsoft.com/office/officeart/2016/7/layout/VerticalHollowActionList"/>
    <dgm:cxn modelId="{D4282D04-03B4-44CD-934B-C7228C079F77}" srcId="{C44065BD-039A-484A-ACC6-F30B4CC6F83E}" destId="{7E688A79-0678-4F3D-8B0E-D326912456B8}" srcOrd="1" destOrd="0" parTransId="{4E34CD9B-A849-497A-8E3D-4F2AC1D76C6E}" sibTransId="{B1D7776A-68B3-424B-8E85-136DE608DA35}"/>
    <dgm:cxn modelId="{1CA9E604-325C-4B91-85E1-69B13BE023CD}" type="presOf" srcId="{38E56BC4-D3D7-4A1B-A913-4C750F2D5728}" destId="{DAE085E2-F808-4543-8EA9-EE4B24DD0CB4}" srcOrd="0" destOrd="20" presId="urn:microsoft.com/office/officeart/2016/7/layout/VerticalHollowActionList"/>
    <dgm:cxn modelId="{36210208-AF7C-495D-A71F-28911CCBF33A}" type="presOf" srcId="{0B491AD3-E4BD-49FB-8482-1B7A018A4931}" destId="{DAE085E2-F808-4543-8EA9-EE4B24DD0CB4}" srcOrd="0" destOrd="22" presId="urn:microsoft.com/office/officeart/2016/7/layout/VerticalHollowActionList"/>
    <dgm:cxn modelId="{6641E20C-7318-4547-9D16-78A07A5FEE5F}" srcId="{5243A1EA-7647-4BD8-B8F1-10B0259AA58A}" destId="{E9950FD9-5E97-4012-A800-6B176A12A8EE}" srcOrd="3" destOrd="0" parTransId="{7A29E4C1-2A40-41DE-9578-9D9885C60E06}" sibTransId="{86EB6710-17D3-4F84-B8A8-57B849FCD435}"/>
    <dgm:cxn modelId="{9DB4100E-FB0B-458B-ADE1-8A66EF12B1E9}" srcId="{C44065BD-039A-484A-ACC6-F30B4CC6F83E}" destId="{F6F266EE-BC62-44AA-A350-486F652001B1}" srcOrd="0" destOrd="0" parTransId="{3037A153-C1C5-4841-A807-8BA9233E5062}" sibTransId="{95D514F3-E1A2-46E6-BB25-764B7F24DCB2}"/>
    <dgm:cxn modelId="{B153C516-928D-407C-8EBA-A436FF41E9A4}" type="presOf" srcId="{039655BE-B24E-4522-BFD9-CDC84AAFE151}" destId="{DAE085E2-F808-4543-8EA9-EE4B24DD0CB4}" srcOrd="0" destOrd="18" presId="urn:microsoft.com/office/officeart/2016/7/layout/VerticalHollowActionList"/>
    <dgm:cxn modelId="{64349E18-5B08-43F8-9166-312D4E341A08}" type="presOf" srcId="{63F7E3C7-1EAC-4E38-8494-3EF0C4236874}" destId="{DAE085E2-F808-4543-8EA9-EE4B24DD0CB4}" srcOrd="0" destOrd="10" presId="urn:microsoft.com/office/officeart/2016/7/layout/VerticalHollowActionList"/>
    <dgm:cxn modelId="{A2645A19-473C-4593-B5BE-3906654F488E}" srcId="{5243A1EA-7647-4BD8-B8F1-10B0259AA58A}" destId="{EF7DE5A6-33AF-485B-9BFC-DCD763A80098}" srcOrd="1" destOrd="0" parTransId="{3E9F6590-7604-4D3E-BE57-8B4FF6D2E924}" sibTransId="{21C1FDDA-B63E-4BD1-A8DD-5F64366411EA}"/>
    <dgm:cxn modelId="{578FEF1B-DF7D-40A7-9F8C-B239B801EEB1}" type="presOf" srcId="{C44065BD-039A-484A-ACC6-F30B4CC6F83E}" destId="{DAE085E2-F808-4543-8EA9-EE4B24DD0CB4}" srcOrd="0" destOrd="24" presId="urn:microsoft.com/office/officeart/2016/7/layout/VerticalHollowActionList"/>
    <dgm:cxn modelId="{E8EE431D-829F-4D7D-B16A-F6A482F4A224}" type="presOf" srcId="{F6F266EE-BC62-44AA-A350-486F652001B1}" destId="{DAE085E2-F808-4543-8EA9-EE4B24DD0CB4}" srcOrd="0" destOrd="25" presId="urn:microsoft.com/office/officeart/2016/7/layout/VerticalHollowActionList"/>
    <dgm:cxn modelId="{950BFA1F-F398-4115-817B-68823514DD13}" srcId="{F0EB5000-8B9D-4358-92A8-6DAD5CCF9D1E}" destId="{5243A1EA-7647-4BD8-B8F1-10B0259AA58A}" srcOrd="2" destOrd="0" parTransId="{B527CD75-2F49-4352-92F9-54B80D3C2D5B}" sibTransId="{A9DF9B57-AE3D-4A53-ABFD-93D91D1AAC69}"/>
    <dgm:cxn modelId="{AE242F22-BC92-40A1-8316-AC69B8A4497C}" srcId="{13AA2F49-C73B-45C9-85D3-0FEABD506520}" destId="{A1189E92-22E8-4EF2-B24C-C3A73BD76A2F}" srcOrd="0" destOrd="0" parTransId="{1FB72C1A-E879-41EC-9DDD-489AEEB9C722}" sibTransId="{8889C671-6316-4254-99EA-02CD7CAFF94E}"/>
    <dgm:cxn modelId="{C2419A22-D402-4277-9F5E-E74379313B7D}" type="presOf" srcId="{5243A1EA-7647-4BD8-B8F1-10B0259AA58A}" destId="{DAE085E2-F808-4543-8EA9-EE4B24DD0CB4}" srcOrd="0" destOrd="17" presId="urn:microsoft.com/office/officeart/2016/7/layout/VerticalHollowActionList"/>
    <dgm:cxn modelId="{4050B924-4EF9-426C-B324-EAD67445F1B6}" type="presOf" srcId="{F0EB5000-8B9D-4358-92A8-6DAD5CCF9D1E}" destId="{DAE085E2-F808-4543-8EA9-EE4B24DD0CB4}" srcOrd="0" destOrd="14" presId="urn:microsoft.com/office/officeart/2016/7/layout/VerticalHollowActionList"/>
    <dgm:cxn modelId="{21147127-6783-47F3-A6FE-0255F5EA8F25}" srcId="{530FD23D-C743-4C66-A7B3-AD9DF01743F1}" destId="{461B8D8A-C9C3-4CDB-9C0A-028A006F2D5F}" srcOrd="0" destOrd="0" parTransId="{28BC8059-F469-4524-A420-B36B5A6CEDFB}" sibTransId="{CF6162BE-685B-4F70-9CC5-4EDE7D40A3B9}"/>
    <dgm:cxn modelId="{50306128-05EC-4FBA-A04C-209D47A3F389}" srcId="{530FD23D-C743-4C66-A7B3-AD9DF01743F1}" destId="{83E66AD6-1920-4E10-BD0A-A1FBFF80307D}" srcOrd="3" destOrd="0" parTransId="{D6A9745B-1194-4A93-B7C2-EA72AD6FD9CD}" sibTransId="{96B15B35-BFE3-4898-B42A-08C69FE2DF69}"/>
    <dgm:cxn modelId="{F3A94533-7BDC-4ACF-B2C5-025A1075CD83}" srcId="{85B09FBA-631B-4AC1-AA78-9774055AC447}" destId="{94C8885F-ED14-4453-9CF4-1EE0DD4033CE}" srcOrd="0" destOrd="0" parTransId="{5D8028E8-500C-43FF-B372-000893C619B2}" sibTransId="{AD4E6295-2F0B-41BA-9DDD-6C5155D86D25}"/>
    <dgm:cxn modelId="{993E0835-E6F0-4637-90FB-20650F629B51}" type="presOf" srcId="{E9950FD9-5E97-4012-A800-6B176A12A8EE}" destId="{DAE085E2-F808-4543-8EA9-EE4B24DD0CB4}" srcOrd="0" destOrd="21" presId="urn:microsoft.com/office/officeart/2016/7/layout/VerticalHollowActionList"/>
    <dgm:cxn modelId="{B8E97B39-66D1-4EE7-A614-47CFF42FF73C}" type="presOf" srcId="{D09CC511-FB52-4615-B27C-68BA792088CB}" destId="{FD2D522C-60A1-4DFE-85C0-7481AE9857A4}" srcOrd="0" destOrd="0" presId="urn:microsoft.com/office/officeart/2016/7/layout/VerticalHollowActionList"/>
    <dgm:cxn modelId="{2123543A-A35A-4CDC-B10A-C4F6589606B9}" srcId="{F0EB5000-8B9D-4358-92A8-6DAD5CCF9D1E}" destId="{1E3875E0-8483-4804-92A9-3F3852E8AB26}" srcOrd="0" destOrd="0" parTransId="{D78D73DC-0DFA-40C9-B034-1F4C88B5E2AD}" sibTransId="{3DC6046D-E922-4E2B-8807-7A3252D89C9C}"/>
    <dgm:cxn modelId="{948BE260-671F-46E2-9E7E-FE495906663F}" type="presOf" srcId="{A1189E92-22E8-4EF2-B24C-C3A73BD76A2F}" destId="{DAE085E2-F808-4543-8EA9-EE4B24DD0CB4}" srcOrd="0" destOrd="7" presId="urn:microsoft.com/office/officeart/2016/7/layout/VerticalHollowActionList"/>
    <dgm:cxn modelId="{E0A70262-8774-405E-836A-C3AFF89EDFA2}" srcId="{63F7E3C7-1EAC-4E38-8494-3EF0C4236874}" destId="{BF462ED0-1A44-40F0-A4C5-5DAAB42E11EA}" srcOrd="2" destOrd="0" parTransId="{CFF8D64C-E993-45FB-87F0-3AD0BA03099E}" sibTransId="{A422984A-A2C3-4E9C-9991-92999FB25CD9}"/>
    <dgm:cxn modelId="{70BE8E45-D638-4FC6-BB34-56125A4A66A5}" type="presOf" srcId="{530FD23D-C743-4C66-A7B3-AD9DF01743F1}" destId="{44B1E58B-97D9-4087-A45F-6D61AD5B3EB8}" srcOrd="0" destOrd="0" presId="urn:microsoft.com/office/officeart/2016/7/layout/VerticalHollowActionList"/>
    <dgm:cxn modelId="{76728B49-40A0-4E02-8323-947D60839AEF}" srcId="{B43C67D8-D883-43F0-ABA5-338FE976BA3A}" destId="{48D6619A-0C36-42C8-A467-A69F0DE31A80}" srcOrd="1" destOrd="0" parTransId="{823D3962-E07B-4C01-8DD0-BAD535533F6E}" sibTransId="{B52CD2ED-C84A-4F31-B935-A67F6BFAC3EA}"/>
    <dgm:cxn modelId="{8774286B-E363-46B7-94F8-ECF3C5932EFA}" srcId="{530FD23D-C743-4C66-A7B3-AD9DF01743F1}" destId="{283F7BD1-6223-45F9-A1F1-B26323F770D5}" srcOrd="1" destOrd="0" parTransId="{693E0078-ED69-49FA-86C4-A1965F6A1CE6}" sibTransId="{7EFD7430-F4DB-4544-8BD7-10E378524999}"/>
    <dgm:cxn modelId="{80C6FB4B-DBA6-4132-85A4-8D9D19888373}" srcId="{64AB4B9C-00F8-4F58-983C-51104350EB21}" destId="{1DF4C4E6-1427-4558-93E5-DC961E7F95D2}" srcOrd="0" destOrd="0" parTransId="{149D2044-470E-40CF-B70B-25945ECD3E9B}" sibTransId="{A2EA2908-095C-4022-84B7-30F497586F9E}"/>
    <dgm:cxn modelId="{26FE124C-44EB-40C2-A2BC-1027E7B0EF65}" type="presOf" srcId="{236B018A-6AA8-42D7-8FDD-FE67210D8C05}" destId="{DAE085E2-F808-4543-8EA9-EE4B24DD0CB4}" srcOrd="0" destOrd="9" presId="urn:microsoft.com/office/officeart/2016/7/layout/VerticalHollowActionList"/>
    <dgm:cxn modelId="{C8B52F4C-9AA7-4802-9D5F-BE2A52A9FE93}" srcId="{13AA2F49-C73B-45C9-85D3-0FEABD506520}" destId="{32353F70-989A-4B11-A094-585AC2E7FFB9}" srcOrd="1" destOrd="0" parTransId="{BFB37E20-54A3-4D57-BC12-24897778B802}" sibTransId="{9F625152-B581-41B1-8C21-E362519FFF61}"/>
    <dgm:cxn modelId="{5314D34D-694B-46E1-B843-18211B2CD1E6}" type="presOf" srcId="{EF7DE5A6-33AF-485B-9BFC-DCD763A80098}" destId="{DAE085E2-F808-4543-8EA9-EE4B24DD0CB4}" srcOrd="0" destOrd="19" presId="urn:microsoft.com/office/officeart/2016/7/layout/VerticalHollowActionList"/>
    <dgm:cxn modelId="{21A1A56E-852B-41CF-B998-50F953F97098}" type="presOf" srcId="{13AA2F49-C73B-45C9-85D3-0FEABD506520}" destId="{DAE085E2-F808-4543-8EA9-EE4B24DD0CB4}" srcOrd="0" destOrd="6" presId="urn:microsoft.com/office/officeart/2016/7/layout/VerticalHollowActionList"/>
    <dgm:cxn modelId="{2FE6B54E-67DB-45BD-BDF7-8470FC6A3F27}" srcId="{5243A1EA-7647-4BD8-B8F1-10B0259AA58A}" destId="{039655BE-B24E-4522-BFD9-CDC84AAFE151}" srcOrd="0" destOrd="0" parTransId="{AB357FB6-F06D-45BD-9996-76E574AF1E90}" sibTransId="{E42F0D6F-3AD3-4B8F-8AB3-EF282DA5EAE2}"/>
    <dgm:cxn modelId="{B4633670-0211-4163-BC94-ED0932B3B8A1}" srcId="{461B8D8A-C9C3-4CDB-9C0A-028A006F2D5F}" destId="{4BEB39BD-8231-4FAF-B691-826D15F57CA9}" srcOrd="0" destOrd="0" parTransId="{2F076377-2FE6-4390-BD4A-C911117DEABA}" sibTransId="{713044BA-522A-4645-B422-331A627C67D6}"/>
    <dgm:cxn modelId="{9B089B73-9B23-4DCB-9E40-D9AEB42EBF0F}" srcId="{F2704CEF-49EF-4532-9654-AFBEC39A5D25}" destId="{C44065BD-039A-484A-ACC6-F30B4CC6F83E}" srcOrd="0" destOrd="0" parTransId="{344184A6-211F-4FB6-98E8-79E5310D63DD}" sibTransId="{84399E1C-B60D-4408-A3D9-5540862B6893}"/>
    <dgm:cxn modelId="{24354757-BED8-42DC-B585-DE7628F532C2}" type="presOf" srcId="{61588CEE-2F56-4E33-8BDC-BD775937696C}" destId="{DAE085E2-F808-4543-8EA9-EE4B24DD0CB4}" srcOrd="0" destOrd="11" presId="urn:microsoft.com/office/officeart/2016/7/layout/VerticalHollowActionList"/>
    <dgm:cxn modelId="{608ECE57-1E95-4D13-AA9E-3DB5E3F87081}" srcId="{B43C67D8-D883-43F0-ABA5-338FE976BA3A}" destId="{64AB4B9C-00F8-4F58-983C-51104350EB21}" srcOrd="0" destOrd="0" parTransId="{ED8A9C70-82BF-4FF2-85C8-AE329D0A2E71}" sibTransId="{14324E2F-EBE8-4AA0-980A-100C607967E0}"/>
    <dgm:cxn modelId="{FFB1FE57-7D32-49A4-A999-2DE5426786E5}" srcId="{1DF4C4E6-1427-4558-93E5-DC961E7F95D2}" destId="{64705BE7-A370-4934-B62B-BC4D489FB9F7}" srcOrd="0" destOrd="0" parTransId="{90084FA7-CF11-458E-8EDF-B9BA76B1C866}" sibTransId="{BCF6806B-BC89-480C-A00A-8460A3432757}"/>
    <dgm:cxn modelId="{06050F7B-4240-4943-8742-4778EF2437F6}" srcId="{F0EB5000-8B9D-4358-92A8-6DAD5CCF9D1E}" destId="{9AF79C9E-395D-4326-9383-1F609C5E9B57}" srcOrd="1" destOrd="0" parTransId="{5871CA40-A891-4FCF-A7B9-B0D057E069BA}" sibTransId="{62D0C6ED-92EB-41DF-8DB6-D73DE100D28B}"/>
    <dgm:cxn modelId="{17F5AE7C-A40A-4EBF-933A-B78A17BE89AA}" type="presOf" srcId="{5B7E7AF8-68BC-4758-B27C-C185F8005093}" destId="{DAE085E2-F808-4543-8EA9-EE4B24DD0CB4}" srcOrd="0" destOrd="5" presId="urn:microsoft.com/office/officeart/2016/7/layout/VerticalHollowActionList"/>
    <dgm:cxn modelId="{0CE4D67E-6746-4B9E-8299-9A6C23A7EE1B}" srcId="{48D6619A-0C36-42C8-A467-A69F0DE31A80}" destId="{5B7E7AF8-68BC-4758-B27C-C185F8005093}" srcOrd="0" destOrd="0" parTransId="{18FF54D0-7D4F-44DF-8C5F-E1363E569AE9}" sibTransId="{83CE9A95-89A5-4FF6-BFC9-B3F2E58F76DA}"/>
    <dgm:cxn modelId="{4DB8B57F-1385-45B1-921B-F2A0D9B3FFCF}" type="presOf" srcId="{1E3875E0-8483-4804-92A9-3F3852E8AB26}" destId="{DAE085E2-F808-4543-8EA9-EE4B24DD0CB4}" srcOrd="0" destOrd="15" presId="urn:microsoft.com/office/officeart/2016/7/layout/VerticalHollowActionList"/>
    <dgm:cxn modelId="{745B4180-32BC-4439-92D0-0E953961425B}" srcId="{B43C67D8-D883-43F0-ABA5-338FE976BA3A}" destId="{F0EB5000-8B9D-4358-92A8-6DAD5CCF9D1E}" srcOrd="2" destOrd="0" parTransId="{DCDFB481-B561-4E6C-8FAB-0DE7B317CC69}" sibTransId="{E1DCF588-EFBD-40D4-AB7C-AF2ED4EAC3A1}"/>
    <dgm:cxn modelId="{B1B16380-3DE5-4EDB-8A29-79B8C912874A}" type="presOf" srcId="{64705BE7-A370-4934-B62B-BC4D489FB9F7}" destId="{DAE085E2-F808-4543-8EA9-EE4B24DD0CB4}" srcOrd="0" destOrd="2" presId="urn:microsoft.com/office/officeart/2016/7/layout/VerticalHollowActionList"/>
    <dgm:cxn modelId="{05B2EF80-0677-43ED-A102-94EBAA918A0B}" srcId="{C44065BD-039A-484A-ACC6-F30B4CC6F83E}" destId="{3A17E650-0DAB-4F16-8DA6-289266AEEFEB}" srcOrd="2" destOrd="0" parTransId="{3FA5C149-BD47-4E97-89F7-267A44B0DAD9}" sibTransId="{B9F7B42D-0830-4900-B01F-C2476DA3DB7D}"/>
    <dgm:cxn modelId="{357E8B83-992B-4065-BAC7-89C5CDD6CA2D}" srcId="{530FD23D-C743-4C66-A7B3-AD9DF01743F1}" destId="{85B09FBA-631B-4AC1-AA78-9774055AC447}" srcOrd="4" destOrd="0" parTransId="{3488F5D9-C4F8-43B2-ABAB-C07BDA7BF9F6}" sibTransId="{EA643D5F-8B44-425C-B0AC-A05A12D696A5}"/>
    <dgm:cxn modelId="{36D78587-14C8-4B7D-A9BB-9162AF0ACF61}" srcId="{48D6619A-0C36-42C8-A467-A69F0DE31A80}" destId="{13AA2F49-C73B-45C9-85D3-0FEABD506520}" srcOrd="1" destOrd="0" parTransId="{CCBFAED4-8819-4BED-8AFD-9EFB6531825D}" sibTransId="{199D2022-D0D1-4BED-80F3-61461A4780D1}"/>
    <dgm:cxn modelId="{CD4B9892-5BBB-496E-A678-71C5A7D7A7D2}" srcId="{5243A1EA-7647-4BD8-B8F1-10B0259AA58A}" destId="{38E56BC4-D3D7-4A1B-A913-4C750F2D5728}" srcOrd="2" destOrd="0" parTransId="{84F02151-C743-436F-B18F-3C4A9EE028BC}" sibTransId="{97AED323-F13A-4759-A257-4FA0C90FBF99}"/>
    <dgm:cxn modelId="{96EACD94-EAA0-4252-8A23-D65658F5A596}" type="presOf" srcId="{85B09FBA-631B-4AC1-AA78-9774055AC447}" destId="{8509C9A7-F04B-4D32-AF66-C822A57CD50A}" srcOrd="0" destOrd="0" presId="urn:microsoft.com/office/officeart/2016/7/layout/VerticalHollowActionList"/>
    <dgm:cxn modelId="{08AA6095-0BD1-4072-A094-03A327E585CB}" type="presOf" srcId="{B43C67D8-D883-43F0-ABA5-338FE976BA3A}" destId="{12142216-4394-4393-A984-C7C85650B7E3}" srcOrd="0" destOrd="0" presId="urn:microsoft.com/office/officeart/2016/7/layout/VerticalHollowActionList"/>
    <dgm:cxn modelId="{8FEAC095-5CB2-40F6-9577-30370A54641B}" srcId="{63F7E3C7-1EAC-4E38-8494-3EF0C4236874}" destId="{E5DA9B2C-27D8-46ED-92C0-38D5BA667AC3}" srcOrd="1" destOrd="0" parTransId="{524EBD82-E043-42DD-8724-3FDCBDFCFFAC}" sibTransId="{6F275323-3FA7-4786-AB4A-8EF15E721002}"/>
    <dgm:cxn modelId="{76E0D89D-7803-46EE-87C3-43AEE598DF41}" type="presOf" srcId="{64AB4B9C-00F8-4F58-983C-51104350EB21}" destId="{DAE085E2-F808-4543-8EA9-EE4B24DD0CB4}" srcOrd="0" destOrd="0" presId="urn:microsoft.com/office/officeart/2016/7/layout/VerticalHollowActionList"/>
    <dgm:cxn modelId="{164DE49E-B6B7-4E15-AD28-1E2BC6720204}" type="presOf" srcId="{BF462ED0-1A44-40F0-A4C5-5DAAB42E11EA}" destId="{DAE085E2-F808-4543-8EA9-EE4B24DD0CB4}" srcOrd="0" destOrd="13" presId="urn:microsoft.com/office/officeart/2016/7/layout/VerticalHollowActionList"/>
    <dgm:cxn modelId="{82CD68A1-51E0-490F-956D-04FFDCAD04D4}" srcId="{48D6619A-0C36-42C8-A467-A69F0DE31A80}" destId="{63F7E3C7-1EAC-4E38-8494-3EF0C4236874}" srcOrd="2" destOrd="0" parTransId="{C400B7E1-7B4A-4608-BFBE-4646A5A2AB36}" sibTransId="{E606A346-6A32-49B2-A394-30ACE94043E9}"/>
    <dgm:cxn modelId="{863A5CA4-7608-49D7-B988-0558DC2B245F}" srcId="{1DF4C4E6-1427-4558-93E5-DC961E7F95D2}" destId="{FAD3188C-7C9C-4767-9146-8375EB3324A8}" srcOrd="1" destOrd="0" parTransId="{DD62C972-1A76-417D-B8AB-D9CFE1875F18}" sibTransId="{9F6C3CBC-19CA-4ACA-84DA-DE1CBE51395F}"/>
    <dgm:cxn modelId="{362F16A5-AFB6-4B75-B69E-DE9916EA279E}" srcId="{283F7BD1-6223-45F9-A1F1-B26323F770D5}" destId="{B8BFA5B0-4108-4E4A-8E2F-AC6C9ADB9690}" srcOrd="0" destOrd="0" parTransId="{5F38EF2E-6EC5-467F-B346-6C1D9857F457}" sibTransId="{A9FE4BB0-4172-479A-B9CA-B38DBCBCA4D1}"/>
    <dgm:cxn modelId="{A9CE10AA-0F5D-46C6-9419-F5EFF88D1B3F}" srcId="{13AA2F49-C73B-45C9-85D3-0FEABD506520}" destId="{236B018A-6AA8-42D7-8FDD-FE67210D8C05}" srcOrd="2" destOrd="0" parTransId="{B8DDDFF6-5F9C-476F-913B-FC02D36B71B9}" sibTransId="{711CF1B8-AFD3-418B-91DB-042ACF39463A}"/>
    <dgm:cxn modelId="{D7489CAA-AAD1-4750-AF8E-37C57CAE00D2}" type="presOf" srcId="{F2704CEF-49EF-4532-9654-AFBEC39A5D25}" destId="{DAE085E2-F808-4543-8EA9-EE4B24DD0CB4}" srcOrd="0" destOrd="23" presId="urn:microsoft.com/office/officeart/2016/7/layout/VerticalHollowActionList"/>
    <dgm:cxn modelId="{C8F20BB3-BD5D-485F-ACA8-C92AF2F87D01}" type="presOf" srcId="{1DF4C4E6-1427-4558-93E5-DC961E7F95D2}" destId="{DAE085E2-F808-4543-8EA9-EE4B24DD0CB4}" srcOrd="0" destOrd="1" presId="urn:microsoft.com/office/officeart/2016/7/layout/VerticalHollowActionList"/>
    <dgm:cxn modelId="{7A539AB7-C31B-4E7D-B4D5-B3DDA50C5E02}" srcId="{63F7E3C7-1EAC-4E38-8494-3EF0C4236874}" destId="{61588CEE-2F56-4E33-8BDC-BD775937696C}" srcOrd="0" destOrd="0" parTransId="{906BFF6B-E15C-4448-BF92-C2155D8AECFC}" sibTransId="{7A64F769-2F36-47D2-BD9B-1773DDCBDF5A}"/>
    <dgm:cxn modelId="{09A923BB-CF59-4BE1-8D0B-8122F9D8F56F}" type="presOf" srcId="{7E688A79-0678-4F3D-8B0E-D326912456B8}" destId="{DAE085E2-F808-4543-8EA9-EE4B24DD0CB4}" srcOrd="0" destOrd="26" presId="urn:microsoft.com/office/officeart/2016/7/layout/VerticalHollowActionList"/>
    <dgm:cxn modelId="{24AD80BB-F6CD-43BF-88E2-3EE3CBA88792}" type="presOf" srcId="{283F7BD1-6223-45F9-A1F1-B26323F770D5}" destId="{7907FD27-3F9F-4C31-A1DD-3FF174FBA740}" srcOrd="0" destOrd="0" presId="urn:microsoft.com/office/officeart/2016/7/layout/VerticalHollowActionList"/>
    <dgm:cxn modelId="{423C03C6-5C2C-4A9A-85A3-399A81B15F29}" type="presOf" srcId="{32353F70-989A-4B11-A094-585AC2E7FFB9}" destId="{DAE085E2-F808-4543-8EA9-EE4B24DD0CB4}" srcOrd="0" destOrd="8" presId="urn:microsoft.com/office/officeart/2016/7/layout/VerticalHollowActionList"/>
    <dgm:cxn modelId="{00DB1EC6-DF99-4629-B3D2-A02E447D9DD0}" srcId="{83E66AD6-1920-4E10-BD0A-A1FBFF80307D}" destId="{D09CC511-FB52-4615-B27C-68BA792088CB}" srcOrd="0" destOrd="0" parTransId="{9E24A545-6312-4846-93D6-2DD3CA6FB5A5}" sibTransId="{107F79A9-4760-4E17-92E8-0BB577BFE0F9}"/>
    <dgm:cxn modelId="{ADA88AC6-C798-4214-9D11-D9F65E0C95D1}" srcId="{B43C67D8-D883-43F0-ABA5-338FE976BA3A}" destId="{F2704CEF-49EF-4532-9654-AFBEC39A5D25}" srcOrd="3" destOrd="0" parTransId="{D6DE80BC-FFF5-43A6-B2D9-67FC67BC694E}" sibTransId="{1F4DC933-39DB-4317-A16B-20ADEE3D32D0}"/>
    <dgm:cxn modelId="{200F25CD-FD51-4CA7-8FE3-5A0C0ABC3685}" type="presOf" srcId="{4BEB39BD-8231-4FAF-B691-826D15F57CA9}" destId="{D17BF653-4161-4C7B-BC5C-2764960D4A54}" srcOrd="0" destOrd="0" presId="urn:microsoft.com/office/officeart/2016/7/layout/VerticalHollowActionList"/>
    <dgm:cxn modelId="{2869A8D0-4B55-488C-B4D6-65014F5BF268}" type="presOf" srcId="{9AF79C9E-395D-4326-9383-1F609C5E9B57}" destId="{DAE085E2-F808-4543-8EA9-EE4B24DD0CB4}" srcOrd="0" destOrd="16" presId="urn:microsoft.com/office/officeart/2016/7/layout/VerticalHollowActionList"/>
    <dgm:cxn modelId="{24F22CD4-8834-4798-B7FC-EC8DA7C13CAC}" type="presOf" srcId="{B8BFA5B0-4108-4E4A-8E2F-AC6C9ADB9690}" destId="{E1B08A2B-2339-4F4C-AE8E-0D51D59D9E72}" srcOrd="0" destOrd="0" presId="urn:microsoft.com/office/officeart/2016/7/layout/VerticalHollowActionList"/>
    <dgm:cxn modelId="{CD1ACAD5-8F22-467E-B941-E00FBA2965D7}" type="presOf" srcId="{3A17E650-0DAB-4F16-8DA6-289266AEEFEB}" destId="{DAE085E2-F808-4543-8EA9-EE4B24DD0CB4}" srcOrd="0" destOrd="27" presId="urn:microsoft.com/office/officeart/2016/7/layout/VerticalHollowActionList"/>
    <dgm:cxn modelId="{A87601D9-FA48-4BF0-87EE-534EA2B58085}" srcId="{5243A1EA-7647-4BD8-B8F1-10B0259AA58A}" destId="{0B491AD3-E4BD-49FB-8482-1B7A018A4931}" srcOrd="4" destOrd="0" parTransId="{20EB06B3-BD13-4817-BF9F-5C56959C1CB9}" sibTransId="{DAC43801-6398-4F4B-BF98-2AD5B9E671D3}"/>
    <dgm:cxn modelId="{A38029EE-0300-4923-8730-3FC697641C8C}" type="presOf" srcId="{461B8D8A-C9C3-4CDB-9C0A-028A006F2D5F}" destId="{493D102B-1838-427A-8E03-3F4689723C55}" srcOrd="0" destOrd="0" presId="urn:microsoft.com/office/officeart/2016/7/layout/VerticalHollowActionList"/>
    <dgm:cxn modelId="{75DBE8EF-5873-430D-B3AF-2DC24F87633B}" type="presOf" srcId="{94C8885F-ED14-4453-9CF4-1EE0DD4033CE}" destId="{F2653B71-3A7E-4F22-AC36-5FC48873C173}" srcOrd="0" destOrd="0" presId="urn:microsoft.com/office/officeart/2016/7/layout/VerticalHollowActionList"/>
    <dgm:cxn modelId="{8FEF5AF4-9D7D-47F3-8BE3-5838ED70CD30}" type="presOf" srcId="{E5DA9B2C-27D8-46ED-92C0-38D5BA667AC3}" destId="{DAE085E2-F808-4543-8EA9-EE4B24DD0CB4}" srcOrd="0" destOrd="12" presId="urn:microsoft.com/office/officeart/2016/7/layout/VerticalHollowActionList"/>
    <dgm:cxn modelId="{63E0BEF5-AB45-422D-B0CD-21B3CA17D3CB}" type="presOf" srcId="{48D6619A-0C36-42C8-A467-A69F0DE31A80}" destId="{DAE085E2-F808-4543-8EA9-EE4B24DD0CB4}" srcOrd="0" destOrd="4" presId="urn:microsoft.com/office/officeart/2016/7/layout/VerticalHollowActionList"/>
    <dgm:cxn modelId="{F80B19F8-4160-4AAD-A584-E004C164CE78}" srcId="{530FD23D-C743-4C66-A7B3-AD9DF01743F1}" destId="{B43C67D8-D883-43F0-ABA5-338FE976BA3A}" srcOrd="2" destOrd="0" parTransId="{37BF5035-4106-4058-AE90-0D1197C46D3A}" sibTransId="{DD066F76-18B1-4AD4-BF63-012BC00119A7}"/>
    <dgm:cxn modelId="{331632F9-99AC-4FED-B7AD-9A1D896C7057}" type="presOf" srcId="{FAD3188C-7C9C-4767-9146-8375EB3324A8}" destId="{DAE085E2-F808-4543-8EA9-EE4B24DD0CB4}" srcOrd="0" destOrd="3" presId="urn:microsoft.com/office/officeart/2016/7/layout/VerticalHollowActionList"/>
    <dgm:cxn modelId="{A0767CF3-C1A7-4BBF-8201-C2EB3DA0F102}" type="presParOf" srcId="{44B1E58B-97D9-4087-A45F-6D61AD5B3EB8}" destId="{30B3A152-CF45-4FF3-AD65-BDD1A65DF24B}" srcOrd="0" destOrd="0" presId="urn:microsoft.com/office/officeart/2016/7/layout/VerticalHollowActionList"/>
    <dgm:cxn modelId="{B5CB104F-C5F9-4CB2-8A33-A139311FF488}" type="presParOf" srcId="{30B3A152-CF45-4FF3-AD65-BDD1A65DF24B}" destId="{493D102B-1838-427A-8E03-3F4689723C55}" srcOrd="0" destOrd="0" presId="urn:microsoft.com/office/officeart/2016/7/layout/VerticalHollowActionList"/>
    <dgm:cxn modelId="{3A7E44E1-56C4-469B-8A2A-D1419A3FE065}" type="presParOf" srcId="{30B3A152-CF45-4FF3-AD65-BDD1A65DF24B}" destId="{D17BF653-4161-4C7B-BC5C-2764960D4A54}" srcOrd="1" destOrd="0" presId="urn:microsoft.com/office/officeart/2016/7/layout/VerticalHollowActionList"/>
    <dgm:cxn modelId="{79C84C60-C3C6-4BE4-9063-A041A77CEC9C}" type="presParOf" srcId="{44B1E58B-97D9-4087-A45F-6D61AD5B3EB8}" destId="{313891AA-CFDE-43BA-B5B6-B61722DD7D60}" srcOrd="1" destOrd="0" presId="urn:microsoft.com/office/officeart/2016/7/layout/VerticalHollowActionList"/>
    <dgm:cxn modelId="{26A36E29-B066-43AF-8C66-B578816761A8}" type="presParOf" srcId="{44B1E58B-97D9-4087-A45F-6D61AD5B3EB8}" destId="{F2AECAD0-E742-4644-9F45-794C8293C4A1}" srcOrd="2" destOrd="0" presId="urn:microsoft.com/office/officeart/2016/7/layout/VerticalHollowActionList"/>
    <dgm:cxn modelId="{D9929143-1116-4DE6-A387-ADAC9EED1385}" type="presParOf" srcId="{F2AECAD0-E742-4644-9F45-794C8293C4A1}" destId="{7907FD27-3F9F-4C31-A1DD-3FF174FBA740}" srcOrd="0" destOrd="0" presId="urn:microsoft.com/office/officeart/2016/7/layout/VerticalHollowActionList"/>
    <dgm:cxn modelId="{10CD5C80-108E-455A-AEF9-1627ACBE4306}" type="presParOf" srcId="{F2AECAD0-E742-4644-9F45-794C8293C4A1}" destId="{E1B08A2B-2339-4F4C-AE8E-0D51D59D9E72}" srcOrd="1" destOrd="0" presId="urn:microsoft.com/office/officeart/2016/7/layout/VerticalHollowActionList"/>
    <dgm:cxn modelId="{136DA5F1-AC77-48F9-B759-2790AED9BFA7}" type="presParOf" srcId="{44B1E58B-97D9-4087-A45F-6D61AD5B3EB8}" destId="{806CF882-DBB3-41A0-BD4A-74993459CC79}" srcOrd="3" destOrd="0" presId="urn:microsoft.com/office/officeart/2016/7/layout/VerticalHollowActionList"/>
    <dgm:cxn modelId="{9901AD9A-5A38-4722-9EDF-FB0D5B0C4DDD}" type="presParOf" srcId="{44B1E58B-97D9-4087-A45F-6D61AD5B3EB8}" destId="{7AF87ADB-9BB2-4D8E-A5DA-FF866B7A8DA2}" srcOrd="4" destOrd="0" presId="urn:microsoft.com/office/officeart/2016/7/layout/VerticalHollowActionList"/>
    <dgm:cxn modelId="{C70C1823-49E1-4D82-A896-2C96C2685180}" type="presParOf" srcId="{7AF87ADB-9BB2-4D8E-A5DA-FF866B7A8DA2}" destId="{12142216-4394-4393-A984-C7C85650B7E3}" srcOrd="0" destOrd="0" presId="urn:microsoft.com/office/officeart/2016/7/layout/VerticalHollowActionList"/>
    <dgm:cxn modelId="{524F8A43-07C3-4276-9B0D-A8DA3DCD8654}" type="presParOf" srcId="{7AF87ADB-9BB2-4D8E-A5DA-FF866B7A8DA2}" destId="{DAE085E2-F808-4543-8EA9-EE4B24DD0CB4}" srcOrd="1" destOrd="0" presId="urn:microsoft.com/office/officeart/2016/7/layout/VerticalHollowActionList"/>
    <dgm:cxn modelId="{3CB4B24F-4E0B-4521-8EC6-8FC5BA53EF21}" type="presParOf" srcId="{44B1E58B-97D9-4087-A45F-6D61AD5B3EB8}" destId="{D41EFB21-1F6D-49B8-B2C2-0C2008A48F81}" srcOrd="5" destOrd="0" presId="urn:microsoft.com/office/officeart/2016/7/layout/VerticalHollowActionList"/>
    <dgm:cxn modelId="{8990D7C9-A068-40D6-9356-7F6555BE6AF3}" type="presParOf" srcId="{44B1E58B-97D9-4087-A45F-6D61AD5B3EB8}" destId="{32917654-A979-4919-A44A-788F00AEB4B3}" srcOrd="6" destOrd="0" presId="urn:microsoft.com/office/officeart/2016/7/layout/VerticalHollowActionList"/>
    <dgm:cxn modelId="{280D40EF-CE36-4882-A1C4-5BAC44EA0D08}" type="presParOf" srcId="{32917654-A979-4919-A44A-788F00AEB4B3}" destId="{70C9E1AE-C4FB-471D-B2BA-778757D3CF6B}" srcOrd="0" destOrd="0" presId="urn:microsoft.com/office/officeart/2016/7/layout/VerticalHollowActionList"/>
    <dgm:cxn modelId="{7266033F-EAF4-4D08-A5AB-8232E488CCF3}" type="presParOf" srcId="{32917654-A979-4919-A44A-788F00AEB4B3}" destId="{FD2D522C-60A1-4DFE-85C0-7481AE9857A4}" srcOrd="1" destOrd="0" presId="urn:microsoft.com/office/officeart/2016/7/layout/VerticalHollowActionList"/>
    <dgm:cxn modelId="{A4F7360B-0915-43AA-95A6-8D9BD7E3D409}" type="presParOf" srcId="{44B1E58B-97D9-4087-A45F-6D61AD5B3EB8}" destId="{15166538-0644-42A2-A082-C0CCFC7115F9}" srcOrd="7" destOrd="0" presId="urn:microsoft.com/office/officeart/2016/7/layout/VerticalHollowActionList"/>
    <dgm:cxn modelId="{42F41A19-0086-4201-AAA1-AC8B988021A4}" type="presParOf" srcId="{44B1E58B-97D9-4087-A45F-6D61AD5B3EB8}" destId="{BFD16F28-B366-4B50-A1DC-7F18A9114AD4}" srcOrd="8" destOrd="0" presId="urn:microsoft.com/office/officeart/2016/7/layout/VerticalHollowActionList"/>
    <dgm:cxn modelId="{F6782E2D-66E6-4D76-98DB-D5E016D5A824}" type="presParOf" srcId="{BFD16F28-B366-4B50-A1DC-7F18A9114AD4}" destId="{8509C9A7-F04B-4D32-AF66-C822A57CD50A}" srcOrd="0" destOrd="0" presId="urn:microsoft.com/office/officeart/2016/7/layout/VerticalHollowActionList"/>
    <dgm:cxn modelId="{2D062A48-44CC-4486-8476-F80B5BA800D7}" type="presParOf" srcId="{BFD16F28-B366-4B50-A1DC-7F18A9114AD4}" destId="{F2653B71-3A7E-4F22-AC36-5FC48873C173}"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0FD23D-C743-4C66-A7B3-AD9DF01743F1}" type="doc">
      <dgm:prSet loTypeId="urn:microsoft.com/office/officeart/2016/7/layout/VerticalHollowActionList" loCatId="List" qsTypeId="urn:microsoft.com/office/officeart/2005/8/quickstyle/simple4" qsCatId="simple" csTypeId="urn:microsoft.com/office/officeart/2005/8/colors/accent2_4" csCatId="accent2" phldr="1"/>
      <dgm:spPr/>
      <dgm:t>
        <a:bodyPr/>
        <a:lstStyle/>
        <a:p>
          <a:endParaRPr lang="en-US"/>
        </a:p>
      </dgm:t>
    </dgm:pt>
    <dgm:pt modelId="{461B8D8A-C9C3-4CDB-9C0A-028A006F2D5F}">
      <dgm:prSet/>
      <dgm:spPr>
        <a:solidFill>
          <a:schemeClr val="bg1">
            <a:lumMod val="95000"/>
          </a:schemeClr>
        </a:solidFill>
      </dgm:spPr>
      <dgm:t>
        <a:bodyPr/>
        <a:lstStyle/>
        <a:p>
          <a:r>
            <a:rPr lang="en-US" b="1"/>
            <a:t>Cloud services</a:t>
          </a:r>
          <a:endParaRPr lang="en-US"/>
        </a:p>
      </dgm:t>
    </dgm:pt>
    <dgm:pt modelId="{28BC8059-F469-4524-A420-B36B5A6CEDFB}" type="parTrans" cxnId="{21147127-6783-47F3-A6FE-0255F5EA8F25}">
      <dgm:prSet/>
      <dgm:spPr/>
      <dgm:t>
        <a:bodyPr/>
        <a:lstStyle/>
        <a:p>
          <a:endParaRPr lang="en-US"/>
        </a:p>
      </dgm:t>
    </dgm:pt>
    <dgm:pt modelId="{CF6162BE-685B-4F70-9CC5-4EDE7D40A3B9}" type="sibTrans" cxnId="{21147127-6783-47F3-A6FE-0255F5EA8F25}">
      <dgm:prSet/>
      <dgm:spPr/>
      <dgm:t>
        <a:bodyPr/>
        <a:lstStyle/>
        <a:p>
          <a:endParaRPr lang="en-US"/>
        </a:p>
      </dgm:t>
    </dgm:pt>
    <dgm:pt modelId="{4BEB39BD-8231-4FAF-B691-826D15F57CA9}">
      <dgm:prSet/>
      <dgm:spPr>
        <a:solidFill>
          <a:schemeClr val="bg1">
            <a:lumMod val="95000"/>
          </a:schemeClr>
        </a:solidFill>
      </dgm:spPr>
      <dgm:t>
        <a:bodyPr/>
        <a:lstStyle/>
        <a:p>
          <a:endParaRPr lang="en-US" dirty="0"/>
        </a:p>
      </dgm:t>
    </dgm:pt>
    <dgm:pt modelId="{2F076377-2FE6-4390-BD4A-C911117DEABA}" type="parTrans" cxnId="{B4633670-0211-4163-BC94-ED0932B3B8A1}">
      <dgm:prSet/>
      <dgm:spPr/>
      <dgm:t>
        <a:bodyPr/>
        <a:lstStyle/>
        <a:p>
          <a:endParaRPr lang="en-US"/>
        </a:p>
      </dgm:t>
    </dgm:pt>
    <dgm:pt modelId="{713044BA-522A-4645-B422-331A627C67D6}" type="sibTrans" cxnId="{B4633670-0211-4163-BC94-ED0932B3B8A1}">
      <dgm:prSet/>
      <dgm:spPr/>
      <dgm:t>
        <a:bodyPr/>
        <a:lstStyle/>
        <a:p>
          <a:endParaRPr lang="en-US"/>
        </a:p>
      </dgm:t>
    </dgm:pt>
    <dgm:pt modelId="{283F7BD1-6223-45F9-A1F1-B26323F770D5}">
      <dgm:prSet/>
      <dgm:spPr>
        <a:solidFill>
          <a:schemeClr val="bg1">
            <a:lumMod val="95000"/>
          </a:schemeClr>
        </a:solidFill>
      </dgm:spPr>
      <dgm:t>
        <a:bodyPr/>
        <a:lstStyle/>
        <a:p>
          <a:r>
            <a:rPr lang="en-US" b="1"/>
            <a:t>Off-the-shelf solutions</a:t>
          </a:r>
          <a:endParaRPr lang="en-US"/>
        </a:p>
      </dgm:t>
    </dgm:pt>
    <dgm:pt modelId="{693E0078-ED69-49FA-86C4-A1965F6A1CE6}" type="parTrans" cxnId="{8774286B-E363-46B7-94F8-ECF3C5932EFA}">
      <dgm:prSet/>
      <dgm:spPr/>
      <dgm:t>
        <a:bodyPr/>
        <a:lstStyle/>
        <a:p>
          <a:endParaRPr lang="en-US"/>
        </a:p>
      </dgm:t>
    </dgm:pt>
    <dgm:pt modelId="{7EFD7430-F4DB-4544-8BD7-10E378524999}" type="sibTrans" cxnId="{8774286B-E363-46B7-94F8-ECF3C5932EFA}">
      <dgm:prSet/>
      <dgm:spPr/>
      <dgm:t>
        <a:bodyPr/>
        <a:lstStyle/>
        <a:p>
          <a:endParaRPr lang="en-US"/>
        </a:p>
      </dgm:t>
    </dgm:pt>
    <dgm:pt modelId="{B8BFA5B0-4108-4E4A-8E2F-AC6C9ADB9690}">
      <dgm:prSet/>
      <dgm:spPr>
        <a:solidFill>
          <a:schemeClr val="bg1">
            <a:lumMod val="95000"/>
          </a:schemeClr>
        </a:solidFill>
      </dgm:spPr>
      <dgm:t>
        <a:bodyPr/>
        <a:lstStyle/>
        <a:p>
          <a:endParaRPr lang="en-US" dirty="0"/>
        </a:p>
      </dgm:t>
    </dgm:pt>
    <dgm:pt modelId="{5F38EF2E-6EC5-467F-B346-6C1D9857F457}" type="parTrans" cxnId="{362F16A5-AFB6-4B75-B69E-DE9916EA279E}">
      <dgm:prSet/>
      <dgm:spPr/>
      <dgm:t>
        <a:bodyPr/>
        <a:lstStyle/>
        <a:p>
          <a:endParaRPr lang="en-US"/>
        </a:p>
      </dgm:t>
    </dgm:pt>
    <dgm:pt modelId="{A9FE4BB0-4172-479A-B9CA-B38DBCBCA4D1}" type="sibTrans" cxnId="{362F16A5-AFB6-4B75-B69E-DE9916EA279E}">
      <dgm:prSet/>
      <dgm:spPr/>
      <dgm:t>
        <a:bodyPr/>
        <a:lstStyle/>
        <a:p>
          <a:endParaRPr lang="en-US"/>
        </a:p>
      </dgm:t>
    </dgm:pt>
    <dgm:pt modelId="{B43C67D8-D883-43F0-ABA5-338FE976BA3A}">
      <dgm:prSet/>
      <dgm:spPr>
        <a:solidFill>
          <a:schemeClr val="bg1">
            <a:lumMod val="95000"/>
          </a:schemeClr>
        </a:solidFill>
      </dgm:spPr>
      <dgm:t>
        <a:bodyPr/>
        <a:lstStyle/>
        <a:p>
          <a:r>
            <a:rPr lang="en-US" b="1"/>
            <a:t>Best-of-breed integration</a:t>
          </a:r>
          <a:endParaRPr lang="en-US"/>
        </a:p>
      </dgm:t>
    </dgm:pt>
    <dgm:pt modelId="{37BF5035-4106-4058-AE90-0D1197C46D3A}" type="parTrans" cxnId="{F80B19F8-4160-4AAD-A584-E004C164CE78}">
      <dgm:prSet/>
      <dgm:spPr/>
      <dgm:t>
        <a:bodyPr/>
        <a:lstStyle/>
        <a:p>
          <a:endParaRPr lang="en-US"/>
        </a:p>
      </dgm:t>
    </dgm:pt>
    <dgm:pt modelId="{DD066F76-18B1-4AD4-BF63-012BC00119A7}" type="sibTrans" cxnId="{F80B19F8-4160-4AAD-A584-E004C164CE78}">
      <dgm:prSet/>
      <dgm:spPr/>
      <dgm:t>
        <a:bodyPr/>
        <a:lstStyle/>
        <a:p>
          <a:endParaRPr lang="en-US"/>
        </a:p>
      </dgm:t>
    </dgm:pt>
    <dgm:pt modelId="{64AB4B9C-00F8-4F58-983C-51104350EB21}">
      <dgm:prSet/>
      <dgm:spPr>
        <a:solidFill>
          <a:schemeClr val="bg1">
            <a:lumMod val="95000"/>
          </a:schemeClr>
        </a:solidFill>
      </dgm:spPr>
      <dgm:t>
        <a:bodyPr/>
        <a:lstStyle/>
        <a:p>
          <a:endParaRPr lang="en-US" dirty="0"/>
        </a:p>
      </dgm:t>
    </dgm:pt>
    <dgm:pt modelId="{ED8A9C70-82BF-4FF2-85C8-AE329D0A2E71}" type="parTrans" cxnId="{608ECE57-1E95-4D13-AA9E-3DB5E3F87081}">
      <dgm:prSet/>
      <dgm:spPr/>
      <dgm:t>
        <a:bodyPr/>
        <a:lstStyle/>
        <a:p>
          <a:endParaRPr lang="en-US"/>
        </a:p>
      </dgm:t>
    </dgm:pt>
    <dgm:pt modelId="{14324E2F-EBE8-4AA0-980A-100C607967E0}" type="sibTrans" cxnId="{608ECE57-1E95-4D13-AA9E-3DB5E3F87081}">
      <dgm:prSet/>
      <dgm:spPr/>
      <dgm:t>
        <a:bodyPr/>
        <a:lstStyle/>
        <a:p>
          <a:endParaRPr lang="en-US"/>
        </a:p>
      </dgm:t>
    </dgm:pt>
    <dgm:pt modelId="{83E66AD6-1920-4E10-BD0A-A1FBFF80307D}">
      <dgm:prSet/>
      <dgm:spPr>
        <a:solidFill>
          <a:schemeClr val="accent1">
            <a:lumMod val="40000"/>
            <a:lumOff val="60000"/>
          </a:schemeClr>
        </a:solidFill>
      </dgm:spPr>
      <dgm:t>
        <a:bodyPr/>
        <a:lstStyle/>
        <a:p>
          <a:r>
            <a:rPr lang="en-US" b="1" dirty="0"/>
            <a:t>A Custom Logging implementation</a:t>
          </a:r>
          <a:endParaRPr lang="en-US" dirty="0"/>
        </a:p>
      </dgm:t>
    </dgm:pt>
    <dgm:pt modelId="{D6A9745B-1194-4A93-B7C2-EA72AD6FD9CD}" type="parTrans" cxnId="{50306128-05EC-4FBA-A04C-209D47A3F389}">
      <dgm:prSet/>
      <dgm:spPr/>
      <dgm:t>
        <a:bodyPr/>
        <a:lstStyle/>
        <a:p>
          <a:endParaRPr lang="en-US"/>
        </a:p>
      </dgm:t>
    </dgm:pt>
    <dgm:pt modelId="{96B15B35-BFE3-4898-B42A-08C69FE2DF69}" type="sibTrans" cxnId="{50306128-05EC-4FBA-A04C-209D47A3F389}">
      <dgm:prSet/>
      <dgm:spPr/>
      <dgm:t>
        <a:bodyPr/>
        <a:lstStyle/>
        <a:p>
          <a:endParaRPr lang="en-US"/>
        </a:p>
      </dgm:t>
    </dgm:pt>
    <dgm:pt modelId="{D09CC511-FB52-4615-B27C-68BA792088CB}">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pPr marL="0" lvl="0" indent="0" algn="l" defTabSz="488950">
            <a:lnSpc>
              <a:spcPct val="90000"/>
            </a:lnSpc>
            <a:spcBef>
              <a:spcPct val="0"/>
            </a:spcBef>
            <a:spcAft>
              <a:spcPct val="35000"/>
            </a:spcAft>
            <a:buNone/>
          </a:pPr>
          <a:r>
            <a:rPr lang="en-US" sz="1400" b="1" kern="1200" dirty="0">
              <a:solidFill>
                <a:prstClr val="white"/>
              </a:solidFill>
              <a:latin typeface="Trebuchet MS" panose="020B0603020202020204"/>
              <a:ea typeface="+mn-ea"/>
              <a:cs typeface="+mn-cs"/>
            </a:rPr>
            <a:t>Most Commonly used architecture for custom log management is “ELK stack”:</a:t>
          </a:r>
        </a:p>
      </dgm:t>
    </dgm:pt>
    <dgm:pt modelId="{9E24A545-6312-4846-93D6-2DD3CA6FB5A5}" type="parTrans" cxnId="{00DB1EC6-DF99-4629-B3D2-A02E447D9DD0}">
      <dgm:prSet/>
      <dgm:spPr/>
      <dgm:t>
        <a:bodyPr/>
        <a:lstStyle/>
        <a:p>
          <a:endParaRPr lang="en-US"/>
        </a:p>
      </dgm:t>
    </dgm:pt>
    <dgm:pt modelId="{107F79A9-4760-4E17-92E8-0BB577BFE0F9}" type="sibTrans" cxnId="{00DB1EC6-DF99-4629-B3D2-A02E447D9DD0}">
      <dgm:prSet/>
      <dgm:spPr/>
      <dgm:t>
        <a:bodyPr/>
        <a:lstStyle/>
        <a:p>
          <a:endParaRPr lang="en-US"/>
        </a:p>
      </dgm:t>
    </dgm:pt>
    <dgm:pt modelId="{7D1BA9A4-D9D4-41BC-A97F-B5217D00B896}">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pPr marL="0" lvl="0" indent="0" algn="l" defTabSz="488950">
            <a:lnSpc>
              <a:spcPct val="90000"/>
            </a:lnSpc>
            <a:spcBef>
              <a:spcPct val="0"/>
            </a:spcBef>
            <a:spcAft>
              <a:spcPct val="35000"/>
            </a:spcAft>
            <a:buNone/>
          </a:pPr>
          <a:r>
            <a:rPr lang="en-US" sz="1400" b="1" kern="1200">
              <a:solidFill>
                <a:prstClr val="white"/>
              </a:solidFill>
              <a:latin typeface="Trebuchet MS" panose="020B0603020202020204"/>
              <a:ea typeface="+mn-ea"/>
              <a:cs typeface="+mn-cs"/>
            </a:rPr>
            <a:t>Elasticsearch,</a:t>
          </a:r>
        </a:p>
      </dgm:t>
    </dgm:pt>
    <dgm:pt modelId="{F2F34400-98CC-40EE-AEB0-EF37D4C46BA0}" type="parTrans" cxnId="{EC348781-C69F-43FE-8893-5102BD05A716}">
      <dgm:prSet/>
      <dgm:spPr/>
      <dgm:t>
        <a:bodyPr/>
        <a:lstStyle/>
        <a:p>
          <a:endParaRPr lang="en-US"/>
        </a:p>
      </dgm:t>
    </dgm:pt>
    <dgm:pt modelId="{29DBAC00-04AC-4129-B2F7-2C0D527308B9}" type="sibTrans" cxnId="{EC348781-C69F-43FE-8893-5102BD05A716}">
      <dgm:prSet/>
      <dgm:spPr/>
      <dgm:t>
        <a:bodyPr/>
        <a:lstStyle/>
        <a:p>
          <a:endParaRPr lang="en-US"/>
        </a:p>
      </dgm:t>
    </dgm:pt>
    <dgm:pt modelId="{5F4D2BD8-A16A-49D7-8D69-CB1C920A0302}">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pPr marL="0" lvl="0" indent="0" algn="l" defTabSz="488950">
            <a:lnSpc>
              <a:spcPct val="90000"/>
            </a:lnSpc>
            <a:spcBef>
              <a:spcPct val="0"/>
            </a:spcBef>
            <a:spcAft>
              <a:spcPct val="35000"/>
            </a:spcAft>
            <a:buNone/>
          </a:pPr>
          <a:r>
            <a:rPr lang="en-US" sz="1400" b="1" kern="1200">
              <a:solidFill>
                <a:prstClr val="white"/>
              </a:solidFill>
              <a:latin typeface="Trebuchet MS" panose="020B0603020202020204"/>
              <a:ea typeface="+mn-ea"/>
              <a:cs typeface="+mn-cs"/>
            </a:rPr>
            <a:t>Logstash,</a:t>
          </a:r>
        </a:p>
      </dgm:t>
    </dgm:pt>
    <dgm:pt modelId="{A7C761D9-2006-4847-B9AA-C7DFAF80C7AB}" type="parTrans" cxnId="{439FCA96-A83E-41C9-8371-E051C8D1D2C7}">
      <dgm:prSet/>
      <dgm:spPr/>
      <dgm:t>
        <a:bodyPr/>
        <a:lstStyle/>
        <a:p>
          <a:endParaRPr lang="en-US"/>
        </a:p>
      </dgm:t>
    </dgm:pt>
    <dgm:pt modelId="{73EEC41C-8EEC-4E90-B47A-8CC8BC8A5110}" type="sibTrans" cxnId="{439FCA96-A83E-41C9-8371-E051C8D1D2C7}">
      <dgm:prSet/>
      <dgm:spPr/>
      <dgm:t>
        <a:bodyPr/>
        <a:lstStyle/>
        <a:p>
          <a:endParaRPr lang="en-US"/>
        </a:p>
      </dgm:t>
    </dgm:pt>
    <dgm:pt modelId="{36BEC19F-AF3E-4392-AD59-DDB52EA2283D}">
      <dgm:prSet custT="1"/>
      <dgm:spPr>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gm:spPr>
      <dgm:t>
        <a:bodyPr spcFirstLastPara="0" vert="horz" wrap="square" lIns="160360" tIns="198196" rIns="160360" bIns="198196" numCol="1" spcCol="1270" anchor="t" anchorCtr="0"/>
        <a:lstStyle/>
        <a:p>
          <a:pPr marL="0" lvl="0" indent="0" algn="l" defTabSz="488950">
            <a:lnSpc>
              <a:spcPct val="90000"/>
            </a:lnSpc>
            <a:spcBef>
              <a:spcPct val="0"/>
            </a:spcBef>
            <a:spcAft>
              <a:spcPct val="35000"/>
            </a:spcAft>
            <a:buNone/>
          </a:pPr>
          <a:r>
            <a:rPr lang="en-US" sz="1400" b="1" kern="1200" dirty="0">
              <a:solidFill>
                <a:prstClr val="white"/>
              </a:solidFill>
              <a:latin typeface="Trebuchet MS" panose="020B0603020202020204"/>
              <a:ea typeface="+mn-ea"/>
              <a:cs typeface="+mn-cs"/>
            </a:rPr>
            <a:t>Kibana,</a:t>
          </a:r>
        </a:p>
      </dgm:t>
    </dgm:pt>
    <dgm:pt modelId="{2AEBEF7D-0214-4855-881B-7F57EEB1D55A}" type="parTrans" cxnId="{E6375AD2-CA12-4135-9E22-3F4C669433E4}">
      <dgm:prSet/>
      <dgm:spPr/>
      <dgm:t>
        <a:bodyPr/>
        <a:lstStyle/>
        <a:p>
          <a:endParaRPr lang="en-US"/>
        </a:p>
      </dgm:t>
    </dgm:pt>
    <dgm:pt modelId="{28AE5D01-9217-4BC3-A291-FEA7730E42C1}" type="sibTrans" cxnId="{E6375AD2-CA12-4135-9E22-3F4C669433E4}">
      <dgm:prSet/>
      <dgm:spPr/>
      <dgm:t>
        <a:bodyPr/>
        <a:lstStyle/>
        <a:p>
          <a:endParaRPr lang="en-US"/>
        </a:p>
      </dgm:t>
    </dgm:pt>
    <dgm:pt modelId="{85B09FBA-631B-4AC1-AA78-9774055AC447}">
      <dgm:prSet/>
      <dgm:spPr>
        <a:solidFill>
          <a:schemeClr val="bg1">
            <a:lumMod val="95000"/>
          </a:schemeClr>
        </a:solidFill>
      </dgm:spPr>
      <dgm:t>
        <a:bodyPr/>
        <a:lstStyle/>
        <a:p>
          <a:r>
            <a:rPr lang="en-US" b="1"/>
            <a:t>Distributed Tracing using Spring Cloud Sleuth</a:t>
          </a:r>
          <a:endParaRPr lang="en-US"/>
        </a:p>
      </dgm:t>
    </dgm:pt>
    <dgm:pt modelId="{3488F5D9-C4F8-43B2-ABAB-C07BDA7BF9F6}" type="parTrans" cxnId="{357E8B83-992B-4065-BAC7-89C5CDD6CA2D}">
      <dgm:prSet/>
      <dgm:spPr/>
      <dgm:t>
        <a:bodyPr/>
        <a:lstStyle/>
        <a:p>
          <a:endParaRPr lang="en-US"/>
        </a:p>
      </dgm:t>
    </dgm:pt>
    <dgm:pt modelId="{EA643D5F-8B44-425C-B0AC-A05A12D696A5}" type="sibTrans" cxnId="{357E8B83-992B-4065-BAC7-89C5CDD6CA2D}">
      <dgm:prSet/>
      <dgm:spPr/>
      <dgm:t>
        <a:bodyPr/>
        <a:lstStyle/>
        <a:p>
          <a:endParaRPr lang="en-US"/>
        </a:p>
      </dgm:t>
    </dgm:pt>
    <dgm:pt modelId="{94C8885F-ED14-4453-9CF4-1EE0DD4033CE}">
      <dgm:prSet/>
      <dgm:spPr>
        <a:solidFill>
          <a:schemeClr val="bg1">
            <a:lumMod val="95000"/>
          </a:schemeClr>
        </a:solidFill>
      </dgm:spPr>
      <dgm:t>
        <a:bodyPr/>
        <a:lstStyle/>
        <a:p>
          <a:endParaRPr lang="en-US" dirty="0"/>
        </a:p>
      </dgm:t>
    </dgm:pt>
    <dgm:pt modelId="{5D8028E8-500C-43FF-B372-000893C619B2}" type="parTrans" cxnId="{F3A94533-7BDC-4ACF-B2C5-025A1075CD83}">
      <dgm:prSet/>
      <dgm:spPr/>
      <dgm:t>
        <a:bodyPr/>
        <a:lstStyle/>
        <a:p>
          <a:endParaRPr lang="en-US"/>
        </a:p>
      </dgm:t>
    </dgm:pt>
    <dgm:pt modelId="{AD4E6295-2F0B-41BA-9DDD-6C5155D86D25}" type="sibTrans" cxnId="{F3A94533-7BDC-4ACF-B2C5-025A1075CD83}">
      <dgm:prSet/>
      <dgm:spPr/>
      <dgm:t>
        <a:bodyPr/>
        <a:lstStyle/>
        <a:p>
          <a:endParaRPr lang="en-US"/>
        </a:p>
      </dgm:t>
    </dgm:pt>
    <dgm:pt modelId="{44B1E58B-97D9-4087-A45F-6D61AD5B3EB8}" type="pres">
      <dgm:prSet presAssocID="{530FD23D-C743-4C66-A7B3-AD9DF01743F1}" presName="Name0" presStyleCnt="0">
        <dgm:presLayoutVars>
          <dgm:dir/>
          <dgm:animLvl val="lvl"/>
          <dgm:resizeHandles val="exact"/>
        </dgm:presLayoutVars>
      </dgm:prSet>
      <dgm:spPr/>
    </dgm:pt>
    <dgm:pt modelId="{30B3A152-CF45-4FF3-AD65-BDD1A65DF24B}" type="pres">
      <dgm:prSet presAssocID="{461B8D8A-C9C3-4CDB-9C0A-028A006F2D5F}" presName="linNode" presStyleCnt="0"/>
      <dgm:spPr/>
    </dgm:pt>
    <dgm:pt modelId="{493D102B-1838-427A-8E03-3F4689723C55}" type="pres">
      <dgm:prSet presAssocID="{461B8D8A-C9C3-4CDB-9C0A-028A006F2D5F}" presName="parentText" presStyleLbl="solidFgAcc1" presStyleIdx="0" presStyleCnt="5">
        <dgm:presLayoutVars>
          <dgm:chMax val="1"/>
          <dgm:bulletEnabled/>
        </dgm:presLayoutVars>
      </dgm:prSet>
      <dgm:spPr/>
    </dgm:pt>
    <dgm:pt modelId="{D17BF653-4161-4C7B-BC5C-2764960D4A54}" type="pres">
      <dgm:prSet presAssocID="{461B8D8A-C9C3-4CDB-9C0A-028A006F2D5F}" presName="descendantText" presStyleLbl="alignNode1" presStyleIdx="0" presStyleCnt="5">
        <dgm:presLayoutVars>
          <dgm:bulletEnabled/>
        </dgm:presLayoutVars>
      </dgm:prSet>
      <dgm:spPr/>
    </dgm:pt>
    <dgm:pt modelId="{313891AA-CFDE-43BA-B5B6-B61722DD7D60}" type="pres">
      <dgm:prSet presAssocID="{CF6162BE-685B-4F70-9CC5-4EDE7D40A3B9}" presName="sp" presStyleCnt="0"/>
      <dgm:spPr/>
    </dgm:pt>
    <dgm:pt modelId="{F2AECAD0-E742-4644-9F45-794C8293C4A1}" type="pres">
      <dgm:prSet presAssocID="{283F7BD1-6223-45F9-A1F1-B26323F770D5}" presName="linNode" presStyleCnt="0"/>
      <dgm:spPr/>
    </dgm:pt>
    <dgm:pt modelId="{7907FD27-3F9F-4C31-A1DD-3FF174FBA740}" type="pres">
      <dgm:prSet presAssocID="{283F7BD1-6223-45F9-A1F1-B26323F770D5}" presName="parentText" presStyleLbl="solidFgAcc1" presStyleIdx="1" presStyleCnt="5">
        <dgm:presLayoutVars>
          <dgm:chMax val="1"/>
          <dgm:bulletEnabled/>
        </dgm:presLayoutVars>
      </dgm:prSet>
      <dgm:spPr/>
    </dgm:pt>
    <dgm:pt modelId="{E1B08A2B-2339-4F4C-AE8E-0D51D59D9E72}" type="pres">
      <dgm:prSet presAssocID="{283F7BD1-6223-45F9-A1F1-B26323F770D5}" presName="descendantText" presStyleLbl="alignNode1" presStyleIdx="1" presStyleCnt="5">
        <dgm:presLayoutVars>
          <dgm:bulletEnabled/>
        </dgm:presLayoutVars>
      </dgm:prSet>
      <dgm:spPr/>
    </dgm:pt>
    <dgm:pt modelId="{806CF882-DBB3-41A0-BD4A-74993459CC79}" type="pres">
      <dgm:prSet presAssocID="{7EFD7430-F4DB-4544-8BD7-10E378524999}" presName="sp" presStyleCnt="0"/>
      <dgm:spPr/>
    </dgm:pt>
    <dgm:pt modelId="{7AF87ADB-9BB2-4D8E-A5DA-FF866B7A8DA2}" type="pres">
      <dgm:prSet presAssocID="{B43C67D8-D883-43F0-ABA5-338FE976BA3A}" presName="linNode" presStyleCnt="0"/>
      <dgm:spPr/>
    </dgm:pt>
    <dgm:pt modelId="{12142216-4394-4393-A984-C7C85650B7E3}" type="pres">
      <dgm:prSet presAssocID="{B43C67D8-D883-43F0-ABA5-338FE976BA3A}" presName="parentText" presStyleLbl="solidFgAcc1" presStyleIdx="2" presStyleCnt="5">
        <dgm:presLayoutVars>
          <dgm:chMax val="1"/>
          <dgm:bulletEnabled/>
        </dgm:presLayoutVars>
      </dgm:prSet>
      <dgm:spPr/>
    </dgm:pt>
    <dgm:pt modelId="{DAE085E2-F808-4543-8EA9-EE4B24DD0CB4}" type="pres">
      <dgm:prSet presAssocID="{B43C67D8-D883-43F0-ABA5-338FE976BA3A}" presName="descendantText" presStyleLbl="alignNode1" presStyleIdx="2" presStyleCnt="5">
        <dgm:presLayoutVars>
          <dgm:bulletEnabled/>
        </dgm:presLayoutVars>
      </dgm:prSet>
      <dgm:spPr/>
    </dgm:pt>
    <dgm:pt modelId="{D41EFB21-1F6D-49B8-B2C2-0C2008A48F81}" type="pres">
      <dgm:prSet presAssocID="{DD066F76-18B1-4AD4-BF63-012BC00119A7}" presName="sp" presStyleCnt="0"/>
      <dgm:spPr/>
    </dgm:pt>
    <dgm:pt modelId="{32917654-A979-4919-A44A-788F00AEB4B3}" type="pres">
      <dgm:prSet presAssocID="{83E66AD6-1920-4E10-BD0A-A1FBFF80307D}" presName="linNode" presStyleCnt="0"/>
      <dgm:spPr/>
    </dgm:pt>
    <dgm:pt modelId="{70C9E1AE-C4FB-471D-B2BA-778757D3CF6B}" type="pres">
      <dgm:prSet presAssocID="{83E66AD6-1920-4E10-BD0A-A1FBFF80307D}" presName="parentText" presStyleLbl="solidFgAcc1" presStyleIdx="3" presStyleCnt="5" custScaleY="190506">
        <dgm:presLayoutVars>
          <dgm:chMax val="1"/>
          <dgm:bulletEnabled/>
        </dgm:presLayoutVars>
      </dgm:prSet>
      <dgm:spPr/>
    </dgm:pt>
    <dgm:pt modelId="{FD2D522C-60A1-4DFE-85C0-7481AE9857A4}" type="pres">
      <dgm:prSet presAssocID="{83E66AD6-1920-4E10-BD0A-A1FBFF80307D}" presName="descendantText" presStyleLbl="alignNode1" presStyleIdx="3" presStyleCnt="5" custScaleY="189037">
        <dgm:presLayoutVars>
          <dgm:bulletEnabled/>
        </dgm:presLayoutVars>
      </dgm:prSet>
      <dgm:spPr>
        <a:xfrm>
          <a:off x="2068220" y="2893050"/>
          <a:ext cx="8272880" cy="1714459"/>
        </a:xfrm>
        <a:prstGeom prst="rect">
          <a:avLst/>
        </a:prstGeom>
      </dgm:spPr>
    </dgm:pt>
    <dgm:pt modelId="{15166538-0644-42A2-A082-C0CCFC7115F9}" type="pres">
      <dgm:prSet presAssocID="{96B15B35-BFE3-4898-B42A-08C69FE2DF69}" presName="sp" presStyleCnt="0"/>
      <dgm:spPr/>
    </dgm:pt>
    <dgm:pt modelId="{BFD16F28-B366-4B50-A1DC-7F18A9114AD4}" type="pres">
      <dgm:prSet presAssocID="{85B09FBA-631B-4AC1-AA78-9774055AC447}" presName="linNode" presStyleCnt="0"/>
      <dgm:spPr/>
    </dgm:pt>
    <dgm:pt modelId="{8509C9A7-F04B-4D32-AF66-C822A57CD50A}" type="pres">
      <dgm:prSet presAssocID="{85B09FBA-631B-4AC1-AA78-9774055AC447}" presName="parentText" presStyleLbl="solidFgAcc1" presStyleIdx="4" presStyleCnt="5">
        <dgm:presLayoutVars>
          <dgm:chMax val="1"/>
          <dgm:bulletEnabled/>
        </dgm:presLayoutVars>
      </dgm:prSet>
      <dgm:spPr/>
    </dgm:pt>
    <dgm:pt modelId="{F2653B71-3A7E-4F22-AC36-5FC48873C173}" type="pres">
      <dgm:prSet presAssocID="{85B09FBA-631B-4AC1-AA78-9774055AC447}" presName="descendantText" presStyleLbl="alignNode1" presStyleIdx="4" presStyleCnt="5">
        <dgm:presLayoutVars>
          <dgm:bulletEnabled/>
        </dgm:presLayoutVars>
      </dgm:prSet>
      <dgm:spPr/>
    </dgm:pt>
  </dgm:ptLst>
  <dgm:cxnLst>
    <dgm:cxn modelId="{C89BDE02-DCA8-4F12-B413-A22D396BAC5F}" type="presOf" srcId="{83E66AD6-1920-4E10-BD0A-A1FBFF80307D}" destId="{70C9E1AE-C4FB-471D-B2BA-778757D3CF6B}" srcOrd="0" destOrd="0" presId="urn:microsoft.com/office/officeart/2016/7/layout/VerticalHollowActionList"/>
    <dgm:cxn modelId="{39653714-613B-4E43-B4A7-CCE145393D5D}" type="presOf" srcId="{7D1BA9A4-D9D4-41BC-A97F-B5217D00B896}" destId="{FD2D522C-60A1-4DFE-85C0-7481AE9857A4}" srcOrd="0" destOrd="1" presId="urn:microsoft.com/office/officeart/2016/7/layout/VerticalHollowActionList"/>
    <dgm:cxn modelId="{21147127-6783-47F3-A6FE-0255F5EA8F25}" srcId="{530FD23D-C743-4C66-A7B3-AD9DF01743F1}" destId="{461B8D8A-C9C3-4CDB-9C0A-028A006F2D5F}" srcOrd="0" destOrd="0" parTransId="{28BC8059-F469-4524-A420-B36B5A6CEDFB}" sibTransId="{CF6162BE-685B-4F70-9CC5-4EDE7D40A3B9}"/>
    <dgm:cxn modelId="{50306128-05EC-4FBA-A04C-209D47A3F389}" srcId="{530FD23D-C743-4C66-A7B3-AD9DF01743F1}" destId="{83E66AD6-1920-4E10-BD0A-A1FBFF80307D}" srcOrd="3" destOrd="0" parTransId="{D6A9745B-1194-4A93-B7C2-EA72AD6FD9CD}" sibTransId="{96B15B35-BFE3-4898-B42A-08C69FE2DF69}"/>
    <dgm:cxn modelId="{F3A94533-7BDC-4ACF-B2C5-025A1075CD83}" srcId="{85B09FBA-631B-4AC1-AA78-9774055AC447}" destId="{94C8885F-ED14-4453-9CF4-1EE0DD4033CE}" srcOrd="0" destOrd="0" parTransId="{5D8028E8-500C-43FF-B372-000893C619B2}" sibTransId="{AD4E6295-2F0B-41BA-9DDD-6C5155D86D25}"/>
    <dgm:cxn modelId="{B8E97B39-66D1-4EE7-A614-47CFF42FF73C}" type="presOf" srcId="{D09CC511-FB52-4615-B27C-68BA792088CB}" destId="{FD2D522C-60A1-4DFE-85C0-7481AE9857A4}" srcOrd="0" destOrd="0" presId="urn:microsoft.com/office/officeart/2016/7/layout/VerticalHollowActionList"/>
    <dgm:cxn modelId="{77BE0A60-39CC-4863-8204-7244FE20398D}" type="presOf" srcId="{36BEC19F-AF3E-4392-AD59-DDB52EA2283D}" destId="{FD2D522C-60A1-4DFE-85C0-7481AE9857A4}" srcOrd="0" destOrd="3" presId="urn:microsoft.com/office/officeart/2016/7/layout/VerticalHollowActionList"/>
    <dgm:cxn modelId="{70BE8E45-D638-4FC6-BB34-56125A4A66A5}" type="presOf" srcId="{530FD23D-C743-4C66-A7B3-AD9DF01743F1}" destId="{44B1E58B-97D9-4087-A45F-6D61AD5B3EB8}" srcOrd="0" destOrd="0" presId="urn:microsoft.com/office/officeart/2016/7/layout/VerticalHollowActionList"/>
    <dgm:cxn modelId="{8774286B-E363-46B7-94F8-ECF3C5932EFA}" srcId="{530FD23D-C743-4C66-A7B3-AD9DF01743F1}" destId="{283F7BD1-6223-45F9-A1F1-B26323F770D5}" srcOrd="1" destOrd="0" parTransId="{693E0078-ED69-49FA-86C4-A1965F6A1CE6}" sibTransId="{7EFD7430-F4DB-4544-8BD7-10E378524999}"/>
    <dgm:cxn modelId="{B4633670-0211-4163-BC94-ED0932B3B8A1}" srcId="{461B8D8A-C9C3-4CDB-9C0A-028A006F2D5F}" destId="{4BEB39BD-8231-4FAF-B691-826D15F57CA9}" srcOrd="0" destOrd="0" parTransId="{2F076377-2FE6-4390-BD4A-C911117DEABA}" sibTransId="{713044BA-522A-4645-B422-331A627C67D6}"/>
    <dgm:cxn modelId="{608ECE57-1E95-4D13-AA9E-3DB5E3F87081}" srcId="{B43C67D8-D883-43F0-ABA5-338FE976BA3A}" destId="{64AB4B9C-00F8-4F58-983C-51104350EB21}" srcOrd="0" destOrd="0" parTransId="{ED8A9C70-82BF-4FF2-85C8-AE329D0A2E71}" sibTransId="{14324E2F-EBE8-4AA0-980A-100C607967E0}"/>
    <dgm:cxn modelId="{EC348781-C69F-43FE-8893-5102BD05A716}" srcId="{D09CC511-FB52-4615-B27C-68BA792088CB}" destId="{7D1BA9A4-D9D4-41BC-A97F-B5217D00B896}" srcOrd="0" destOrd="0" parTransId="{F2F34400-98CC-40EE-AEB0-EF37D4C46BA0}" sibTransId="{29DBAC00-04AC-4129-B2F7-2C0D527308B9}"/>
    <dgm:cxn modelId="{357E8B83-992B-4065-BAC7-89C5CDD6CA2D}" srcId="{530FD23D-C743-4C66-A7B3-AD9DF01743F1}" destId="{85B09FBA-631B-4AC1-AA78-9774055AC447}" srcOrd="4" destOrd="0" parTransId="{3488F5D9-C4F8-43B2-ABAB-C07BDA7BF9F6}" sibTransId="{EA643D5F-8B44-425C-B0AC-A05A12D696A5}"/>
    <dgm:cxn modelId="{96EACD94-EAA0-4252-8A23-D65658F5A596}" type="presOf" srcId="{85B09FBA-631B-4AC1-AA78-9774055AC447}" destId="{8509C9A7-F04B-4D32-AF66-C822A57CD50A}" srcOrd="0" destOrd="0" presId="urn:microsoft.com/office/officeart/2016/7/layout/VerticalHollowActionList"/>
    <dgm:cxn modelId="{08AA6095-0BD1-4072-A094-03A327E585CB}" type="presOf" srcId="{B43C67D8-D883-43F0-ABA5-338FE976BA3A}" destId="{12142216-4394-4393-A984-C7C85650B7E3}" srcOrd="0" destOrd="0" presId="urn:microsoft.com/office/officeart/2016/7/layout/VerticalHollowActionList"/>
    <dgm:cxn modelId="{439FCA96-A83E-41C9-8371-E051C8D1D2C7}" srcId="{D09CC511-FB52-4615-B27C-68BA792088CB}" destId="{5F4D2BD8-A16A-49D7-8D69-CB1C920A0302}" srcOrd="1" destOrd="0" parTransId="{A7C761D9-2006-4847-B9AA-C7DFAF80C7AB}" sibTransId="{73EEC41C-8EEC-4E90-B47A-8CC8BC8A5110}"/>
    <dgm:cxn modelId="{58017D97-D636-4127-B6F8-FCC7226D8406}" type="presOf" srcId="{5F4D2BD8-A16A-49D7-8D69-CB1C920A0302}" destId="{FD2D522C-60A1-4DFE-85C0-7481AE9857A4}" srcOrd="0" destOrd="2" presId="urn:microsoft.com/office/officeart/2016/7/layout/VerticalHollowActionList"/>
    <dgm:cxn modelId="{76E0D89D-7803-46EE-87C3-43AEE598DF41}" type="presOf" srcId="{64AB4B9C-00F8-4F58-983C-51104350EB21}" destId="{DAE085E2-F808-4543-8EA9-EE4B24DD0CB4}" srcOrd="0" destOrd="0" presId="urn:microsoft.com/office/officeart/2016/7/layout/VerticalHollowActionList"/>
    <dgm:cxn modelId="{362F16A5-AFB6-4B75-B69E-DE9916EA279E}" srcId="{283F7BD1-6223-45F9-A1F1-B26323F770D5}" destId="{B8BFA5B0-4108-4E4A-8E2F-AC6C9ADB9690}" srcOrd="0" destOrd="0" parTransId="{5F38EF2E-6EC5-467F-B346-6C1D9857F457}" sibTransId="{A9FE4BB0-4172-479A-B9CA-B38DBCBCA4D1}"/>
    <dgm:cxn modelId="{24AD80BB-F6CD-43BF-88E2-3EE3CBA88792}" type="presOf" srcId="{283F7BD1-6223-45F9-A1F1-B26323F770D5}" destId="{7907FD27-3F9F-4C31-A1DD-3FF174FBA740}" srcOrd="0" destOrd="0" presId="urn:microsoft.com/office/officeart/2016/7/layout/VerticalHollowActionList"/>
    <dgm:cxn modelId="{00DB1EC6-DF99-4629-B3D2-A02E447D9DD0}" srcId="{83E66AD6-1920-4E10-BD0A-A1FBFF80307D}" destId="{D09CC511-FB52-4615-B27C-68BA792088CB}" srcOrd="0" destOrd="0" parTransId="{9E24A545-6312-4846-93D6-2DD3CA6FB5A5}" sibTransId="{107F79A9-4760-4E17-92E8-0BB577BFE0F9}"/>
    <dgm:cxn modelId="{200F25CD-FD51-4CA7-8FE3-5A0C0ABC3685}" type="presOf" srcId="{4BEB39BD-8231-4FAF-B691-826D15F57CA9}" destId="{D17BF653-4161-4C7B-BC5C-2764960D4A54}" srcOrd="0" destOrd="0" presId="urn:microsoft.com/office/officeart/2016/7/layout/VerticalHollowActionList"/>
    <dgm:cxn modelId="{E6375AD2-CA12-4135-9E22-3F4C669433E4}" srcId="{D09CC511-FB52-4615-B27C-68BA792088CB}" destId="{36BEC19F-AF3E-4392-AD59-DDB52EA2283D}" srcOrd="2" destOrd="0" parTransId="{2AEBEF7D-0214-4855-881B-7F57EEB1D55A}" sibTransId="{28AE5D01-9217-4BC3-A291-FEA7730E42C1}"/>
    <dgm:cxn modelId="{24F22CD4-8834-4798-B7FC-EC8DA7C13CAC}" type="presOf" srcId="{B8BFA5B0-4108-4E4A-8E2F-AC6C9ADB9690}" destId="{E1B08A2B-2339-4F4C-AE8E-0D51D59D9E72}" srcOrd="0" destOrd="0" presId="urn:microsoft.com/office/officeart/2016/7/layout/VerticalHollowActionList"/>
    <dgm:cxn modelId="{A38029EE-0300-4923-8730-3FC697641C8C}" type="presOf" srcId="{461B8D8A-C9C3-4CDB-9C0A-028A006F2D5F}" destId="{493D102B-1838-427A-8E03-3F4689723C55}" srcOrd="0" destOrd="0" presId="urn:microsoft.com/office/officeart/2016/7/layout/VerticalHollowActionList"/>
    <dgm:cxn modelId="{75DBE8EF-5873-430D-B3AF-2DC24F87633B}" type="presOf" srcId="{94C8885F-ED14-4453-9CF4-1EE0DD4033CE}" destId="{F2653B71-3A7E-4F22-AC36-5FC48873C173}" srcOrd="0" destOrd="0" presId="urn:microsoft.com/office/officeart/2016/7/layout/VerticalHollowActionList"/>
    <dgm:cxn modelId="{F80B19F8-4160-4AAD-A584-E004C164CE78}" srcId="{530FD23D-C743-4C66-A7B3-AD9DF01743F1}" destId="{B43C67D8-D883-43F0-ABA5-338FE976BA3A}" srcOrd="2" destOrd="0" parTransId="{37BF5035-4106-4058-AE90-0D1197C46D3A}" sibTransId="{DD066F76-18B1-4AD4-BF63-012BC00119A7}"/>
    <dgm:cxn modelId="{A0767CF3-C1A7-4BBF-8201-C2EB3DA0F102}" type="presParOf" srcId="{44B1E58B-97D9-4087-A45F-6D61AD5B3EB8}" destId="{30B3A152-CF45-4FF3-AD65-BDD1A65DF24B}" srcOrd="0" destOrd="0" presId="urn:microsoft.com/office/officeart/2016/7/layout/VerticalHollowActionList"/>
    <dgm:cxn modelId="{B5CB104F-C5F9-4CB2-8A33-A139311FF488}" type="presParOf" srcId="{30B3A152-CF45-4FF3-AD65-BDD1A65DF24B}" destId="{493D102B-1838-427A-8E03-3F4689723C55}" srcOrd="0" destOrd="0" presId="urn:microsoft.com/office/officeart/2016/7/layout/VerticalHollowActionList"/>
    <dgm:cxn modelId="{3A7E44E1-56C4-469B-8A2A-D1419A3FE065}" type="presParOf" srcId="{30B3A152-CF45-4FF3-AD65-BDD1A65DF24B}" destId="{D17BF653-4161-4C7B-BC5C-2764960D4A54}" srcOrd="1" destOrd="0" presId="urn:microsoft.com/office/officeart/2016/7/layout/VerticalHollowActionList"/>
    <dgm:cxn modelId="{79C84C60-C3C6-4BE4-9063-A041A77CEC9C}" type="presParOf" srcId="{44B1E58B-97D9-4087-A45F-6D61AD5B3EB8}" destId="{313891AA-CFDE-43BA-B5B6-B61722DD7D60}" srcOrd="1" destOrd="0" presId="urn:microsoft.com/office/officeart/2016/7/layout/VerticalHollowActionList"/>
    <dgm:cxn modelId="{26A36E29-B066-43AF-8C66-B578816761A8}" type="presParOf" srcId="{44B1E58B-97D9-4087-A45F-6D61AD5B3EB8}" destId="{F2AECAD0-E742-4644-9F45-794C8293C4A1}" srcOrd="2" destOrd="0" presId="urn:microsoft.com/office/officeart/2016/7/layout/VerticalHollowActionList"/>
    <dgm:cxn modelId="{D9929143-1116-4DE6-A387-ADAC9EED1385}" type="presParOf" srcId="{F2AECAD0-E742-4644-9F45-794C8293C4A1}" destId="{7907FD27-3F9F-4C31-A1DD-3FF174FBA740}" srcOrd="0" destOrd="0" presId="urn:microsoft.com/office/officeart/2016/7/layout/VerticalHollowActionList"/>
    <dgm:cxn modelId="{10CD5C80-108E-455A-AEF9-1627ACBE4306}" type="presParOf" srcId="{F2AECAD0-E742-4644-9F45-794C8293C4A1}" destId="{E1B08A2B-2339-4F4C-AE8E-0D51D59D9E72}" srcOrd="1" destOrd="0" presId="urn:microsoft.com/office/officeart/2016/7/layout/VerticalHollowActionList"/>
    <dgm:cxn modelId="{136DA5F1-AC77-48F9-B759-2790AED9BFA7}" type="presParOf" srcId="{44B1E58B-97D9-4087-A45F-6D61AD5B3EB8}" destId="{806CF882-DBB3-41A0-BD4A-74993459CC79}" srcOrd="3" destOrd="0" presId="urn:microsoft.com/office/officeart/2016/7/layout/VerticalHollowActionList"/>
    <dgm:cxn modelId="{9901AD9A-5A38-4722-9EDF-FB0D5B0C4DDD}" type="presParOf" srcId="{44B1E58B-97D9-4087-A45F-6D61AD5B3EB8}" destId="{7AF87ADB-9BB2-4D8E-A5DA-FF866B7A8DA2}" srcOrd="4" destOrd="0" presId="urn:microsoft.com/office/officeart/2016/7/layout/VerticalHollowActionList"/>
    <dgm:cxn modelId="{C70C1823-49E1-4D82-A896-2C96C2685180}" type="presParOf" srcId="{7AF87ADB-9BB2-4D8E-A5DA-FF866B7A8DA2}" destId="{12142216-4394-4393-A984-C7C85650B7E3}" srcOrd="0" destOrd="0" presId="urn:microsoft.com/office/officeart/2016/7/layout/VerticalHollowActionList"/>
    <dgm:cxn modelId="{524F8A43-07C3-4276-9B0D-A8DA3DCD8654}" type="presParOf" srcId="{7AF87ADB-9BB2-4D8E-A5DA-FF866B7A8DA2}" destId="{DAE085E2-F808-4543-8EA9-EE4B24DD0CB4}" srcOrd="1" destOrd="0" presId="urn:microsoft.com/office/officeart/2016/7/layout/VerticalHollowActionList"/>
    <dgm:cxn modelId="{3CB4B24F-4E0B-4521-8EC6-8FC5BA53EF21}" type="presParOf" srcId="{44B1E58B-97D9-4087-A45F-6D61AD5B3EB8}" destId="{D41EFB21-1F6D-49B8-B2C2-0C2008A48F81}" srcOrd="5" destOrd="0" presId="urn:microsoft.com/office/officeart/2016/7/layout/VerticalHollowActionList"/>
    <dgm:cxn modelId="{8990D7C9-A068-40D6-9356-7F6555BE6AF3}" type="presParOf" srcId="{44B1E58B-97D9-4087-A45F-6D61AD5B3EB8}" destId="{32917654-A979-4919-A44A-788F00AEB4B3}" srcOrd="6" destOrd="0" presId="urn:microsoft.com/office/officeart/2016/7/layout/VerticalHollowActionList"/>
    <dgm:cxn modelId="{280D40EF-CE36-4882-A1C4-5BAC44EA0D08}" type="presParOf" srcId="{32917654-A979-4919-A44A-788F00AEB4B3}" destId="{70C9E1AE-C4FB-471D-B2BA-778757D3CF6B}" srcOrd="0" destOrd="0" presId="urn:microsoft.com/office/officeart/2016/7/layout/VerticalHollowActionList"/>
    <dgm:cxn modelId="{7266033F-EAF4-4D08-A5AB-8232E488CCF3}" type="presParOf" srcId="{32917654-A979-4919-A44A-788F00AEB4B3}" destId="{FD2D522C-60A1-4DFE-85C0-7481AE9857A4}" srcOrd="1" destOrd="0" presId="urn:microsoft.com/office/officeart/2016/7/layout/VerticalHollowActionList"/>
    <dgm:cxn modelId="{A4F7360B-0915-43AA-95A6-8D9BD7E3D409}" type="presParOf" srcId="{44B1E58B-97D9-4087-A45F-6D61AD5B3EB8}" destId="{15166538-0644-42A2-A082-C0CCFC7115F9}" srcOrd="7" destOrd="0" presId="urn:microsoft.com/office/officeart/2016/7/layout/VerticalHollowActionList"/>
    <dgm:cxn modelId="{42F41A19-0086-4201-AAA1-AC8B988021A4}" type="presParOf" srcId="{44B1E58B-97D9-4087-A45F-6D61AD5B3EB8}" destId="{BFD16F28-B366-4B50-A1DC-7F18A9114AD4}" srcOrd="8" destOrd="0" presId="urn:microsoft.com/office/officeart/2016/7/layout/VerticalHollowActionList"/>
    <dgm:cxn modelId="{F6782E2D-66E6-4D76-98DB-D5E016D5A824}" type="presParOf" srcId="{BFD16F28-B366-4B50-A1DC-7F18A9114AD4}" destId="{8509C9A7-F04B-4D32-AF66-C822A57CD50A}" srcOrd="0" destOrd="0" presId="urn:microsoft.com/office/officeart/2016/7/layout/VerticalHollowActionList"/>
    <dgm:cxn modelId="{2D062A48-44CC-4486-8476-F80B5BA800D7}" type="presParOf" srcId="{BFD16F28-B366-4B50-A1DC-7F18A9114AD4}" destId="{F2653B71-3A7E-4F22-AC36-5FC48873C173}"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0FD23D-C743-4C66-A7B3-AD9DF01743F1}" type="doc">
      <dgm:prSet loTypeId="urn:microsoft.com/office/officeart/2016/7/layout/VerticalHollowActionList" loCatId="List" qsTypeId="urn:microsoft.com/office/officeart/2005/8/quickstyle/simple4" qsCatId="simple" csTypeId="urn:microsoft.com/office/officeart/2005/8/colors/accent2_4" csCatId="accent2" phldr="1"/>
      <dgm:spPr/>
      <dgm:t>
        <a:bodyPr/>
        <a:lstStyle/>
        <a:p>
          <a:endParaRPr lang="en-US"/>
        </a:p>
      </dgm:t>
    </dgm:pt>
    <dgm:pt modelId="{461B8D8A-C9C3-4CDB-9C0A-028A006F2D5F}">
      <dgm:prSet/>
      <dgm:spPr>
        <a:solidFill>
          <a:schemeClr val="bg1">
            <a:lumMod val="95000"/>
          </a:schemeClr>
        </a:solidFill>
      </dgm:spPr>
      <dgm:t>
        <a:bodyPr/>
        <a:lstStyle/>
        <a:p>
          <a:r>
            <a:rPr lang="en-US" b="1" dirty="0"/>
            <a:t>Cloud services</a:t>
          </a:r>
          <a:endParaRPr lang="en-US" dirty="0"/>
        </a:p>
      </dgm:t>
    </dgm:pt>
    <dgm:pt modelId="{28BC8059-F469-4524-A420-B36B5A6CEDFB}" type="parTrans" cxnId="{21147127-6783-47F3-A6FE-0255F5EA8F25}">
      <dgm:prSet/>
      <dgm:spPr/>
      <dgm:t>
        <a:bodyPr/>
        <a:lstStyle/>
        <a:p>
          <a:endParaRPr lang="en-US"/>
        </a:p>
      </dgm:t>
    </dgm:pt>
    <dgm:pt modelId="{CF6162BE-685B-4F70-9CC5-4EDE7D40A3B9}" type="sibTrans" cxnId="{21147127-6783-47F3-A6FE-0255F5EA8F25}">
      <dgm:prSet/>
      <dgm:spPr/>
      <dgm:t>
        <a:bodyPr/>
        <a:lstStyle/>
        <a:p>
          <a:endParaRPr lang="en-US"/>
        </a:p>
      </dgm:t>
    </dgm:pt>
    <dgm:pt modelId="{4BEB39BD-8231-4FAF-B691-826D15F57CA9}">
      <dgm:prSet/>
      <dgm:spPr>
        <a:solidFill>
          <a:schemeClr val="bg1">
            <a:lumMod val="95000"/>
          </a:schemeClr>
        </a:solidFill>
      </dgm:spPr>
      <dgm:t>
        <a:bodyPr/>
        <a:lstStyle/>
        <a:p>
          <a:endParaRPr lang="en-US" dirty="0"/>
        </a:p>
      </dgm:t>
    </dgm:pt>
    <dgm:pt modelId="{2F076377-2FE6-4390-BD4A-C911117DEABA}" type="parTrans" cxnId="{B4633670-0211-4163-BC94-ED0932B3B8A1}">
      <dgm:prSet/>
      <dgm:spPr/>
      <dgm:t>
        <a:bodyPr/>
        <a:lstStyle/>
        <a:p>
          <a:endParaRPr lang="en-US"/>
        </a:p>
      </dgm:t>
    </dgm:pt>
    <dgm:pt modelId="{713044BA-522A-4645-B422-331A627C67D6}" type="sibTrans" cxnId="{B4633670-0211-4163-BC94-ED0932B3B8A1}">
      <dgm:prSet/>
      <dgm:spPr/>
      <dgm:t>
        <a:bodyPr/>
        <a:lstStyle/>
        <a:p>
          <a:endParaRPr lang="en-US"/>
        </a:p>
      </dgm:t>
    </dgm:pt>
    <dgm:pt modelId="{283F7BD1-6223-45F9-A1F1-B26323F770D5}">
      <dgm:prSet/>
      <dgm:spPr>
        <a:solidFill>
          <a:schemeClr val="bg1">
            <a:lumMod val="95000"/>
          </a:schemeClr>
        </a:solidFill>
      </dgm:spPr>
      <dgm:t>
        <a:bodyPr/>
        <a:lstStyle/>
        <a:p>
          <a:r>
            <a:rPr lang="en-US" b="1"/>
            <a:t>Off-the-shelf solutions</a:t>
          </a:r>
          <a:endParaRPr lang="en-US"/>
        </a:p>
      </dgm:t>
    </dgm:pt>
    <dgm:pt modelId="{693E0078-ED69-49FA-86C4-A1965F6A1CE6}" type="parTrans" cxnId="{8774286B-E363-46B7-94F8-ECF3C5932EFA}">
      <dgm:prSet/>
      <dgm:spPr/>
      <dgm:t>
        <a:bodyPr/>
        <a:lstStyle/>
        <a:p>
          <a:endParaRPr lang="en-US"/>
        </a:p>
      </dgm:t>
    </dgm:pt>
    <dgm:pt modelId="{7EFD7430-F4DB-4544-8BD7-10E378524999}" type="sibTrans" cxnId="{8774286B-E363-46B7-94F8-ECF3C5932EFA}">
      <dgm:prSet/>
      <dgm:spPr/>
      <dgm:t>
        <a:bodyPr/>
        <a:lstStyle/>
        <a:p>
          <a:endParaRPr lang="en-US"/>
        </a:p>
      </dgm:t>
    </dgm:pt>
    <dgm:pt modelId="{B8BFA5B0-4108-4E4A-8E2F-AC6C9ADB9690}">
      <dgm:prSet/>
      <dgm:spPr>
        <a:solidFill>
          <a:schemeClr val="bg1">
            <a:lumMod val="95000"/>
          </a:schemeClr>
        </a:solidFill>
      </dgm:spPr>
      <dgm:t>
        <a:bodyPr/>
        <a:lstStyle/>
        <a:p>
          <a:endParaRPr lang="en-US" dirty="0"/>
        </a:p>
      </dgm:t>
    </dgm:pt>
    <dgm:pt modelId="{5F38EF2E-6EC5-467F-B346-6C1D9857F457}" type="parTrans" cxnId="{362F16A5-AFB6-4B75-B69E-DE9916EA279E}">
      <dgm:prSet/>
      <dgm:spPr/>
      <dgm:t>
        <a:bodyPr/>
        <a:lstStyle/>
        <a:p>
          <a:endParaRPr lang="en-US"/>
        </a:p>
      </dgm:t>
    </dgm:pt>
    <dgm:pt modelId="{A9FE4BB0-4172-479A-B9CA-B38DBCBCA4D1}" type="sibTrans" cxnId="{362F16A5-AFB6-4B75-B69E-DE9916EA279E}">
      <dgm:prSet/>
      <dgm:spPr/>
      <dgm:t>
        <a:bodyPr/>
        <a:lstStyle/>
        <a:p>
          <a:endParaRPr lang="en-US"/>
        </a:p>
      </dgm:t>
    </dgm:pt>
    <dgm:pt modelId="{B43C67D8-D883-43F0-ABA5-338FE976BA3A}">
      <dgm:prSet/>
      <dgm:spPr>
        <a:solidFill>
          <a:schemeClr val="bg1">
            <a:lumMod val="95000"/>
          </a:schemeClr>
        </a:solidFill>
      </dgm:spPr>
      <dgm:t>
        <a:bodyPr/>
        <a:lstStyle/>
        <a:p>
          <a:r>
            <a:rPr lang="en-US" b="1"/>
            <a:t>Best-of-breed integration</a:t>
          </a:r>
          <a:endParaRPr lang="en-US"/>
        </a:p>
      </dgm:t>
    </dgm:pt>
    <dgm:pt modelId="{37BF5035-4106-4058-AE90-0D1197C46D3A}" type="parTrans" cxnId="{F80B19F8-4160-4AAD-A584-E004C164CE78}">
      <dgm:prSet/>
      <dgm:spPr/>
      <dgm:t>
        <a:bodyPr/>
        <a:lstStyle/>
        <a:p>
          <a:endParaRPr lang="en-US"/>
        </a:p>
      </dgm:t>
    </dgm:pt>
    <dgm:pt modelId="{DD066F76-18B1-4AD4-BF63-012BC00119A7}" type="sibTrans" cxnId="{F80B19F8-4160-4AAD-A584-E004C164CE78}">
      <dgm:prSet/>
      <dgm:spPr/>
      <dgm:t>
        <a:bodyPr/>
        <a:lstStyle/>
        <a:p>
          <a:endParaRPr lang="en-US"/>
        </a:p>
      </dgm:t>
    </dgm:pt>
    <dgm:pt modelId="{64AB4B9C-00F8-4F58-983C-51104350EB21}">
      <dgm:prSet/>
      <dgm:spPr>
        <a:solidFill>
          <a:schemeClr val="bg1">
            <a:lumMod val="95000"/>
          </a:schemeClr>
        </a:solidFill>
      </dgm:spPr>
      <dgm:t>
        <a:bodyPr/>
        <a:lstStyle/>
        <a:p>
          <a:endParaRPr lang="en-US" dirty="0"/>
        </a:p>
      </dgm:t>
    </dgm:pt>
    <dgm:pt modelId="{ED8A9C70-82BF-4FF2-85C8-AE329D0A2E71}" type="parTrans" cxnId="{608ECE57-1E95-4D13-AA9E-3DB5E3F87081}">
      <dgm:prSet/>
      <dgm:spPr/>
      <dgm:t>
        <a:bodyPr/>
        <a:lstStyle/>
        <a:p>
          <a:endParaRPr lang="en-US"/>
        </a:p>
      </dgm:t>
    </dgm:pt>
    <dgm:pt modelId="{14324E2F-EBE8-4AA0-980A-100C607967E0}" type="sibTrans" cxnId="{608ECE57-1E95-4D13-AA9E-3DB5E3F87081}">
      <dgm:prSet/>
      <dgm:spPr/>
      <dgm:t>
        <a:bodyPr/>
        <a:lstStyle/>
        <a:p>
          <a:endParaRPr lang="en-US"/>
        </a:p>
      </dgm:t>
    </dgm:pt>
    <dgm:pt modelId="{83E66AD6-1920-4E10-BD0A-A1FBFF80307D}">
      <dgm:prSet/>
      <dgm:spPr>
        <a:solidFill>
          <a:schemeClr val="bg1">
            <a:lumMod val="95000"/>
          </a:schemeClr>
        </a:solidFill>
      </dgm:spPr>
      <dgm:t>
        <a:bodyPr/>
        <a:lstStyle/>
        <a:p>
          <a:r>
            <a:rPr lang="en-US" b="1"/>
            <a:t>A Custom Logging implementation</a:t>
          </a:r>
          <a:endParaRPr lang="en-US"/>
        </a:p>
      </dgm:t>
    </dgm:pt>
    <dgm:pt modelId="{D6A9745B-1194-4A93-B7C2-EA72AD6FD9CD}" type="parTrans" cxnId="{50306128-05EC-4FBA-A04C-209D47A3F389}">
      <dgm:prSet/>
      <dgm:spPr/>
      <dgm:t>
        <a:bodyPr/>
        <a:lstStyle/>
        <a:p>
          <a:endParaRPr lang="en-US"/>
        </a:p>
      </dgm:t>
    </dgm:pt>
    <dgm:pt modelId="{96B15B35-BFE3-4898-B42A-08C69FE2DF69}" type="sibTrans" cxnId="{50306128-05EC-4FBA-A04C-209D47A3F389}">
      <dgm:prSet/>
      <dgm:spPr/>
      <dgm:t>
        <a:bodyPr/>
        <a:lstStyle/>
        <a:p>
          <a:endParaRPr lang="en-US"/>
        </a:p>
      </dgm:t>
    </dgm:pt>
    <dgm:pt modelId="{D09CC511-FB52-4615-B27C-68BA792088CB}">
      <dgm:prSet/>
      <dgm:spPr>
        <a:solidFill>
          <a:schemeClr val="bg1">
            <a:lumMod val="95000"/>
          </a:schemeClr>
        </a:solidFill>
      </dgm:spPr>
      <dgm:t>
        <a:bodyPr/>
        <a:lstStyle/>
        <a:p>
          <a:endParaRPr lang="en-US" dirty="0"/>
        </a:p>
      </dgm:t>
    </dgm:pt>
    <dgm:pt modelId="{9E24A545-6312-4846-93D6-2DD3CA6FB5A5}" type="parTrans" cxnId="{00DB1EC6-DF99-4629-B3D2-A02E447D9DD0}">
      <dgm:prSet/>
      <dgm:spPr/>
      <dgm:t>
        <a:bodyPr/>
        <a:lstStyle/>
        <a:p>
          <a:endParaRPr lang="en-US"/>
        </a:p>
      </dgm:t>
    </dgm:pt>
    <dgm:pt modelId="{107F79A9-4760-4E17-92E8-0BB577BFE0F9}" type="sibTrans" cxnId="{00DB1EC6-DF99-4629-B3D2-A02E447D9DD0}">
      <dgm:prSet/>
      <dgm:spPr/>
      <dgm:t>
        <a:bodyPr/>
        <a:lstStyle/>
        <a:p>
          <a:endParaRPr lang="en-US"/>
        </a:p>
      </dgm:t>
    </dgm:pt>
    <dgm:pt modelId="{85B09FBA-631B-4AC1-AA78-9774055AC447}">
      <dgm:prSet/>
      <dgm:spPr>
        <a:solidFill>
          <a:schemeClr val="accent1">
            <a:lumMod val="40000"/>
            <a:lumOff val="60000"/>
          </a:schemeClr>
        </a:solidFill>
      </dgm:spPr>
      <dgm:t>
        <a:bodyPr/>
        <a:lstStyle/>
        <a:p>
          <a:r>
            <a:rPr lang="en-US" b="1" dirty="0"/>
            <a:t>Distributed Tracing using Spring Cloud Sleuth</a:t>
          </a:r>
          <a:endParaRPr lang="en-US" dirty="0"/>
        </a:p>
      </dgm:t>
    </dgm:pt>
    <dgm:pt modelId="{3488F5D9-C4F8-43B2-ABAB-C07BDA7BF9F6}" type="parTrans" cxnId="{357E8B83-992B-4065-BAC7-89C5CDD6CA2D}">
      <dgm:prSet/>
      <dgm:spPr/>
      <dgm:t>
        <a:bodyPr/>
        <a:lstStyle/>
        <a:p>
          <a:endParaRPr lang="en-US"/>
        </a:p>
      </dgm:t>
    </dgm:pt>
    <dgm:pt modelId="{EA643D5F-8B44-425C-B0AC-A05A12D696A5}" type="sibTrans" cxnId="{357E8B83-992B-4065-BAC7-89C5CDD6CA2D}">
      <dgm:prSet/>
      <dgm:spPr/>
      <dgm:t>
        <a:bodyPr/>
        <a:lstStyle/>
        <a:p>
          <a:endParaRPr lang="en-US"/>
        </a:p>
      </dgm:t>
    </dgm:pt>
    <dgm:pt modelId="{94C8885F-ED14-4453-9CF4-1EE0DD4033CE}">
      <dgm:prSet custT="1"/>
      <dgm:spPr/>
      <dgm:t>
        <a:bodyPr/>
        <a:lstStyle/>
        <a:p>
          <a:r>
            <a:rPr lang="en-US" sz="1600" dirty="0"/>
            <a:t>it is still almost impossible to trace end-to-end transactions. That’s why transactions spanning microservices need to have a </a:t>
          </a:r>
          <a:r>
            <a:rPr lang="en-US" sz="1600" b="1" dirty="0"/>
            <a:t>correlation ID</a:t>
          </a:r>
          <a:r>
            <a:rPr lang="en-US" sz="1600" dirty="0"/>
            <a:t>.</a:t>
          </a:r>
        </a:p>
      </dgm:t>
    </dgm:pt>
    <dgm:pt modelId="{5D8028E8-500C-43FF-B372-000893C619B2}" type="parTrans" cxnId="{F3A94533-7BDC-4ACF-B2C5-025A1075CD83}">
      <dgm:prSet/>
      <dgm:spPr/>
      <dgm:t>
        <a:bodyPr/>
        <a:lstStyle/>
        <a:p>
          <a:endParaRPr lang="en-US"/>
        </a:p>
      </dgm:t>
    </dgm:pt>
    <dgm:pt modelId="{AD4E6295-2F0B-41BA-9DDD-6C5155D86D25}" type="sibTrans" cxnId="{F3A94533-7BDC-4ACF-B2C5-025A1075CD83}">
      <dgm:prSet/>
      <dgm:spPr/>
      <dgm:t>
        <a:bodyPr/>
        <a:lstStyle/>
        <a:p>
          <a:endParaRPr lang="en-US"/>
        </a:p>
      </dgm:t>
    </dgm:pt>
    <dgm:pt modelId="{C30A2557-6B96-48A8-9AC0-DF39BF3081DD}">
      <dgm:prSet custT="1"/>
      <dgm:spPr/>
      <dgm:t>
        <a:bodyPr/>
        <a:lstStyle/>
        <a:p>
          <a:r>
            <a:rPr lang="en-US" sz="1600"/>
            <a:t>distributed tracing Systems (Projects):</a:t>
          </a:r>
        </a:p>
      </dgm:t>
    </dgm:pt>
    <dgm:pt modelId="{787BE441-2048-475D-8EB7-D84CF2AF940A}" type="parTrans" cxnId="{F8E1D99F-B57A-4ADD-BCEA-82F4ACD155A5}">
      <dgm:prSet/>
      <dgm:spPr/>
      <dgm:t>
        <a:bodyPr/>
        <a:lstStyle/>
        <a:p>
          <a:endParaRPr lang="en-US"/>
        </a:p>
      </dgm:t>
    </dgm:pt>
    <dgm:pt modelId="{78037800-7307-46A4-B102-7BDA3ECE1EFD}" type="sibTrans" cxnId="{F8E1D99F-B57A-4ADD-BCEA-82F4ACD155A5}">
      <dgm:prSet/>
      <dgm:spPr/>
      <dgm:t>
        <a:bodyPr/>
        <a:lstStyle/>
        <a:p>
          <a:endParaRPr lang="en-US"/>
        </a:p>
      </dgm:t>
    </dgm:pt>
    <dgm:pt modelId="{19EF8843-C1CC-476F-9F52-CAAA8B249A96}">
      <dgm:prSet custT="1"/>
      <dgm:spPr/>
      <dgm:t>
        <a:bodyPr/>
        <a:lstStyle/>
        <a:p>
          <a:r>
            <a:rPr lang="en-US" sz="1600" dirty="0"/>
            <a:t>Twitter's </a:t>
          </a:r>
          <a:r>
            <a:rPr lang="en-US" sz="1600" dirty="0" err="1"/>
            <a:t>Zipkin</a:t>
          </a:r>
          <a:endParaRPr lang="en-US" sz="1600" dirty="0"/>
        </a:p>
      </dgm:t>
    </dgm:pt>
    <dgm:pt modelId="{42FC601D-00E6-43FD-8290-4804FC935757}" type="parTrans" cxnId="{A90B921F-ED82-4B2F-A59D-EAF1A3A8DF2A}">
      <dgm:prSet/>
      <dgm:spPr/>
      <dgm:t>
        <a:bodyPr/>
        <a:lstStyle/>
        <a:p>
          <a:endParaRPr lang="en-US"/>
        </a:p>
      </dgm:t>
    </dgm:pt>
    <dgm:pt modelId="{C7E305E7-BE33-40DC-BC43-DC4C98B6B009}" type="sibTrans" cxnId="{A90B921F-ED82-4B2F-A59D-EAF1A3A8DF2A}">
      <dgm:prSet/>
      <dgm:spPr/>
      <dgm:t>
        <a:bodyPr/>
        <a:lstStyle/>
        <a:p>
          <a:endParaRPr lang="en-US"/>
        </a:p>
      </dgm:t>
    </dgm:pt>
    <dgm:pt modelId="{94A2CA23-8E92-4A17-BD96-118F04F6B18F}">
      <dgm:prSet custT="1"/>
      <dgm:spPr/>
      <dgm:t>
        <a:bodyPr/>
        <a:lstStyle/>
        <a:p>
          <a:r>
            <a:rPr lang="en-US" sz="1600" dirty="0"/>
            <a:t>Cloudera's </a:t>
          </a:r>
          <a:r>
            <a:rPr lang="en-US" sz="1600" dirty="0" err="1"/>
            <a:t>Htrace</a:t>
          </a:r>
          <a:endParaRPr lang="en-US" sz="1600" dirty="0"/>
        </a:p>
      </dgm:t>
    </dgm:pt>
    <dgm:pt modelId="{38ABCA7D-D49C-4D4C-8FCF-0A65D211ECC4}" type="parTrans" cxnId="{0CCCAA84-DD20-4DA6-8E83-DE7C425F81AE}">
      <dgm:prSet/>
      <dgm:spPr/>
      <dgm:t>
        <a:bodyPr/>
        <a:lstStyle/>
        <a:p>
          <a:endParaRPr lang="en-US"/>
        </a:p>
      </dgm:t>
    </dgm:pt>
    <dgm:pt modelId="{33FB9B48-E607-437D-9AD8-7BE1489B126B}" type="sibTrans" cxnId="{0CCCAA84-DD20-4DA6-8E83-DE7C425F81AE}">
      <dgm:prSet/>
      <dgm:spPr/>
      <dgm:t>
        <a:bodyPr/>
        <a:lstStyle/>
        <a:p>
          <a:endParaRPr lang="en-US"/>
        </a:p>
      </dgm:t>
    </dgm:pt>
    <dgm:pt modelId="{CF13C925-7342-4C96-A933-C4608BCB854B}">
      <dgm:prSet custT="1"/>
      <dgm:spPr/>
      <dgm:t>
        <a:bodyPr/>
        <a:lstStyle/>
        <a:p>
          <a:r>
            <a:rPr lang="en-US" sz="1600"/>
            <a:t>Google's Dapper</a:t>
          </a:r>
        </a:p>
      </dgm:t>
    </dgm:pt>
    <dgm:pt modelId="{95C5BA17-A55B-4187-8D32-66DDA53EE140}" type="parTrans" cxnId="{8D7E1C92-8039-434C-B5C8-18285738637A}">
      <dgm:prSet/>
      <dgm:spPr/>
      <dgm:t>
        <a:bodyPr/>
        <a:lstStyle/>
        <a:p>
          <a:endParaRPr lang="en-US"/>
        </a:p>
      </dgm:t>
    </dgm:pt>
    <dgm:pt modelId="{3A4D9227-737B-4F30-9277-73735A31E381}" type="sibTrans" cxnId="{8D7E1C92-8039-434C-B5C8-18285738637A}">
      <dgm:prSet/>
      <dgm:spPr/>
      <dgm:t>
        <a:bodyPr/>
        <a:lstStyle/>
        <a:p>
          <a:endParaRPr lang="en-US"/>
        </a:p>
      </dgm:t>
    </dgm:pt>
    <dgm:pt modelId="{CA889817-B9D8-4D89-8C54-76BF7D4E9C8D}">
      <dgm:prSet custT="1"/>
      <dgm:spPr/>
      <dgm:t>
        <a:bodyPr/>
        <a:lstStyle/>
        <a:p>
          <a:r>
            <a:rPr lang="en-US" sz="1600"/>
            <a:t>Spring Cloud Sleuth library is a wrapper component on top of these systems</a:t>
          </a:r>
        </a:p>
      </dgm:t>
    </dgm:pt>
    <dgm:pt modelId="{6FE9FD73-3329-4036-876E-72FA807301C5}" type="parTrans" cxnId="{2719D8CF-8C4B-4272-916A-66087A9B3C75}">
      <dgm:prSet/>
      <dgm:spPr/>
      <dgm:t>
        <a:bodyPr/>
        <a:lstStyle/>
        <a:p>
          <a:endParaRPr lang="en-US"/>
        </a:p>
      </dgm:t>
    </dgm:pt>
    <dgm:pt modelId="{8868EC65-EC76-4E7A-8901-F32AC8B8D6CB}" type="sibTrans" cxnId="{2719D8CF-8C4B-4272-916A-66087A9B3C75}">
      <dgm:prSet/>
      <dgm:spPr/>
      <dgm:t>
        <a:bodyPr/>
        <a:lstStyle/>
        <a:p>
          <a:endParaRPr lang="en-US"/>
        </a:p>
      </dgm:t>
    </dgm:pt>
    <dgm:pt modelId="{14D93F71-FF8D-4DC2-BC16-D9E1FEC06505}">
      <dgm:prSet custT="1"/>
      <dgm:spPr/>
      <dgm:t>
        <a:bodyPr/>
        <a:lstStyle/>
        <a:p>
          <a:r>
            <a:rPr lang="en-US" sz="1600" dirty="0"/>
            <a:t>Works with concepts Span &amp; Trace</a:t>
          </a:r>
        </a:p>
      </dgm:t>
    </dgm:pt>
    <dgm:pt modelId="{66559C68-913A-4DD2-B315-531000954604}" type="parTrans" cxnId="{9B1FDDC4-6BE2-4FB6-8C62-767E22A35D4F}">
      <dgm:prSet/>
      <dgm:spPr/>
      <dgm:t>
        <a:bodyPr/>
        <a:lstStyle/>
        <a:p>
          <a:endParaRPr lang="en-US"/>
        </a:p>
      </dgm:t>
    </dgm:pt>
    <dgm:pt modelId="{64B5EC87-3AF9-43AB-8DEE-143AAF259C44}" type="sibTrans" cxnId="{9B1FDDC4-6BE2-4FB6-8C62-767E22A35D4F}">
      <dgm:prSet/>
      <dgm:spPr/>
      <dgm:t>
        <a:bodyPr/>
        <a:lstStyle/>
        <a:p>
          <a:endParaRPr lang="en-US"/>
        </a:p>
      </dgm:t>
    </dgm:pt>
    <dgm:pt modelId="{44B1E58B-97D9-4087-A45F-6D61AD5B3EB8}" type="pres">
      <dgm:prSet presAssocID="{530FD23D-C743-4C66-A7B3-AD9DF01743F1}" presName="Name0" presStyleCnt="0">
        <dgm:presLayoutVars>
          <dgm:dir/>
          <dgm:animLvl val="lvl"/>
          <dgm:resizeHandles val="exact"/>
        </dgm:presLayoutVars>
      </dgm:prSet>
      <dgm:spPr/>
    </dgm:pt>
    <dgm:pt modelId="{30B3A152-CF45-4FF3-AD65-BDD1A65DF24B}" type="pres">
      <dgm:prSet presAssocID="{461B8D8A-C9C3-4CDB-9C0A-028A006F2D5F}" presName="linNode" presStyleCnt="0"/>
      <dgm:spPr/>
    </dgm:pt>
    <dgm:pt modelId="{493D102B-1838-427A-8E03-3F4689723C55}" type="pres">
      <dgm:prSet presAssocID="{461B8D8A-C9C3-4CDB-9C0A-028A006F2D5F}" presName="parentText" presStyleLbl="solidFgAcc1" presStyleIdx="0" presStyleCnt="5">
        <dgm:presLayoutVars>
          <dgm:chMax val="1"/>
          <dgm:bulletEnabled/>
        </dgm:presLayoutVars>
      </dgm:prSet>
      <dgm:spPr/>
    </dgm:pt>
    <dgm:pt modelId="{D17BF653-4161-4C7B-BC5C-2764960D4A54}" type="pres">
      <dgm:prSet presAssocID="{461B8D8A-C9C3-4CDB-9C0A-028A006F2D5F}" presName="descendantText" presStyleLbl="alignNode1" presStyleIdx="0" presStyleCnt="5">
        <dgm:presLayoutVars>
          <dgm:bulletEnabled/>
        </dgm:presLayoutVars>
      </dgm:prSet>
      <dgm:spPr/>
    </dgm:pt>
    <dgm:pt modelId="{313891AA-CFDE-43BA-B5B6-B61722DD7D60}" type="pres">
      <dgm:prSet presAssocID="{CF6162BE-685B-4F70-9CC5-4EDE7D40A3B9}" presName="sp" presStyleCnt="0"/>
      <dgm:spPr/>
    </dgm:pt>
    <dgm:pt modelId="{F2AECAD0-E742-4644-9F45-794C8293C4A1}" type="pres">
      <dgm:prSet presAssocID="{283F7BD1-6223-45F9-A1F1-B26323F770D5}" presName="linNode" presStyleCnt="0"/>
      <dgm:spPr/>
    </dgm:pt>
    <dgm:pt modelId="{7907FD27-3F9F-4C31-A1DD-3FF174FBA740}" type="pres">
      <dgm:prSet presAssocID="{283F7BD1-6223-45F9-A1F1-B26323F770D5}" presName="parentText" presStyleLbl="solidFgAcc1" presStyleIdx="1" presStyleCnt="5">
        <dgm:presLayoutVars>
          <dgm:chMax val="1"/>
          <dgm:bulletEnabled/>
        </dgm:presLayoutVars>
      </dgm:prSet>
      <dgm:spPr/>
    </dgm:pt>
    <dgm:pt modelId="{E1B08A2B-2339-4F4C-AE8E-0D51D59D9E72}" type="pres">
      <dgm:prSet presAssocID="{283F7BD1-6223-45F9-A1F1-B26323F770D5}" presName="descendantText" presStyleLbl="alignNode1" presStyleIdx="1" presStyleCnt="5">
        <dgm:presLayoutVars>
          <dgm:bulletEnabled/>
        </dgm:presLayoutVars>
      </dgm:prSet>
      <dgm:spPr/>
    </dgm:pt>
    <dgm:pt modelId="{806CF882-DBB3-41A0-BD4A-74993459CC79}" type="pres">
      <dgm:prSet presAssocID="{7EFD7430-F4DB-4544-8BD7-10E378524999}" presName="sp" presStyleCnt="0"/>
      <dgm:spPr/>
    </dgm:pt>
    <dgm:pt modelId="{7AF87ADB-9BB2-4D8E-A5DA-FF866B7A8DA2}" type="pres">
      <dgm:prSet presAssocID="{B43C67D8-D883-43F0-ABA5-338FE976BA3A}" presName="linNode" presStyleCnt="0"/>
      <dgm:spPr/>
    </dgm:pt>
    <dgm:pt modelId="{12142216-4394-4393-A984-C7C85650B7E3}" type="pres">
      <dgm:prSet presAssocID="{B43C67D8-D883-43F0-ABA5-338FE976BA3A}" presName="parentText" presStyleLbl="solidFgAcc1" presStyleIdx="2" presStyleCnt="5">
        <dgm:presLayoutVars>
          <dgm:chMax val="1"/>
          <dgm:bulletEnabled/>
        </dgm:presLayoutVars>
      </dgm:prSet>
      <dgm:spPr/>
    </dgm:pt>
    <dgm:pt modelId="{DAE085E2-F808-4543-8EA9-EE4B24DD0CB4}" type="pres">
      <dgm:prSet presAssocID="{B43C67D8-D883-43F0-ABA5-338FE976BA3A}" presName="descendantText" presStyleLbl="alignNode1" presStyleIdx="2" presStyleCnt="5">
        <dgm:presLayoutVars>
          <dgm:bulletEnabled/>
        </dgm:presLayoutVars>
      </dgm:prSet>
      <dgm:spPr/>
    </dgm:pt>
    <dgm:pt modelId="{D41EFB21-1F6D-49B8-B2C2-0C2008A48F81}" type="pres">
      <dgm:prSet presAssocID="{DD066F76-18B1-4AD4-BF63-012BC00119A7}" presName="sp" presStyleCnt="0"/>
      <dgm:spPr/>
    </dgm:pt>
    <dgm:pt modelId="{32917654-A979-4919-A44A-788F00AEB4B3}" type="pres">
      <dgm:prSet presAssocID="{83E66AD6-1920-4E10-BD0A-A1FBFF80307D}" presName="linNode" presStyleCnt="0"/>
      <dgm:spPr/>
    </dgm:pt>
    <dgm:pt modelId="{70C9E1AE-C4FB-471D-B2BA-778757D3CF6B}" type="pres">
      <dgm:prSet presAssocID="{83E66AD6-1920-4E10-BD0A-A1FBFF80307D}" presName="parentText" presStyleLbl="solidFgAcc1" presStyleIdx="3" presStyleCnt="5">
        <dgm:presLayoutVars>
          <dgm:chMax val="1"/>
          <dgm:bulletEnabled/>
        </dgm:presLayoutVars>
      </dgm:prSet>
      <dgm:spPr/>
    </dgm:pt>
    <dgm:pt modelId="{FD2D522C-60A1-4DFE-85C0-7481AE9857A4}" type="pres">
      <dgm:prSet presAssocID="{83E66AD6-1920-4E10-BD0A-A1FBFF80307D}" presName="descendantText" presStyleLbl="alignNode1" presStyleIdx="3" presStyleCnt="5">
        <dgm:presLayoutVars>
          <dgm:bulletEnabled/>
        </dgm:presLayoutVars>
      </dgm:prSet>
      <dgm:spPr/>
    </dgm:pt>
    <dgm:pt modelId="{15166538-0644-42A2-A082-C0CCFC7115F9}" type="pres">
      <dgm:prSet presAssocID="{96B15B35-BFE3-4898-B42A-08C69FE2DF69}" presName="sp" presStyleCnt="0"/>
      <dgm:spPr/>
    </dgm:pt>
    <dgm:pt modelId="{BFD16F28-B366-4B50-A1DC-7F18A9114AD4}" type="pres">
      <dgm:prSet presAssocID="{85B09FBA-631B-4AC1-AA78-9774055AC447}" presName="linNode" presStyleCnt="0"/>
      <dgm:spPr/>
    </dgm:pt>
    <dgm:pt modelId="{8509C9A7-F04B-4D32-AF66-C822A57CD50A}" type="pres">
      <dgm:prSet presAssocID="{85B09FBA-631B-4AC1-AA78-9774055AC447}" presName="parentText" presStyleLbl="solidFgAcc1" presStyleIdx="4" presStyleCnt="5" custScaleY="426235">
        <dgm:presLayoutVars>
          <dgm:chMax val="1"/>
          <dgm:bulletEnabled/>
        </dgm:presLayoutVars>
      </dgm:prSet>
      <dgm:spPr/>
    </dgm:pt>
    <dgm:pt modelId="{F2653B71-3A7E-4F22-AC36-5FC48873C173}" type="pres">
      <dgm:prSet presAssocID="{85B09FBA-631B-4AC1-AA78-9774055AC447}" presName="descendantText" presStyleLbl="alignNode1" presStyleIdx="4" presStyleCnt="5" custScaleY="425426">
        <dgm:presLayoutVars>
          <dgm:bulletEnabled/>
        </dgm:presLayoutVars>
      </dgm:prSet>
      <dgm:spPr/>
    </dgm:pt>
  </dgm:ptLst>
  <dgm:cxnLst>
    <dgm:cxn modelId="{C89BDE02-DCA8-4F12-B413-A22D396BAC5F}" type="presOf" srcId="{83E66AD6-1920-4E10-BD0A-A1FBFF80307D}" destId="{70C9E1AE-C4FB-471D-B2BA-778757D3CF6B}" srcOrd="0" destOrd="0" presId="urn:microsoft.com/office/officeart/2016/7/layout/VerticalHollowActionList"/>
    <dgm:cxn modelId="{A90B921F-ED82-4B2F-A59D-EAF1A3A8DF2A}" srcId="{C30A2557-6B96-48A8-9AC0-DF39BF3081DD}" destId="{19EF8843-C1CC-476F-9F52-CAAA8B249A96}" srcOrd="0" destOrd="0" parTransId="{42FC601D-00E6-43FD-8290-4804FC935757}" sibTransId="{C7E305E7-BE33-40DC-BC43-DC4C98B6B009}"/>
    <dgm:cxn modelId="{21147127-6783-47F3-A6FE-0255F5EA8F25}" srcId="{530FD23D-C743-4C66-A7B3-AD9DF01743F1}" destId="{461B8D8A-C9C3-4CDB-9C0A-028A006F2D5F}" srcOrd="0" destOrd="0" parTransId="{28BC8059-F469-4524-A420-B36B5A6CEDFB}" sibTransId="{CF6162BE-685B-4F70-9CC5-4EDE7D40A3B9}"/>
    <dgm:cxn modelId="{50306128-05EC-4FBA-A04C-209D47A3F389}" srcId="{530FD23D-C743-4C66-A7B3-AD9DF01743F1}" destId="{83E66AD6-1920-4E10-BD0A-A1FBFF80307D}" srcOrd="3" destOrd="0" parTransId="{D6A9745B-1194-4A93-B7C2-EA72AD6FD9CD}" sibTransId="{96B15B35-BFE3-4898-B42A-08C69FE2DF69}"/>
    <dgm:cxn modelId="{C58F8431-0B24-4B8B-8435-73EA16701B8B}" type="presOf" srcId="{19EF8843-C1CC-476F-9F52-CAAA8B249A96}" destId="{F2653B71-3A7E-4F22-AC36-5FC48873C173}" srcOrd="0" destOrd="2" presId="urn:microsoft.com/office/officeart/2016/7/layout/VerticalHollowActionList"/>
    <dgm:cxn modelId="{F3A94533-7BDC-4ACF-B2C5-025A1075CD83}" srcId="{85B09FBA-631B-4AC1-AA78-9774055AC447}" destId="{94C8885F-ED14-4453-9CF4-1EE0DD4033CE}" srcOrd="0" destOrd="0" parTransId="{5D8028E8-500C-43FF-B372-000893C619B2}" sibTransId="{AD4E6295-2F0B-41BA-9DDD-6C5155D86D25}"/>
    <dgm:cxn modelId="{B8E97B39-66D1-4EE7-A614-47CFF42FF73C}" type="presOf" srcId="{D09CC511-FB52-4615-B27C-68BA792088CB}" destId="{FD2D522C-60A1-4DFE-85C0-7481AE9857A4}" srcOrd="0" destOrd="0" presId="urn:microsoft.com/office/officeart/2016/7/layout/VerticalHollowActionList"/>
    <dgm:cxn modelId="{70BE8E45-D638-4FC6-BB34-56125A4A66A5}" type="presOf" srcId="{530FD23D-C743-4C66-A7B3-AD9DF01743F1}" destId="{44B1E58B-97D9-4087-A45F-6D61AD5B3EB8}" srcOrd="0" destOrd="0" presId="urn:microsoft.com/office/officeart/2016/7/layout/VerticalHollowActionList"/>
    <dgm:cxn modelId="{8774286B-E363-46B7-94F8-ECF3C5932EFA}" srcId="{530FD23D-C743-4C66-A7B3-AD9DF01743F1}" destId="{283F7BD1-6223-45F9-A1F1-B26323F770D5}" srcOrd="1" destOrd="0" parTransId="{693E0078-ED69-49FA-86C4-A1965F6A1CE6}" sibTransId="{7EFD7430-F4DB-4544-8BD7-10E378524999}"/>
    <dgm:cxn modelId="{B4633670-0211-4163-BC94-ED0932B3B8A1}" srcId="{461B8D8A-C9C3-4CDB-9C0A-028A006F2D5F}" destId="{4BEB39BD-8231-4FAF-B691-826D15F57CA9}" srcOrd="0" destOrd="0" parTransId="{2F076377-2FE6-4390-BD4A-C911117DEABA}" sibTransId="{713044BA-522A-4645-B422-331A627C67D6}"/>
    <dgm:cxn modelId="{25D85675-DF51-4389-8F88-432D04DE0BBA}" type="presOf" srcId="{94A2CA23-8E92-4A17-BD96-118F04F6B18F}" destId="{F2653B71-3A7E-4F22-AC36-5FC48873C173}" srcOrd="0" destOrd="3" presId="urn:microsoft.com/office/officeart/2016/7/layout/VerticalHollowActionList"/>
    <dgm:cxn modelId="{608ECE57-1E95-4D13-AA9E-3DB5E3F87081}" srcId="{B43C67D8-D883-43F0-ABA5-338FE976BA3A}" destId="{64AB4B9C-00F8-4F58-983C-51104350EB21}" srcOrd="0" destOrd="0" parTransId="{ED8A9C70-82BF-4FF2-85C8-AE329D0A2E71}" sibTransId="{14324E2F-EBE8-4AA0-980A-100C607967E0}"/>
    <dgm:cxn modelId="{357E8B83-992B-4065-BAC7-89C5CDD6CA2D}" srcId="{530FD23D-C743-4C66-A7B3-AD9DF01743F1}" destId="{85B09FBA-631B-4AC1-AA78-9774055AC447}" srcOrd="4" destOrd="0" parTransId="{3488F5D9-C4F8-43B2-ABAB-C07BDA7BF9F6}" sibTransId="{EA643D5F-8B44-425C-B0AC-A05A12D696A5}"/>
    <dgm:cxn modelId="{0CCCAA84-DD20-4DA6-8E83-DE7C425F81AE}" srcId="{C30A2557-6B96-48A8-9AC0-DF39BF3081DD}" destId="{94A2CA23-8E92-4A17-BD96-118F04F6B18F}" srcOrd="1" destOrd="0" parTransId="{38ABCA7D-D49C-4D4C-8FCF-0A65D211ECC4}" sibTransId="{33FB9B48-E607-437D-9AD8-7BE1489B126B}"/>
    <dgm:cxn modelId="{A8CE068D-1548-4715-91FD-EE28D2C24622}" type="presOf" srcId="{14D93F71-FF8D-4DC2-BC16-D9E1FEC06505}" destId="{F2653B71-3A7E-4F22-AC36-5FC48873C173}" srcOrd="0" destOrd="6" presId="urn:microsoft.com/office/officeart/2016/7/layout/VerticalHollowActionList"/>
    <dgm:cxn modelId="{79B2FA8E-C448-426B-ABD0-32C1B1D06AD7}" type="presOf" srcId="{C30A2557-6B96-48A8-9AC0-DF39BF3081DD}" destId="{F2653B71-3A7E-4F22-AC36-5FC48873C173}" srcOrd="0" destOrd="1" presId="urn:microsoft.com/office/officeart/2016/7/layout/VerticalHollowActionList"/>
    <dgm:cxn modelId="{8D7E1C92-8039-434C-B5C8-18285738637A}" srcId="{C30A2557-6B96-48A8-9AC0-DF39BF3081DD}" destId="{CF13C925-7342-4C96-A933-C4608BCB854B}" srcOrd="2" destOrd="0" parTransId="{95C5BA17-A55B-4187-8D32-66DDA53EE140}" sibTransId="{3A4D9227-737B-4F30-9277-73735A31E381}"/>
    <dgm:cxn modelId="{96EACD94-EAA0-4252-8A23-D65658F5A596}" type="presOf" srcId="{85B09FBA-631B-4AC1-AA78-9774055AC447}" destId="{8509C9A7-F04B-4D32-AF66-C822A57CD50A}" srcOrd="0" destOrd="0" presId="urn:microsoft.com/office/officeart/2016/7/layout/VerticalHollowActionList"/>
    <dgm:cxn modelId="{08AA6095-0BD1-4072-A094-03A327E585CB}" type="presOf" srcId="{B43C67D8-D883-43F0-ABA5-338FE976BA3A}" destId="{12142216-4394-4393-A984-C7C85650B7E3}" srcOrd="0" destOrd="0" presId="urn:microsoft.com/office/officeart/2016/7/layout/VerticalHollowActionList"/>
    <dgm:cxn modelId="{76E0D89D-7803-46EE-87C3-43AEE598DF41}" type="presOf" srcId="{64AB4B9C-00F8-4F58-983C-51104350EB21}" destId="{DAE085E2-F808-4543-8EA9-EE4B24DD0CB4}" srcOrd="0" destOrd="0" presId="urn:microsoft.com/office/officeart/2016/7/layout/VerticalHollowActionList"/>
    <dgm:cxn modelId="{F8E1D99F-B57A-4ADD-BCEA-82F4ACD155A5}" srcId="{85B09FBA-631B-4AC1-AA78-9774055AC447}" destId="{C30A2557-6B96-48A8-9AC0-DF39BF3081DD}" srcOrd="1" destOrd="0" parTransId="{787BE441-2048-475D-8EB7-D84CF2AF940A}" sibTransId="{78037800-7307-46A4-B102-7BDA3ECE1EFD}"/>
    <dgm:cxn modelId="{362F16A5-AFB6-4B75-B69E-DE9916EA279E}" srcId="{283F7BD1-6223-45F9-A1F1-B26323F770D5}" destId="{B8BFA5B0-4108-4E4A-8E2F-AC6C9ADB9690}" srcOrd="0" destOrd="0" parTransId="{5F38EF2E-6EC5-467F-B346-6C1D9857F457}" sibTransId="{A9FE4BB0-4172-479A-B9CA-B38DBCBCA4D1}"/>
    <dgm:cxn modelId="{24AD80BB-F6CD-43BF-88E2-3EE3CBA88792}" type="presOf" srcId="{283F7BD1-6223-45F9-A1F1-B26323F770D5}" destId="{7907FD27-3F9F-4C31-A1DD-3FF174FBA740}" srcOrd="0" destOrd="0" presId="urn:microsoft.com/office/officeart/2016/7/layout/VerticalHollowActionList"/>
    <dgm:cxn modelId="{9B1FDDC4-6BE2-4FB6-8C62-767E22A35D4F}" srcId="{85B09FBA-631B-4AC1-AA78-9774055AC447}" destId="{14D93F71-FF8D-4DC2-BC16-D9E1FEC06505}" srcOrd="3" destOrd="0" parTransId="{66559C68-913A-4DD2-B315-531000954604}" sibTransId="{64B5EC87-3AF9-43AB-8DEE-143AAF259C44}"/>
    <dgm:cxn modelId="{00DB1EC6-DF99-4629-B3D2-A02E447D9DD0}" srcId="{83E66AD6-1920-4E10-BD0A-A1FBFF80307D}" destId="{D09CC511-FB52-4615-B27C-68BA792088CB}" srcOrd="0" destOrd="0" parTransId="{9E24A545-6312-4846-93D6-2DD3CA6FB5A5}" sibTransId="{107F79A9-4760-4E17-92E8-0BB577BFE0F9}"/>
    <dgm:cxn modelId="{200F25CD-FD51-4CA7-8FE3-5A0C0ABC3685}" type="presOf" srcId="{4BEB39BD-8231-4FAF-B691-826D15F57CA9}" destId="{D17BF653-4161-4C7B-BC5C-2764960D4A54}" srcOrd="0" destOrd="0" presId="urn:microsoft.com/office/officeart/2016/7/layout/VerticalHollowActionList"/>
    <dgm:cxn modelId="{2719D8CF-8C4B-4272-916A-66087A9B3C75}" srcId="{85B09FBA-631B-4AC1-AA78-9774055AC447}" destId="{CA889817-B9D8-4D89-8C54-76BF7D4E9C8D}" srcOrd="2" destOrd="0" parTransId="{6FE9FD73-3329-4036-876E-72FA807301C5}" sibTransId="{8868EC65-EC76-4E7A-8901-F32AC8B8D6CB}"/>
    <dgm:cxn modelId="{24F22CD4-8834-4798-B7FC-EC8DA7C13CAC}" type="presOf" srcId="{B8BFA5B0-4108-4E4A-8E2F-AC6C9ADB9690}" destId="{E1B08A2B-2339-4F4C-AE8E-0D51D59D9E72}" srcOrd="0" destOrd="0" presId="urn:microsoft.com/office/officeart/2016/7/layout/VerticalHollowActionList"/>
    <dgm:cxn modelId="{A38029EE-0300-4923-8730-3FC697641C8C}" type="presOf" srcId="{461B8D8A-C9C3-4CDB-9C0A-028A006F2D5F}" destId="{493D102B-1838-427A-8E03-3F4689723C55}" srcOrd="0" destOrd="0" presId="urn:microsoft.com/office/officeart/2016/7/layout/VerticalHollowActionList"/>
    <dgm:cxn modelId="{75DBE8EF-5873-430D-B3AF-2DC24F87633B}" type="presOf" srcId="{94C8885F-ED14-4453-9CF4-1EE0DD4033CE}" destId="{F2653B71-3A7E-4F22-AC36-5FC48873C173}" srcOrd="0" destOrd="0" presId="urn:microsoft.com/office/officeart/2016/7/layout/VerticalHollowActionList"/>
    <dgm:cxn modelId="{C57FFCEF-27A6-4C72-834C-5756E1AAD21C}" type="presOf" srcId="{CA889817-B9D8-4D89-8C54-76BF7D4E9C8D}" destId="{F2653B71-3A7E-4F22-AC36-5FC48873C173}" srcOrd="0" destOrd="5" presId="urn:microsoft.com/office/officeart/2016/7/layout/VerticalHollowActionList"/>
    <dgm:cxn modelId="{F80B19F8-4160-4AAD-A584-E004C164CE78}" srcId="{530FD23D-C743-4C66-A7B3-AD9DF01743F1}" destId="{B43C67D8-D883-43F0-ABA5-338FE976BA3A}" srcOrd="2" destOrd="0" parTransId="{37BF5035-4106-4058-AE90-0D1197C46D3A}" sibTransId="{DD066F76-18B1-4AD4-BF63-012BC00119A7}"/>
    <dgm:cxn modelId="{C4DD94F8-12E4-45FE-A9D8-2A1757B7D3E2}" type="presOf" srcId="{CF13C925-7342-4C96-A933-C4608BCB854B}" destId="{F2653B71-3A7E-4F22-AC36-5FC48873C173}" srcOrd="0" destOrd="4" presId="urn:microsoft.com/office/officeart/2016/7/layout/VerticalHollowActionList"/>
    <dgm:cxn modelId="{A0767CF3-C1A7-4BBF-8201-C2EB3DA0F102}" type="presParOf" srcId="{44B1E58B-97D9-4087-A45F-6D61AD5B3EB8}" destId="{30B3A152-CF45-4FF3-AD65-BDD1A65DF24B}" srcOrd="0" destOrd="0" presId="urn:microsoft.com/office/officeart/2016/7/layout/VerticalHollowActionList"/>
    <dgm:cxn modelId="{B5CB104F-C5F9-4CB2-8A33-A139311FF488}" type="presParOf" srcId="{30B3A152-CF45-4FF3-AD65-BDD1A65DF24B}" destId="{493D102B-1838-427A-8E03-3F4689723C55}" srcOrd="0" destOrd="0" presId="urn:microsoft.com/office/officeart/2016/7/layout/VerticalHollowActionList"/>
    <dgm:cxn modelId="{3A7E44E1-56C4-469B-8A2A-D1419A3FE065}" type="presParOf" srcId="{30B3A152-CF45-4FF3-AD65-BDD1A65DF24B}" destId="{D17BF653-4161-4C7B-BC5C-2764960D4A54}" srcOrd="1" destOrd="0" presId="urn:microsoft.com/office/officeart/2016/7/layout/VerticalHollowActionList"/>
    <dgm:cxn modelId="{79C84C60-C3C6-4BE4-9063-A041A77CEC9C}" type="presParOf" srcId="{44B1E58B-97D9-4087-A45F-6D61AD5B3EB8}" destId="{313891AA-CFDE-43BA-B5B6-B61722DD7D60}" srcOrd="1" destOrd="0" presId="urn:microsoft.com/office/officeart/2016/7/layout/VerticalHollowActionList"/>
    <dgm:cxn modelId="{26A36E29-B066-43AF-8C66-B578816761A8}" type="presParOf" srcId="{44B1E58B-97D9-4087-A45F-6D61AD5B3EB8}" destId="{F2AECAD0-E742-4644-9F45-794C8293C4A1}" srcOrd="2" destOrd="0" presId="urn:microsoft.com/office/officeart/2016/7/layout/VerticalHollowActionList"/>
    <dgm:cxn modelId="{D9929143-1116-4DE6-A387-ADAC9EED1385}" type="presParOf" srcId="{F2AECAD0-E742-4644-9F45-794C8293C4A1}" destId="{7907FD27-3F9F-4C31-A1DD-3FF174FBA740}" srcOrd="0" destOrd="0" presId="urn:microsoft.com/office/officeart/2016/7/layout/VerticalHollowActionList"/>
    <dgm:cxn modelId="{10CD5C80-108E-455A-AEF9-1627ACBE4306}" type="presParOf" srcId="{F2AECAD0-E742-4644-9F45-794C8293C4A1}" destId="{E1B08A2B-2339-4F4C-AE8E-0D51D59D9E72}" srcOrd="1" destOrd="0" presId="urn:microsoft.com/office/officeart/2016/7/layout/VerticalHollowActionList"/>
    <dgm:cxn modelId="{136DA5F1-AC77-48F9-B759-2790AED9BFA7}" type="presParOf" srcId="{44B1E58B-97D9-4087-A45F-6D61AD5B3EB8}" destId="{806CF882-DBB3-41A0-BD4A-74993459CC79}" srcOrd="3" destOrd="0" presId="urn:microsoft.com/office/officeart/2016/7/layout/VerticalHollowActionList"/>
    <dgm:cxn modelId="{9901AD9A-5A38-4722-9EDF-FB0D5B0C4DDD}" type="presParOf" srcId="{44B1E58B-97D9-4087-A45F-6D61AD5B3EB8}" destId="{7AF87ADB-9BB2-4D8E-A5DA-FF866B7A8DA2}" srcOrd="4" destOrd="0" presId="urn:microsoft.com/office/officeart/2016/7/layout/VerticalHollowActionList"/>
    <dgm:cxn modelId="{C70C1823-49E1-4D82-A896-2C96C2685180}" type="presParOf" srcId="{7AF87ADB-9BB2-4D8E-A5DA-FF866B7A8DA2}" destId="{12142216-4394-4393-A984-C7C85650B7E3}" srcOrd="0" destOrd="0" presId="urn:microsoft.com/office/officeart/2016/7/layout/VerticalHollowActionList"/>
    <dgm:cxn modelId="{524F8A43-07C3-4276-9B0D-A8DA3DCD8654}" type="presParOf" srcId="{7AF87ADB-9BB2-4D8E-A5DA-FF866B7A8DA2}" destId="{DAE085E2-F808-4543-8EA9-EE4B24DD0CB4}" srcOrd="1" destOrd="0" presId="urn:microsoft.com/office/officeart/2016/7/layout/VerticalHollowActionList"/>
    <dgm:cxn modelId="{3CB4B24F-4E0B-4521-8EC6-8FC5BA53EF21}" type="presParOf" srcId="{44B1E58B-97D9-4087-A45F-6D61AD5B3EB8}" destId="{D41EFB21-1F6D-49B8-B2C2-0C2008A48F81}" srcOrd="5" destOrd="0" presId="urn:microsoft.com/office/officeart/2016/7/layout/VerticalHollowActionList"/>
    <dgm:cxn modelId="{8990D7C9-A068-40D6-9356-7F6555BE6AF3}" type="presParOf" srcId="{44B1E58B-97D9-4087-A45F-6D61AD5B3EB8}" destId="{32917654-A979-4919-A44A-788F00AEB4B3}" srcOrd="6" destOrd="0" presId="urn:microsoft.com/office/officeart/2016/7/layout/VerticalHollowActionList"/>
    <dgm:cxn modelId="{280D40EF-CE36-4882-A1C4-5BAC44EA0D08}" type="presParOf" srcId="{32917654-A979-4919-A44A-788F00AEB4B3}" destId="{70C9E1AE-C4FB-471D-B2BA-778757D3CF6B}" srcOrd="0" destOrd="0" presId="urn:microsoft.com/office/officeart/2016/7/layout/VerticalHollowActionList"/>
    <dgm:cxn modelId="{7266033F-EAF4-4D08-A5AB-8232E488CCF3}" type="presParOf" srcId="{32917654-A979-4919-A44A-788F00AEB4B3}" destId="{FD2D522C-60A1-4DFE-85C0-7481AE9857A4}" srcOrd="1" destOrd="0" presId="urn:microsoft.com/office/officeart/2016/7/layout/VerticalHollowActionList"/>
    <dgm:cxn modelId="{A4F7360B-0915-43AA-95A6-8D9BD7E3D409}" type="presParOf" srcId="{44B1E58B-97D9-4087-A45F-6D61AD5B3EB8}" destId="{15166538-0644-42A2-A082-C0CCFC7115F9}" srcOrd="7" destOrd="0" presId="urn:microsoft.com/office/officeart/2016/7/layout/VerticalHollowActionList"/>
    <dgm:cxn modelId="{42F41A19-0086-4201-AAA1-AC8B988021A4}" type="presParOf" srcId="{44B1E58B-97D9-4087-A45F-6D61AD5B3EB8}" destId="{BFD16F28-B366-4B50-A1DC-7F18A9114AD4}" srcOrd="8" destOrd="0" presId="urn:microsoft.com/office/officeart/2016/7/layout/VerticalHollowActionList"/>
    <dgm:cxn modelId="{F6782E2D-66E6-4D76-98DB-D5E016D5A824}" type="presParOf" srcId="{BFD16F28-B366-4B50-A1DC-7F18A9114AD4}" destId="{8509C9A7-F04B-4D32-AF66-C822A57CD50A}" srcOrd="0" destOrd="0" presId="urn:microsoft.com/office/officeart/2016/7/layout/VerticalHollowActionList"/>
    <dgm:cxn modelId="{2D062A48-44CC-4486-8476-F80B5BA800D7}" type="presParOf" srcId="{BFD16F28-B366-4B50-A1DC-7F18A9114AD4}" destId="{F2653B71-3A7E-4F22-AC36-5FC48873C173}"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BF653-4161-4C7B-BC5C-2764960D4A54}">
      <dsp:nvSpPr>
        <dsp:cNvPr id="0" name=""/>
        <dsp:cNvSpPr/>
      </dsp:nvSpPr>
      <dsp:spPr>
        <a:xfrm>
          <a:off x="2066200" y="875"/>
          <a:ext cx="8264801" cy="2735312"/>
        </a:xfrm>
        <a:prstGeom prst="rect">
          <a:avLst/>
        </a:prstGeom>
        <a:gradFill rotWithShape="0">
          <a:gsLst>
            <a:gs pos="0">
              <a:schemeClr val="accent2">
                <a:shade val="50000"/>
                <a:hueOff val="0"/>
                <a:satOff val="0"/>
                <a:lumOff val="0"/>
                <a:alphaOff val="0"/>
                <a:tint val="96000"/>
                <a:lumMod val="100000"/>
              </a:schemeClr>
            </a:gs>
            <a:gs pos="78000">
              <a:schemeClr val="accent2">
                <a:shade val="50000"/>
                <a:hueOff val="0"/>
                <a:satOff val="0"/>
                <a:lumOff val="0"/>
                <a:alphaOff val="0"/>
                <a:shade val="94000"/>
                <a:lumMod val="94000"/>
              </a:schemeClr>
            </a:gs>
          </a:gsLst>
          <a:lin ang="5400000" scaled="0"/>
        </a:gradFill>
        <a:ln w="12700" cap="rnd" cmpd="sng" algn="ctr">
          <a:solidFill>
            <a:schemeClr val="accent2">
              <a:shade val="5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360" tIns="170179" rIns="160360" bIns="170179" numCol="1" spcCol="1270" anchor="t" anchorCtr="0">
          <a:noAutofit/>
        </a:bodyPr>
        <a:lstStyle/>
        <a:p>
          <a:pPr marL="0" lvl="0" indent="0" algn="l" defTabSz="533400">
            <a:lnSpc>
              <a:spcPct val="90000"/>
            </a:lnSpc>
            <a:spcBef>
              <a:spcPct val="0"/>
            </a:spcBef>
            <a:spcAft>
              <a:spcPct val="35000"/>
            </a:spcAft>
            <a:buNone/>
          </a:pPr>
          <a:r>
            <a:rPr lang="en-US" sz="1200" b="1" kern="1200" dirty="0"/>
            <a:t>Projects:</a:t>
          </a:r>
          <a:endParaRPr lang="en-US" sz="1200" kern="1200" dirty="0"/>
        </a:p>
        <a:p>
          <a:pPr marL="57150" lvl="1" indent="-57150" algn="l" defTabSz="400050">
            <a:lnSpc>
              <a:spcPct val="90000"/>
            </a:lnSpc>
            <a:spcBef>
              <a:spcPct val="0"/>
            </a:spcBef>
            <a:spcAft>
              <a:spcPct val="15000"/>
            </a:spcAft>
            <a:buChar char="•"/>
          </a:pPr>
          <a:r>
            <a:rPr lang="en-US" sz="900" kern="1200" dirty="0" err="1"/>
            <a:t>Loggly's</a:t>
          </a:r>
          <a:r>
            <a:rPr lang="en-US" sz="900" kern="1200" dirty="0"/>
            <a:t> Log4j</a:t>
          </a:r>
        </a:p>
        <a:p>
          <a:pPr marL="57150" lvl="1" indent="-57150" algn="l" defTabSz="400050">
            <a:lnSpc>
              <a:spcPct val="90000"/>
            </a:lnSpc>
            <a:spcBef>
              <a:spcPct val="0"/>
            </a:spcBef>
            <a:spcAft>
              <a:spcPct val="15000"/>
            </a:spcAft>
            <a:buChar char="•"/>
          </a:pPr>
          <a:r>
            <a:rPr lang="en-US" sz="900" kern="1200" dirty="0" err="1"/>
            <a:t>Logback</a:t>
          </a:r>
          <a:endParaRPr lang="en-US" sz="900" kern="1200" dirty="0"/>
        </a:p>
        <a:p>
          <a:pPr marL="57150" lvl="1" indent="-57150" algn="l" defTabSz="400050">
            <a:lnSpc>
              <a:spcPct val="90000"/>
            </a:lnSpc>
            <a:spcBef>
              <a:spcPct val="0"/>
            </a:spcBef>
            <a:spcAft>
              <a:spcPct val="15000"/>
            </a:spcAft>
            <a:buChar char="•"/>
          </a:pPr>
          <a:r>
            <a:rPr lang="en-US" sz="900" kern="1200" dirty="0"/>
            <a:t>AWS CloudTrail</a:t>
          </a:r>
        </a:p>
        <a:p>
          <a:pPr marL="57150" lvl="1" indent="-57150" algn="l" defTabSz="400050">
            <a:lnSpc>
              <a:spcPct val="90000"/>
            </a:lnSpc>
            <a:spcBef>
              <a:spcPct val="0"/>
            </a:spcBef>
            <a:spcAft>
              <a:spcPct val="15000"/>
            </a:spcAft>
            <a:buChar char="•"/>
          </a:pPr>
          <a:r>
            <a:rPr lang="en-US" sz="900" kern="1200" dirty="0" err="1"/>
            <a:t>Papertrial</a:t>
          </a:r>
          <a:endParaRPr lang="en-US" sz="900" kern="1200" dirty="0"/>
        </a:p>
        <a:p>
          <a:pPr marL="57150" lvl="1" indent="-57150" algn="l" defTabSz="400050">
            <a:lnSpc>
              <a:spcPct val="90000"/>
            </a:lnSpc>
            <a:spcBef>
              <a:spcPct val="0"/>
            </a:spcBef>
            <a:spcAft>
              <a:spcPct val="15000"/>
            </a:spcAft>
            <a:buChar char="•"/>
          </a:pPr>
          <a:r>
            <a:rPr lang="en-US" sz="900" kern="1200"/>
            <a:t>Logsene</a:t>
          </a:r>
        </a:p>
        <a:p>
          <a:pPr marL="57150" lvl="1" indent="-57150" algn="l" defTabSz="400050">
            <a:lnSpc>
              <a:spcPct val="90000"/>
            </a:lnSpc>
            <a:spcBef>
              <a:spcPct val="0"/>
            </a:spcBef>
            <a:spcAft>
              <a:spcPct val="15000"/>
            </a:spcAft>
            <a:buChar char="•"/>
          </a:pPr>
          <a:r>
            <a:rPr lang="en-US" sz="900" kern="1200"/>
            <a:t>Sumo Logi</a:t>
          </a:r>
        </a:p>
        <a:p>
          <a:pPr marL="57150" lvl="1" indent="-57150" algn="l" defTabSz="400050">
            <a:lnSpc>
              <a:spcPct val="90000"/>
            </a:lnSpc>
            <a:spcBef>
              <a:spcPct val="0"/>
            </a:spcBef>
            <a:spcAft>
              <a:spcPct val="15000"/>
            </a:spcAft>
            <a:buChar char="•"/>
          </a:pPr>
          <a:r>
            <a:rPr lang="en-US" sz="900" kern="1200"/>
            <a:t>Google Cloud Logging</a:t>
          </a:r>
        </a:p>
        <a:p>
          <a:pPr marL="57150" lvl="1" indent="-57150" algn="l" defTabSz="400050">
            <a:lnSpc>
              <a:spcPct val="90000"/>
            </a:lnSpc>
            <a:spcBef>
              <a:spcPct val="0"/>
            </a:spcBef>
            <a:spcAft>
              <a:spcPct val="15000"/>
            </a:spcAft>
            <a:buChar char="•"/>
          </a:pPr>
          <a:r>
            <a:rPr lang="en-US" sz="900" kern="1200"/>
            <a:t>Logentries</a:t>
          </a:r>
        </a:p>
        <a:p>
          <a:pPr marL="0" lvl="0" indent="0" algn="l" defTabSz="533400">
            <a:lnSpc>
              <a:spcPct val="90000"/>
            </a:lnSpc>
            <a:spcBef>
              <a:spcPct val="0"/>
            </a:spcBef>
            <a:spcAft>
              <a:spcPct val="35000"/>
            </a:spcAft>
            <a:buNone/>
          </a:pPr>
          <a:r>
            <a:rPr lang="en-US" sz="1200" b="1" kern="1200" dirty="0"/>
            <a:t>Pros:</a:t>
          </a:r>
          <a:endParaRPr lang="en-US" sz="1200" kern="1200" dirty="0"/>
        </a:p>
        <a:p>
          <a:pPr marL="57150" lvl="1" indent="-57150" algn="l" defTabSz="400050">
            <a:lnSpc>
              <a:spcPct val="90000"/>
            </a:lnSpc>
            <a:spcBef>
              <a:spcPct val="0"/>
            </a:spcBef>
            <a:spcAft>
              <a:spcPct val="15000"/>
            </a:spcAft>
            <a:buChar char="•"/>
          </a:pPr>
          <a:r>
            <a:rPr lang="en-US" sz="900" kern="1200"/>
            <a:t>take away the overhead of managing complex infrastructures and large storage solutions </a:t>
          </a:r>
        </a:p>
        <a:p>
          <a:pPr marL="57150" lvl="1" indent="-57150" algn="l" defTabSz="400050">
            <a:lnSpc>
              <a:spcPct val="90000"/>
            </a:lnSpc>
            <a:spcBef>
              <a:spcPct val="0"/>
            </a:spcBef>
            <a:spcAft>
              <a:spcPct val="15000"/>
            </a:spcAft>
            <a:buChar char="•"/>
          </a:pPr>
          <a:r>
            <a:rPr lang="en-US" sz="900" kern="1200"/>
            <a:t>providing simple-to-integrate services.</a:t>
          </a:r>
        </a:p>
        <a:p>
          <a:pPr marL="0" lvl="0" indent="0" algn="l" defTabSz="533400">
            <a:lnSpc>
              <a:spcPct val="90000"/>
            </a:lnSpc>
            <a:spcBef>
              <a:spcPct val="0"/>
            </a:spcBef>
            <a:spcAft>
              <a:spcPct val="35000"/>
            </a:spcAft>
            <a:buNone/>
          </a:pPr>
          <a:r>
            <a:rPr lang="en-US" sz="1200" b="1" kern="1200"/>
            <a:t>Cons:</a:t>
          </a:r>
          <a:endParaRPr lang="en-US" sz="1200" kern="1200"/>
        </a:p>
        <a:p>
          <a:pPr marL="57150" lvl="1" indent="-57150" algn="l" defTabSz="400050">
            <a:lnSpc>
              <a:spcPct val="90000"/>
            </a:lnSpc>
            <a:spcBef>
              <a:spcPct val="0"/>
            </a:spcBef>
            <a:spcAft>
              <a:spcPct val="15000"/>
            </a:spcAft>
            <a:buChar char="•"/>
          </a:pPr>
          <a:r>
            <a:rPr lang="en-US" sz="900" kern="1200" dirty="0"/>
            <a:t>latency</a:t>
          </a:r>
        </a:p>
      </dsp:txBody>
      <dsp:txXfrm>
        <a:off x="2066200" y="875"/>
        <a:ext cx="8264801" cy="2735312"/>
      </dsp:txXfrm>
    </dsp:sp>
    <dsp:sp modelId="{493D102B-1838-427A-8E03-3F4689723C55}">
      <dsp:nvSpPr>
        <dsp:cNvPr id="0" name=""/>
        <dsp:cNvSpPr/>
      </dsp:nvSpPr>
      <dsp:spPr>
        <a:xfrm>
          <a:off x="0" y="31805"/>
          <a:ext cx="2066200" cy="2673452"/>
        </a:xfrm>
        <a:prstGeom prst="rect">
          <a:avLst/>
        </a:prstGeom>
        <a:solidFill>
          <a:schemeClr val="accent1">
            <a:lumMod val="40000"/>
            <a:lumOff val="60000"/>
          </a:schemeClr>
        </a:solidFill>
        <a:ln w="12700" cap="rnd"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336" tIns="66181" rIns="109336" bIns="66181" numCol="1" spcCol="1270" anchor="ctr" anchorCtr="0">
          <a:noAutofit/>
        </a:bodyPr>
        <a:lstStyle/>
        <a:p>
          <a:pPr marL="0" lvl="0" indent="0" algn="ctr" defTabSz="666750">
            <a:lnSpc>
              <a:spcPct val="90000"/>
            </a:lnSpc>
            <a:spcBef>
              <a:spcPct val="0"/>
            </a:spcBef>
            <a:spcAft>
              <a:spcPct val="35000"/>
            </a:spcAft>
            <a:buNone/>
          </a:pPr>
          <a:r>
            <a:rPr lang="en-US" sz="1500" b="1" kern="1200" dirty="0"/>
            <a:t>Cloud services</a:t>
          </a:r>
          <a:endParaRPr lang="en-US" sz="1500" kern="1200" dirty="0"/>
        </a:p>
      </dsp:txBody>
      <dsp:txXfrm>
        <a:off x="0" y="31805"/>
        <a:ext cx="2066200" cy="2673452"/>
      </dsp:txXfrm>
    </dsp:sp>
    <dsp:sp modelId="{E1B08A2B-2339-4F4C-AE8E-0D51D59D9E72}">
      <dsp:nvSpPr>
        <dsp:cNvPr id="0" name=""/>
        <dsp:cNvSpPr/>
      </dsp:nvSpPr>
      <dsp:spPr>
        <a:xfrm>
          <a:off x="2070241" y="2776387"/>
          <a:ext cx="8280967" cy="669994"/>
        </a:xfrm>
        <a:prstGeom prst="rect">
          <a:avLst/>
        </a:prstGeom>
        <a:solidFill>
          <a:schemeClr val="bg1">
            <a:lumMod val="85000"/>
          </a:schemeClr>
        </a:soli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70179" rIns="160674" bIns="170179"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70241" y="2776387"/>
        <a:ext cx="8280967" cy="669994"/>
      </dsp:txXfrm>
    </dsp:sp>
    <dsp:sp modelId="{7907FD27-3F9F-4C31-A1DD-3FF174FBA740}">
      <dsp:nvSpPr>
        <dsp:cNvPr id="0" name=""/>
        <dsp:cNvSpPr/>
      </dsp:nvSpPr>
      <dsp:spPr>
        <a:xfrm>
          <a:off x="0" y="2776387"/>
          <a:ext cx="2070241" cy="669994"/>
        </a:xfrm>
        <a:prstGeom prst="rect">
          <a:avLst/>
        </a:prstGeom>
        <a:solidFill>
          <a:schemeClr val="bg1">
            <a:lumMod val="95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66181" rIns="109550" bIns="66181" numCol="1" spcCol="1270" anchor="ctr" anchorCtr="0">
          <a:noAutofit/>
        </a:bodyPr>
        <a:lstStyle/>
        <a:p>
          <a:pPr marL="0" lvl="0" indent="0" algn="ctr" defTabSz="666750">
            <a:lnSpc>
              <a:spcPct val="90000"/>
            </a:lnSpc>
            <a:spcBef>
              <a:spcPct val="0"/>
            </a:spcBef>
            <a:spcAft>
              <a:spcPct val="35000"/>
            </a:spcAft>
            <a:buNone/>
          </a:pPr>
          <a:r>
            <a:rPr lang="en-US" sz="1500" b="1" kern="1200" dirty="0"/>
            <a:t>Off-the-shelf solutions</a:t>
          </a:r>
          <a:endParaRPr lang="en-US" sz="1500" kern="1200" dirty="0"/>
        </a:p>
      </dsp:txBody>
      <dsp:txXfrm>
        <a:off x="0" y="2776387"/>
        <a:ext cx="2070241" cy="669994"/>
      </dsp:txXfrm>
    </dsp:sp>
    <dsp:sp modelId="{DAE085E2-F808-4543-8EA9-EE4B24DD0CB4}">
      <dsp:nvSpPr>
        <dsp:cNvPr id="0" name=""/>
        <dsp:cNvSpPr/>
      </dsp:nvSpPr>
      <dsp:spPr>
        <a:xfrm>
          <a:off x="2070241" y="3486581"/>
          <a:ext cx="8280967" cy="669994"/>
        </a:xfrm>
        <a:prstGeom prst="rect">
          <a:avLst/>
        </a:prstGeom>
        <a:solidFill>
          <a:schemeClr val="bg1">
            <a:lumMod val="85000"/>
          </a:schemeClr>
        </a:solidFill>
        <a:ln w="12700" cap="rnd" cmpd="sng" algn="ctr">
          <a:solidFill>
            <a:schemeClr val="accent2">
              <a:shade val="50000"/>
              <a:hueOff val="491973"/>
              <a:satOff val="-36493"/>
              <a:lumOff val="4363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70179" rIns="160674" bIns="170179"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70241" y="3486581"/>
        <a:ext cx="8280967" cy="669994"/>
      </dsp:txXfrm>
    </dsp:sp>
    <dsp:sp modelId="{12142216-4394-4393-A984-C7C85650B7E3}">
      <dsp:nvSpPr>
        <dsp:cNvPr id="0" name=""/>
        <dsp:cNvSpPr/>
      </dsp:nvSpPr>
      <dsp:spPr>
        <a:xfrm>
          <a:off x="0" y="3486581"/>
          <a:ext cx="2070241" cy="669994"/>
        </a:xfrm>
        <a:prstGeom prst="rect">
          <a:avLst/>
        </a:prstGeom>
        <a:solidFill>
          <a:schemeClr val="bg1">
            <a:lumMod val="95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66181" rIns="109550" bIns="66181" numCol="1" spcCol="1270" anchor="ctr" anchorCtr="0">
          <a:noAutofit/>
        </a:bodyPr>
        <a:lstStyle/>
        <a:p>
          <a:pPr marL="0" lvl="0" indent="0" algn="ctr" defTabSz="666750">
            <a:lnSpc>
              <a:spcPct val="90000"/>
            </a:lnSpc>
            <a:spcBef>
              <a:spcPct val="0"/>
            </a:spcBef>
            <a:spcAft>
              <a:spcPct val="35000"/>
            </a:spcAft>
            <a:buNone/>
          </a:pPr>
          <a:r>
            <a:rPr lang="en-US" sz="1500" b="1" kern="1200"/>
            <a:t>Best-of-breed integration</a:t>
          </a:r>
          <a:endParaRPr lang="en-US" sz="1500" kern="1200"/>
        </a:p>
      </dsp:txBody>
      <dsp:txXfrm>
        <a:off x="0" y="3486581"/>
        <a:ext cx="2070241" cy="669994"/>
      </dsp:txXfrm>
    </dsp:sp>
    <dsp:sp modelId="{FD2D522C-60A1-4DFE-85C0-7481AE9857A4}">
      <dsp:nvSpPr>
        <dsp:cNvPr id="0" name=""/>
        <dsp:cNvSpPr/>
      </dsp:nvSpPr>
      <dsp:spPr>
        <a:xfrm>
          <a:off x="2070241" y="4196775"/>
          <a:ext cx="8280967" cy="669994"/>
        </a:xfrm>
        <a:prstGeom prst="rect">
          <a:avLst/>
        </a:prstGeom>
        <a:solidFill>
          <a:schemeClr val="bg1">
            <a:lumMod val="85000"/>
          </a:schemeClr>
        </a:solidFill>
        <a:ln w="12700" cap="rnd" cmpd="sng" algn="ctr">
          <a:solidFill>
            <a:schemeClr val="accent2">
              <a:shade val="50000"/>
              <a:hueOff val="491973"/>
              <a:satOff val="-36493"/>
              <a:lumOff val="4363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70179" rIns="160674" bIns="170179"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70241" y="4196775"/>
        <a:ext cx="8280967" cy="669994"/>
      </dsp:txXfrm>
    </dsp:sp>
    <dsp:sp modelId="{70C9E1AE-C4FB-471D-B2BA-778757D3CF6B}">
      <dsp:nvSpPr>
        <dsp:cNvPr id="0" name=""/>
        <dsp:cNvSpPr/>
      </dsp:nvSpPr>
      <dsp:spPr>
        <a:xfrm>
          <a:off x="0" y="4196775"/>
          <a:ext cx="2070241" cy="669994"/>
        </a:xfrm>
        <a:prstGeom prst="rect">
          <a:avLst/>
        </a:prstGeom>
        <a:solidFill>
          <a:schemeClr val="bg1">
            <a:lumMod val="95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66181" rIns="109550" bIns="66181" numCol="1" spcCol="1270" anchor="ctr" anchorCtr="0">
          <a:noAutofit/>
        </a:bodyPr>
        <a:lstStyle/>
        <a:p>
          <a:pPr marL="0" lvl="0" indent="0" algn="ctr" defTabSz="666750">
            <a:lnSpc>
              <a:spcPct val="90000"/>
            </a:lnSpc>
            <a:spcBef>
              <a:spcPct val="0"/>
            </a:spcBef>
            <a:spcAft>
              <a:spcPct val="35000"/>
            </a:spcAft>
            <a:buNone/>
          </a:pPr>
          <a:r>
            <a:rPr lang="en-US" sz="1500" b="1" kern="1200" dirty="0"/>
            <a:t>A Custom Logging implementation</a:t>
          </a:r>
          <a:endParaRPr lang="en-US" sz="1500" kern="1200" dirty="0"/>
        </a:p>
      </dsp:txBody>
      <dsp:txXfrm>
        <a:off x="0" y="4196775"/>
        <a:ext cx="2070241" cy="669994"/>
      </dsp:txXfrm>
    </dsp:sp>
    <dsp:sp modelId="{F2653B71-3A7E-4F22-AC36-5FC48873C173}">
      <dsp:nvSpPr>
        <dsp:cNvPr id="0" name=""/>
        <dsp:cNvSpPr/>
      </dsp:nvSpPr>
      <dsp:spPr>
        <a:xfrm>
          <a:off x="2070241" y="4906970"/>
          <a:ext cx="8280967" cy="669994"/>
        </a:xfrm>
        <a:prstGeom prst="rect">
          <a:avLst/>
        </a:prstGeom>
        <a:solidFill>
          <a:schemeClr val="bg1">
            <a:lumMod val="85000"/>
          </a:schemeClr>
        </a:soli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70179" rIns="160674" bIns="170179"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70241" y="4906970"/>
        <a:ext cx="8280967" cy="669994"/>
      </dsp:txXfrm>
    </dsp:sp>
    <dsp:sp modelId="{8509C9A7-F04B-4D32-AF66-C822A57CD50A}">
      <dsp:nvSpPr>
        <dsp:cNvPr id="0" name=""/>
        <dsp:cNvSpPr/>
      </dsp:nvSpPr>
      <dsp:spPr>
        <a:xfrm>
          <a:off x="0" y="4906970"/>
          <a:ext cx="2070241" cy="669994"/>
        </a:xfrm>
        <a:prstGeom prst="rect">
          <a:avLst/>
        </a:prstGeom>
        <a:solidFill>
          <a:schemeClr val="bg1">
            <a:lumMod val="95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66181" rIns="109550" bIns="66181" numCol="1" spcCol="1270" anchor="ctr" anchorCtr="0">
          <a:noAutofit/>
        </a:bodyPr>
        <a:lstStyle/>
        <a:p>
          <a:pPr marL="0" lvl="0" indent="0" algn="ctr" defTabSz="666750">
            <a:lnSpc>
              <a:spcPct val="90000"/>
            </a:lnSpc>
            <a:spcBef>
              <a:spcPct val="0"/>
            </a:spcBef>
            <a:spcAft>
              <a:spcPct val="35000"/>
            </a:spcAft>
            <a:buNone/>
          </a:pPr>
          <a:r>
            <a:rPr lang="en-US" sz="1500" b="1" kern="1200" dirty="0"/>
            <a:t>Distributed Tracing using Spring Cloud Sleuth</a:t>
          </a:r>
          <a:endParaRPr lang="en-US" sz="1500" kern="1200" dirty="0"/>
        </a:p>
      </dsp:txBody>
      <dsp:txXfrm>
        <a:off x="0" y="4906970"/>
        <a:ext cx="2070241" cy="669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BF653-4161-4C7B-BC5C-2764960D4A54}">
      <dsp:nvSpPr>
        <dsp:cNvPr id="0" name=""/>
        <dsp:cNvSpPr/>
      </dsp:nvSpPr>
      <dsp:spPr>
        <a:xfrm>
          <a:off x="2070241" y="667"/>
          <a:ext cx="8280967" cy="780298"/>
        </a:xfrm>
        <a:prstGeom prst="rect">
          <a:avLst/>
        </a:prstGeom>
        <a:solidFill>
          <a:schemeClr val="bg1">
            <a:lumMod val="95000"/>
          </a:schemeClr>
        </a:solidFill>
        <a:ln w="12700" cap="rnd" cmpd="sng" algn="ctr">
          <a:solidFill>
            <a:schemeClr val="accent2">
              <a:shade val="5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98196" rIns="160674" bIns="198196"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70241" y="667"/>
        <a:ext cx="8280967" cy="780298"/>
      </dsp:txXfrm>
    </dsp:sp>
    <dsp:sp modelId="{493D102B-1838-427A-8E03-3F4689723C55}">
      <dsp:nvSpPr>
        <dsp:cNvPr id="0" name=""/>
        <dsp:cNvSpPr/>
      </dsp:nvSpPr>
      <dsp:spPr>
        <a:xfrm>
          <a:off x="0" y="667"/>
          <a:ext cx="2070241" cy="780298"/>
        </a:xfrm>
        <a:prstGeom prst="rect">
          <a:avLst/>
        </a:prstGeom>
        <a:solidFill>
          <a:schemeClr val="bg1">
            <a:lumMod val="95000"/>
          </a:schemeClr>
        </a:solidFill>
        <a:ln w="12700" cap="rnd"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77076" rIns="109550" bIns="77076" numCol="1" spcCol="1270" anchor="ctr" anchorCtr="0">
          <a:noAutofit/>
        </a:bodyPr>
        <a:lstStyle/>
        <a:p>
          <a:pPr marL="0" lvl="0" indent="0" algn="ctr" defTabSz="666750">
            <a:lnSpc>
              <a:spcPct val="90000"/>
            </a:lnSpc>
            <a:spcBef>
              <a:spcPct val="0"/>
            </a:spcBef>
            <a:spcAft>
              <a:spcPct val="35000"/>
            </a:spcAft>
            <a:buNone/>
          </a:pPr>
          <a:r>
            <a:rPr lang="en-US" sz="1500" b="1" kern="1200" dirty="0"/>
            <a:t>Cloud services</a:t>
          </a:r>
          <a:endParaRPr lang="en-US" sz="1500" kern="1200" dirty="0"/>
        </a:p>
      </dsp:txBody>
      <dsp:txXfrm>
        <a:off x="0" y="667"/>
        <a:ext cx="2070241" cy="780298"/>
      </dsp:txXfrm>
    </dsp:sp>
    <dsp:sp modelId="{E1B08A2B-2339-4F4C-AE8E-0D51D59D9E72}">
      <dsp:nvSpPr>
        <dsp:cNvPr id="0" name=""/>
        <dsp:cNvSpPr/>
      </dsp:nvSpPr>
      <dsp:spPr>
        <a:xfrm>
          <a:off x="2066200" y="827784"/>
          <a:ext cx="8264801" cy="2268038"/>
        </a:xfrm>
        <a:prstGeom prst="rect">
          <a:avLst/>
        </a:prstGeom>
        <a:gradFill rotWithShape="0">
          <a:gsLst>
            <a:gs pos="0">
              <a:schemeClr val="accent2">
                <a:shade val="50000"/>
                <a:hueOff val="245987"/>
                <a:satOff val="-18246"/>
                <a:lumOff val="21819"/>
                <a:alphaOff val="0"/>
                <a:tint val="96000"/>
                <a:lumMod val="100000"/>
              </a:schemeClr>
            </a:gs>
            <a:gs pos="78000">
              <a:schemeClr val="accent2">
                <a:shade val="50000"/>
                <a:hueOff val="245987"/>
                <a:satOff val="-18246"/>
                <a:lumOff val="21819"/>
                <a:alphaOff val="0"/>
                <a:shade val="94000"/>
                <a:lumMod val="94000"/>
              </a:schemeClr>
            </a:gs>
          </a:gsLst>
          <a:lin ang="5400000" scaled="0"/>
        </a:gra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360" tIns="198196" rIns="160360" bIns="198196" numCol="1" spcCol="1270" anchor="t" anchorCtr="0">
          <a:noAutofit/>
        </a:bodyPr>
        <a:lstStyle/>
        <a:p>
          <a:pPr marL="0" lvl="0" indent="0" algn="l" defTabSz="622300">
            <a:lnSpc>
              <a:spcPct val="90000"/>
            </a:lnSpc>
            <a:spcBef>
              <a:spcPct val="0"/>
            </a:spcBef>
            <a:spcAft>
              <a:spcPct val="35000"/>
            </a:spcAft>
            <a:buNone/>
          </a:pPr>
          <a:r>
            <a:rPr lang="en-US" sz="1400" b="1" kern="1200" dirty="0"/>
            <a:t>Projects:</a:t>
          </a:r>
          <a:endParaRPr lang="en-US" sz="1400" kern="1200" dirty="0"/>
        </a:p>
        <a:p>
          <a:pPr marL="114300" lvl="1" indent="-114300" algn="l" defTabSz="622300">
            <a:lnSpc>
              <a:spcPct val="90000"/>
            </a:lnSpc>
            <a:spcBef>
              <a:spcPct val="0"/>
            </a:spcBef>
            <a:spcAft>
              <a:spcPct val="15000"/>
            </a:spcAft>
            <a:buChar char="•"/>
          </a:pPr>
          <a:r>
            <a:rPr lang="en-US" sz="1400" kern="1200"/>
            <a:t>Graylog (uses Elasticsearch for log storage and MongoDB as a metadata store, GELF libraries for Log4j log streaming)</a:t>
          </a:r>
        </a:p>
        <a:p>
          <a:pPr marL="114300" lvl="1" indent="-114300" algn="l" defTabSz="622300">
            <a:lnSpc>
              <a:spcPct val="90000"/>
            </a:lnSpc>
            <a:spcBef>
              <a:spcPct val="0"/>
            </a:spcBef>
            <a:spcAft>
              <a:spcPct val="15000"/>
            </a:spcAft>
            <a:buChar char="•"/>
          </a:pPr>
          <a:r>
            <a:rPr lang="en-US" sz="1400" kern="1200"/>
            <a:t>Splunk (uses log file shipping approach)</a:t>
          </a:r>
        </a:p>
        <a:p>
          <a:pPr marL="0" lvl="0" indent="0" algn="l" defTabSz="622300">
            <a:lnSpc>
              <a:spcPct val="90000"/>
            </a:lnSpc>
            <a:spcBef>
              <a:spcPct val="0"/>
            </a:spcBef>
            <a:spcAft>
              <a:spcPct val="35000"/>
            </a:spcAft>
            <a:buNone/>
          </a:pPr>
          <a:r>
            <a:rPr lang="en-US" sz="1400" b="1" kern="1200" dirty="0"/>
            <a:t>Pros:</a:t>
          </a:r>
          <a:endParaRPr lang="en-US" sz="1400" kern="1200" dirty="0"/>
        </a:p>
        <a:p>
          <a:pPr marL="114300" lvl="1" indent="-114300" algn="l" defTabSz="622300">
            <a:lnSpc>
              <a:spcPct val="90000"/>
            </a:lnSpc>
            <a:spcBef>
              <a:spcPct val="0"/>
            </a:spcBef>
            <a:spcAft>
              <a:spcPct val="15000"/>
            </a:spcAft>
            <a:buChar char="•"/>
          </a:pPr>
          <a:r>
            <a:rPr lang="en-US" sz="1400" kern="1200" dirty="0"/>
            <a:t>purpose-built tools to provide end-to-end log management capabilities, installable locally in an on-premises data center or in the cloud.</a:t>
          </a:r>
        </a:p>
      </dsp:txBody>
      <dsp:txXfrm>
        <a:off x="2066200" y="827784"/>
        <a:ext cx="8264801" cy="2268038"/>
      </dsp:txXfrm>
    </dsp:sp>
    <dsp:sp modelId="{7907FD27-3F9F-4C31-A1DD-3FF174FBA740}">
      <dsp:nvSpPr>
        <dsp:cNvPr id="0" name=""/>
        <dsp:cNvSpPr/>
      </dsp:nvSpPr>
      <dsp:spPr>
        <a:xfrm>
          <a:off x="0" y="830550"/>
          <a:ext cx="2066200" cy="2262506"/>
        </a:xfrm>
        <a:prstGeom prst="rect">
          <a:avLst/>
        </a:prstGeom>
        <a:solidFill>
          <a:schemeClr val="accent1">
            <a:lumMod val="40000"/>
            <a:lumOff val="60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336" tIns="77076" rIns="109336" bIns="77076" numCol="1" spcCol="1270" anchor="ctr" anchorCtr="0">
          <a:noAutofit/>
        </a:bodyPr>
        <a:lstStyle/>
        <a:p>
          <a:pPr marL="0" lvl="0" indent="0" algn="ctr" defTabSz="666750">
            <a:lnSpc>
              <a:spcPct val="90000"/>
            </a:lnSpc>
            <a:spcBef>
              <a:spcPct val="0"/>
            </a:spcBef>
            <a:spcAft>
              <a:spcPct val="35000"/>
            </a:spcAft>
            <a:buNone/>
          </a:pPr>
          <a:r>
            <a:rPr lang="en-US" sz="1500" b="1" kern="1200" dirty="0"/>
            <a:t>Off-the-shelf solutions</a:t>
          </a:r>
          <a:endParaRPr lang="en-US" sz="1500" kern="1200" dirty="0"/>
        </a:p>
      </dsp:txBody>
      <dsp:txXfrm>
        <a:off x="0" y="830550"/>
        <a:ext cx="2066200" cy="2262506"/>
      </dsp:txXfrm>
    </dsp:sp>
    <dsp:sp modelId="{DAE085E2-F808-4543-8EA9-EE4B24DD0CB4}">
      <dsp:nvSpPr>
        <dsp:cNvPr id="0" name=""/>
        <dsp:cNvSpPr/>
      </dsp:nvSpPr>
      <dsp:spPr>
        <a:xfrm>
          <a:off x="2070241" y="3142640"/>
          <a:ext cx="8280967" cy="780298"/>
        </a:xfrm>
        <a:prstGeom prst="rect">
          <a:avLst/>
        </a:prstGeom>
        <a:solidFill>
          <a:schemeClr val="bg1">
            <a:lumMod val="95000"/>
          </a:schemeClr>
        </a:solidFill>
        <a:ln w="12700" cap="rnd" cmpd="sng" algn="ctr">
          <a:solidFill>
            <a:schemeClr val="accent2">
              <a:shade val="50000"/>
              <a:hueOff val="491973"/>
              <a:satOff val="-36493"/>
              <a:lumOff val="4363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98196" rIns="160674" bIns="198196"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70241" y="3142640"/>
        <a:ext cx="8280967" cy="780298"/>
      </dsp:txXfrm>
    </dsp:sp>
    <dsp:sp modelId="{12142216-4394-4393-A984-C7C85650B7E3}">
      <dsp:nvSpPr>
        <dsp:cNvPr id="0" name=""/>
        <dsp:cNvSpPr/>
      </dsp:nvSpPr>
      <dsp:spPr>
        <a:xfrm>
          <a:off x="0" y="3142640"/>
          <a:ext cx="2070241" cy="780298"/>
        </a:xfrm>
        <a:prstGeom prst="rect">
          <a:avLst/>
        </a:prstGeom>
        <a:solidFill>
          <a:schemeClr val="bg1">
            <a:lumMod val="95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77076" rIns="109550" bIns="77076" numCol="1" spcCol="1270" anchor="ctr" anchorCtr="0">
          <a:noAutofit/>
        </a:bodyPr>
        <a:lstStyle/>
        <a:p>
          <a:pPr marL="0" lvl="0" indent="0" algn="ctr" defTabSz="666750">
            <a:lnSpc>
              <a:spcPct val="90000"/>
            </a:lnSpc>
            <a:spcBef>
              <a:spcPct val="0"/>
            </a:spcBef>
            <a:spcAft>
              <a:spcPct val="35000"/>
            </a:spcAft>
            <a:buNone/>
          </a:pPr>
          <a:r>
            <a:rPr lang="en-US" sz="1500" b="1" kern="1200"/>
            <a:t>Best-of-breed integration</a:t>
          </a:r>
          <a:endParaRPr lang="en-US" sz="1500" kern="1200"/>
        </a:p>
      </dsp:txBody>
      <dsp:txXfrm>
        <a:off x="0" y="3142640"/>
        <a:ext cx="2070241" cy="780298"/>
      </dsp:txXfrm>
    </dsp:sp>
    <dsp:sp modelId="{FD2D522C-60A1-4DFE-85C0-7481AE9857A4}">
      <dsp:nvSpPr>
        <dsp:cNvPr id="0" name=""/>
        <dsp:cNvSpPr/>
      </dsp:nvSpPr>
      <dsp:spPr>
        <a:xfrm>
          <a:off x="2070241" y="3969757"/>
          <a:ext cx="8280967" cy="780298"/>
        </a:xfrm>
        <a:prstGeom prst="rect">
          <a:avLst/>
        </a:prstGeom>
        <a:solidFill>
          <a:schemeClr val="bg1">
            <a:lumMod val="95000"/>
          </a:schemeClr>
        </a:solidFill>
        <a:ln w="12700" cap="rnd" cmpd="sng" algn="ctr">
          <a:solidFill>
            <a:schemeClr val="accent2">
              <a:shade val="50000"/>
              <a:hueOff val="491973"/>
              <a:satOff val="-36493"/>
              <a:lumOff val="4363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98196" rIns="160674" bIns="198196"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70241" y="3969757"/>
        <a:ext cx="8280967" cy="780298"/>
      </dsp:txXfrm>
    </dsp:sp>
    <dsp:sp modelId="{70C9E1AE-C4FB-471D-B2BA-778757D3CF6B}">
      <dsp:nvSpPr>
        <dsp:cNvPr id="0" name=""/>
        <dsp:cNvSpPr/>
      </dsp:nvSpPr>
      <dsp:spPr>
        <a:xfrm>
          <a:off x="0" y="3969757"/>
          <a:ext cx="2070241" cy="780298"/>
        </a:xfrm>
        <a:prstGeom prst="rect">
          <a:avLst/>
        </a:prstGeom>
        <a:solidFill>
          <a:schemeClr val="bg1">
            <a:lumMod val="95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77076" rIns="109550" bIns="77076" numCol="1" spcCol="1270" anchor="ctr" anchorCtr="0">
          <a:noAutofit/>
        </a:bodyPr>
        <a:lstStyle/>
        <a:p>
          <a:pPr marL="0" lvl="0" indent="0" algn="ctr" defTabSz="666750">
            <a:lnSpc>
              <a:spcPct val="90000"/>
            </a:lnSpc>
            <a:spcBef>
              <a:spcPct val="0"/>
            </a:spcBef>
            <a:spcAft>
              <a:spcPct val="35000"/>
            </a:spcAft>
            <a:buNone/>
          </a:pPr>
          <a:r>
            <a:rPr lang="en-US" sz="1500" b="1" kern="1200"/>
            <a:t>A Custom Logging implementation</a:t>
          </a:r>
          <a:endParaRPr lang="en-US" sz="1500" kern="1200"/>
        </a:p>
      </dsp:txBody>
      <dsp:txXfrm>
        <a:off x="0" y="3969757"/>
        <a:ext cx="2070241" cy="780298"/>
      </dsp:txXfrm>
    </dsp:sp>
    <dsp:sp modelId="{F2653B71-3A7E-4F22-AC36-5FC48873C173}">
      <dsp:nvSpPr>
        <dsp:cNvPr id="0" name=""/>
        <dsp:cNvSpPr/>
      </dsp:nvSpPr>
      <dsp:spPr>
        <a:xfrm>
          <a:off x="2070241" y="4796873"/>
          <a:ext cx="8280967" cy="780298"/>
        </a:xfrm>
        <a:prstGeom prst="rect">
          <a:avLst/>
        </a:prstGeom>
        <a:solidFill>
          <a:schemeClr val="bg1">
            <a:lumMod val="95000"/>
          </a:schemeClr>
        </a:soli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98196" rIns="160674" bIns="198196"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70241" y="4796873"/>
        <a:ext cx="8280967" cy="780298"/>
      </dsp:txXfrm>
    </dsp:sp>
    <dsp:sp modelId="{8509C9A7-F04B-4D32-AF66-C822A57CD50A}">
      <dsp:nvSpPr>
        <dsp:cNvPr id="0" name=""/>
        <dsp:cNvSpPr/>
      </dsp:nvSpPr>
      <dsp:spPr>
        <a:xfrm>
          <a:off x="0" y="4796873"/>
          <a:ext cx="2070241" cy="780298"/>
        </a:xfrm>
        <a:prstGeom prst="rect">
          <a:avLst/>
        </a:prstGeom>
        <a:solidFill>
          <a:schemeClr val="bg1">
            <a:lumMod val="95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77076" rIns="109550" bIns="77076" numCol="1" spcCol="1270" anchor="ctr" anchorCtr="0">
          <a:noAutofit/>
        </a:bodyPr>
        <a:lstStyle/>
        <a:p>
          <a:pPr marL="0" lvl="0" indent="0" algn="ctr" defTabSz="666750">
            <a:lnSpc>
              <a:spcPct val="90000"/>
            </a:lnSpc>
            <a:spcBef>
              <a:spcPct val="0"/>
            </a:spcBef>
            <a:spcAft>
              <a:spcPct val="35000"/>
            </a:spcAft>
            <a:buNone/>
          </a:pPr>
          <a:r>
            <a:rPr lang="en-US" sz="1500" b="1" kern="1200"/>
            <a:t>Distributed Tracing using Spring Cloud Sleuth</a:t>
          </a:r>
          <a:endParaRPr lang="en-US" sz="1500" kern="1200"/>
        </a:p>
      </dsp:txBody>
      <dsp:txXfrm>
        <a:off x="0" y="4796873"/>
        <a:ext cx="2070241" cy="780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BF653-4161-4C7B-BC5C-2764960D4A54}">
      <dsp:nvSpPr>
        <dsp:cNvPr id="0" name=""/>
        <dsp:cNvSpPr/>
      </dsp:nvSpPr>
      <dsp:spPr>
        <a:xfrm>
          <a:off x="2205814" y="4239"/>
          <a:ext cx="8823256" cy="260156"/>
        </a:xfrm>
        <a:prstGeom prst="rect">
          <a:avLst/>
        </a:prstGeom>
        <a:solidFill>
          <a:schemeClr val="bg1">
            <a:lumMod val="95000"/>
          </a:schemeClr>
        </a:solidFill>
        <a:ln w="12700" cap="rnd" cmpd="sng" algn="ctr">
          <a:solidFill>
            <a:schemeClr val="accent2">
              <a:shade val="5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196" tIns="66080" rIns="171196" bIns="66080" numCol="1" spcCol="1270" anchor="ctr" anchorCtr="0">
          <a:noAutofit/>
        </a:bodyPr>
        <a:lstStyle/>
        <a:p>
          <a:pPr marL="0" lvl="0" indent="0" algn="l" defTabSz="488950">
            <a:lnSpc>
              <a:spcPct val="90000"/>
            </a:lnSpc>
            <a:spcBef>
              <a:spcPct val="0"/>
            </a:spcBef>
            <a:spcAft>
              <a:spcPct val="35000"/>
            </a:spcAft>
            <a:buNone/>
          </a:pPr>
          <a:endParaRPr lang="en-US" sz="1100" kern="1200" dirty="0"/>
        </a:p>
      </dsp:txBody>
      <dsp:txXfrm>
        <a:off x="2205814" y="4239"/>
        <a:ext cx="8823256" cy="260156"/>
      </dsp:txXfrm>
    </dsp:sp>
    <dsp:sp modelId="{493D102B-1838-427A-8E03-3F4689723C55}">
      <dsp:nvSpPr>
        <dsp:cNvPr id="0" name=""/>
        <dsp:cNvSpPr/>
      </dsp:nvSpPr>
      <dsp:spPr>
        <a:xfrm>
          <a:off x="0" y="4239"/>
          <a:ext cx="2205814" cy="260156"/>
        </a:xfrm>
        <a:prstGeom prst="rect">
          <a:avLst/>
        </a:prstGeom>
        <a:solidFill>
          <a:schemeClr val="bg1">
            <a:lumMod val="95000"/>
          </a:schemeClr>
        </a:solidFill>
        <a:ln w="12700" cap="rnd"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724" tIns="25698" rIns="116724" bIns="25698" numCol="1" spcCol="1270" anchor="ctr" anchorCtr="0">
          <a:noAutofit/>
        </a:bodyPr>
        <a:lstStyle/>
        <a:p>
          <a:pPr marL="0" lvl="0" indent="0" algn="ctr" defTabSz="400050">
            <a:lnSpc>
              <a:spcPct val="90000"/>
            </a:lnSpc>
            <a:spcBef>
              <a:spcPct val="0"/>
            </a:spcBef>
            <a:spcAft>
              <a:spcPct val="35000"/>
            </a:spcAft>
            <a:buNone/>
          </a:pPr>
          <a:r>
            <a:rPr lang="en-US" sz="900" b="1" kern="1200" dirty="0"/>
            <a:t>Cloud services</a:t>
          </a:r>
          <a:endParaRPr lang="en-US" sz="900" kern="1200" dirty="0"/>
        </a:p>
      </dsp:txBody>
      <dsp:txXfrm>
        <a:off x="0" y="4239"/>
        <a:ext cx="2205814" cy="260156"/>
      </dsp:txXfrm>
    </dsp:sp>
    <dsp:sp modelId="{E1B08A2B-2339-4F4C-AE8E-0D51D59D9E72}">
      <dsp:nvSpPr>
        <dsp:cNvPr id="0" name=""/>
        <dsp:cNvSpPr/>
      </dsp:nvSpPr>
      <dsp:spPr>
        <a:xfrm>
          <a:off x="2205814" y="280004"/>
          <a:ext cx="8823256" cy="260156"/>
        </a:xfrm>
        <a:prstGeom prst="rect">
          <a:avLst/>
        </a:prstGeom>
        <a:solidFill>
          <a:schemeClr val="bg1">
            <a:lumMod val="95000"/>
          </a:schemeClr>
        </a:soli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196" tIns="66080" rIns="171196" bIns="66080" numCol="1" spcCol="1270" anchor="ctr" anchorCtr="0">
          <a:noAutofit/>
        </a:bodyPr>
        <a:lstStyle/>
        <a:p>
          <a:pPr marL="0" lvl="0" indent="0" algn="l" defTabSz="488950">
            <a:lnSpc>
              <a:spcPct val="90000"/>
            </a:lnSpc>
            <a:spcBef>
              <a:spcPct val="0"/>
            </a:spcBef>
            <a:spcAft>
              <a:spcPct val="35000"/>
            </a:spcAft>
            <a:buNone/>
          </a:pPr>
          <a:endParaRPr lang="en-US" sz="1100" kern="1200" dirty="0"/>
        </a:p>
      </dsp:txBody>
      <dsp:txXfrm>
        <a:off x="2205814" y="280004"/>
        <a:ext cx="8823256" cy="260156"/>
      </dsp:txXfrm>
    </dsp:sp>
    <dsp:sp modelId="{7907FD27-3F9F-4C31-A1DD-3FF174FBA740}">
      <dsp:nvSpPr>
        <dsp:cNvPr id="0" name=""/>
        <dsp:cNvSpPr/>
      </dsp:nvSpPr>
      <dsp:spPr>
        <a:xfrm>
          <a:off x="0" y="280004"/>
          <a:ext cx="2205814" cy="260156"/>
        </a:xfrm>
        <a:prstGeom prst="rect">
          <a:avLst/>
        </a:prstGeom>
        <a:solidFill>
          <a:schemeClr val="bg1">
            <a:lumMod val="95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724" tIns="25698" rIns="116724" bIns="25698" numCol="1" spcCol="1270" anchor="ctr" anchorCtr="0">
          <a:noAutofit/>
        </a:bodyPr>
        <a:lstStyle/>
        <a:p>
          <a:pPr marL="0" lvl="0" indent="0" algn="ctr" defTabSz="400050">
            <a:lnSpc>
              <a:spcPct val="90000"/>
            </a:lnSpc>
            <a:spcBef>
              <a:spcPct val="0"/>
            </a:spcBef>
            <a:spcAft>
              <a:spcPct val="35000"/>
            </a:spcAft>
            <a:buNone/>
          </a:pPr>
          <a:r>
            <a:rPr lang="en-US" sz="900" b="1" kern="1200" dirty="0"/>
            <a:t>Off-the-shelf solutions</a:t>
          </a:r>
          <a:endParaRPr lang="en-US" sz="900" kern="1200" dirty="0"/>
        </a:p>
      </dsp:txBody>
      <dsp:txXfrm>
        <a:off x="0" y="280004"/>
        <a:ext cx="2205814" cy="260156"/>
      </dsp:txXfrm>
    </dsp:sp>
    <dsp:sp modelId="{DAE085E2-F808-4543-8EA9-EE4B24DD0CB4}">
      <dsp:nvSpPr>
        <dsp:cNvPr id="0" name=""/>
        <dsp:cNvSpPr/>
      </dsp:nvSpPr>
      <dsp:spPr>
        <a:xfrm>
          <a:off x="2203660" y="555770"/>
          <a:ext cx="8814640" cy="5203120"/>
        </a:xfrm>
        <a:prstGeom prst="rect">
          <a:avLst/>
        </a:prstGeom>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360" tIns="198196" rIns="160360" bIns="198196" numCol="1" spcCol="1270" anchor="t" anchorCtr="0">
          <a:noAutofit/>
        </a:bodyPr>
        <a:lstStyle/>
        <a:p>
          <a:pPr marL="0" lvl="0" indent="0" algn="l" defTabSz="488950">
            <a:lnSpc>
              <a:spcPct val="90000"/>
            </a:lnSpc>
            <a:spcBef>
              <a:spcPct val="0"/>
            </a:spcBef>
            <a:spcAft>
              <a:spcPct val="35000"/>
            </a:spcAft>
            <a:buNone/>
          </a:pPr>
          <a:r>
            <a:rPr lang="en-US" sz="1100" b="1" kern="1200" dirty="0"/>
            <a:t>Log shippers</a:t>
          </a:r>
          <a:endParaRPr lang="en-US" sz="1100" kern="1200" dirty="0"/>
        </a:p>
        <a:p>
          <a:pPr marL="57150" lvl="1" indent="-57150" algn="l" defTabSz="488950">
            <a:lnSpc>
              <a:spcPct val="90000"/>
            </a:lnSpc>
            <a:spcBef>
              <a:spcPct val="0"/>
            </a:spcBef>
            <a:spcAft>
              <a:spcPct val="15000"/>
            </a:spcAft>
            <a:buChar char="•"/>
          </a:pPr>
          <a:r>
            <a:rPr lang="en-US" sz="1100" b="1" kern="1200" dirty="0"/>
            <a:t>Tools:</a:t>
          </a:r>
          <a:endParaRPr lang="en-US" sz="1100" kern="1200" dirty="0"/>
        </a:p>
        <a:p>
          <a:pPr marL="114300" lvl="2" indent="-57150" algn="l" defTabSz="488950">
            <a:lnSpc>
              <a:spcPct val="90000"/>
            </a:lnSpc>
            <a:spcBef>
              <a:spcPct val="0"/>
            </a:spcBef>
            <a:spcAft>
              <a:spcPct val="15000"/>
            </a:spcAft>
            <a:buChar char="•"/>
          </a:pPr>
          <a:r>
            <a:rPr lang="en-US" sz="1100" kern="1200"/>
            <a:t>Logstash: powerful data pipeline tool. used to collect and ship log files, broker that provides a mechanism to accept streaming data from different sources and sync them to different destinations. Uses Log4j and Logback. Connected to Elasticsearch, HDFS, or any other database</a:t>
          </a:r>
        </a:p>
        <a:p>
          <a:pPr marL="114300" lvl="2" indent="-57150" algn="l" defTabSz="488950">
            <a:lnSpc>
              <a:spcPct val="90000"/>
            </a:lnSpc>
            <a:spcBef>
              <a:spcPct val="0"/>
            </a:spcBef>
            <a:spcAft>
              <a:spcPct val="15000"/>
            </a:spcAft>
            <a:buChar char="•"/>
          </a:pPr>
          <a:r>
            <a:rPr lang="en-US" sz="1100" kern="1200"/>
            <a:t>Fluentd: like Logstash, but more appropriate in a Docker container-based environment.</a:t>
          </a:r>
        </a:p>
        <a:p>
          <a:pPr marL="0" lvl="0" indent="0" algn="l" defTabSz="488950">
            <a:lnSpc>
              <a:spcPct val="90000"/>
            </a:lnSpc>
            <a:spcBef>
              <a:spcPct val="0"/>
            </a:spcBef>
            <a:spcAft>
              <a:spcPct val="35000"/>
            </a:spcAft>
            <a:buNone/>
          </a:pPr>
          <a:r>
            <a:rPr lang="en-US" sz="1100" b="1" kern="1200"/>
            <a:t>Log stream processors:</a:t>
          </a:r>
          <a:endParaRPr lang="en-US" sz="1100" kern="1200"/>
        </a:p>
        <a:p>
          <a:pPr marL="57150" lvl="1" indent="-57150" algn="l" defTabSz="488950">
            <a:lnSpc>
              <a:spcPct val="90000"/>
            </a:lnSpc>
            <a:spcBef>
              <a:spcPct val="0"/>
            </a:spcBef>
            <a:spcAft>
              <a:spcPct val="15000"/>
            </a:spcAft>
            <a:buChar char="•"/>
          </a:pPr>
          <a:r>
            <a:rPr lang="en-US" sz="1100" kern="1200"/>
            <a:t>used to process log streams on the fly</a:t>
          </a:r>
        </a:p>
        <a:p>
          <a:pPr marL="57150" lvl="1" indent="-57150" algn="l" defTabSz="488950">
            <a:lnSpc>
              <a:spcPct val="90000"/>
            </a:lnSpc>
            <a:spcBef>
              <a:spcPct val="0"/>
            </a:spcBef>
            <a:spcAft>
              <a:spcPct val="15000"/>
            </a:spcAft>
            <a:buChar char="•"/>
          </a:pPr>
          <a:r>
            <a:rPr lang="en-US" sz="1100" kern="1200" dirty="0"/>
            <a:t>Flume and Kafka together with either Storm or Spark Streaming</a:t>
          </a:r>
        </a:p>
        <a:p>
          <a:pPr marL="114300" lvl="2" indent="-57150" algn="l" defTabSz="488950">
            <a:lnSpc>
              <a:spcPct val="90000"/>
            </a:lnSpc>
            <a:spcBef>
              <a:spcPct val="0"/>
            </a:spcBef>
            <a:spcAft>
              <a:spcPct val="15000"/>
            </a:spcAft>
            <a:buChar char="•"/>
          </a:pPr>
          <a:r>
            <a:rPr lang="en-US" sz="1100" kern="1200"/>
            <a:t>Log4j has Flume appenders: useful to collect log messages</a:t>
          </a:r>
        </a:p>
        <a:p>
          <a:pPr marL="114300" lvl="2" indent="-57150" algn="l" defTabSz="488950">
            <a:lnSpc>
              <a:spcPct val="90000"/>
            </a:lnSpc>
            <a:spcBef>
              <a:spcPct val="0"/>
            </a:spcBef>
            <a:spcAft>
              <a:spcPct val="15000"/>
            </a:spcAft>
            <a:buChar char="•"/>
          </a:pPr>
          <a:r>
            <a:rPr lang="en-US" sz="1100" kern="1200"/>
            <a:t>These messages are pushed into distributed Kafka message queues</a:t>
          </a:r>
        </a:p>
        <a:p>
          <a:pPr marL="114300" lvl="2" indent="-57150" algn="l" defTabSz="488950">
            <a:lnSpc>
              <a:spcPct val="90000"/>
            </a:lnSpc>
            <a:spcBef>
              <a:spcPct val="0"/>
            </a:spcBef>
            <a:spcAft>
              <a:spcPct val="15000"/>
            </a:spcAft>
            <a:buChar char="•"/>
          </a:pPr>
          <a:r>
            <a:rPr lang="en-US" sz="1100" kern="1200"/>
            <a:t>stream processors collect data from Kafka and process them on the fly before sending it to Elasticsearch and other log stores</a:t>
          </a:r>
        </a:p>
        <a:p>
          <a:pPr marL="57150" lvl="1" indent="-57150" algn="l" defTabSz="488950">
            <a:lnSpc>
              <a:spcPct val="90000"/>
            </a:lnSpc>
            <a:spcBef>
              <a:spcPct val="0"/>
            </a:spcBef>
            <a:spcAft>
              <a:spcPct val="15000"/>
            </a:spcAft>
            <a:buChar char="•"/>
          </a:pPr>
          <a:r>
            <a:rPr lang="en-US" sz="1100" kern="1200"/>
            <a:t>Projects:</a:t>
          </a:r>
        </a:p>
        <a:p>
          <a:pPr marL="114300" lvl="2" indent="-57150" algn="l" defTabSz="488950">
            <a:lnSpc>
              <a:spcPct val="90000"/>
            </a:lnSpc>
            <a:spcBef>
              <a:spcPct val="0"/>
            </a:spcBef>
            <a:spcAft>
              <a:spcPct val="15000"/>
            </a:spcAft>
            <a:buChar char="•"/>
          </a:pPr>
          <a:r>
            <a:rPr lang="en-US" sz="1100" kern="1200"/>
            <a:t>Spring Cloud Stream</a:t>
          </a:r>
        </a:p>
        <a:p>
          <a:pPr marL="114300" lvl="2" indent="-57150" algn="l" defTabSz="488950">
            <a:lnSpc>
              <a:spcPct val="90000"/>
            </a:lnSpc>
            <a:spcBef>
              <a:spcPct val="0"/>
            </a:spcBef>
            <a:spcAft>
              <a:spcPct val="15000"/>
            </a:spcAft>
            <a:buChar char="•"/>
          </a:pPr>
          <a:r>
            <a:rPr lang="en-US" sz="1100" kern="1200" dirty="0"/>
            <a:t>Spring Cloud Stream Modules</a:t>
          </a:r>
        </a:p>
        <a:p>
          <a:pPr marL="114300" lvl="2" indent="-57150" algn="l" defTabSz="488950">
            <a:lnSpc>
              <a:spcPct val="90000"/>
            </a:lnSpc>
            <a:spcBef>
              <a:spcPct val="0"/>
            </a:spcBef>
            <a:spcAft>
              <a:spcPct val="15000"/>
            </a:spcAft>
            <a:buChar char="•"/>
          </a:pPr>
          <a:r>
            <a:rPr lang="en-US" sz="1100" kern="1200"/>
            <a:t>Spring Cloud Data Flow</a:t>
          </a:r>
        </a:p>
        <a:p>
          <a:pPr marL="0" lvl="0" indent="0" algn="l" defTabSz="488950">
            <a:lnSpc>
              <a:spcPct val="90000"/>
            </a:lnSpc>
            <a:spcBef>
              <a:spcPct val="0"/>
            </a:spcBef>
            <a:spcAft>
              <a:spcPct val="35000"/>
            </a:spcAft>
            <a:buNone/>
          </a:pPr>
          <a:r>
            <a:rPr lang="en-US" sz="1100" b="1" kern="1200"/>
            <a:t>Log storage</a:t>
          </a:r>
          <a:endParaRPr lang="en-US" sz="1100" kern="1200"/>
        </a:p>
        <a:p>
          <a:pPr marL="57150" lvl="1" indent="-57150" algn="l" defTabSz="488950">
            <a:lnSpc>
              <a:spcPct val="90000"/>
            </a:lnSpc>
            <a:spcBef>
              <a:spcPct val="0"/>
            </a:spcBef>
            <a:spcAft>
              <a:spcPct val="15000"/>
            </a:spcAft>
            <a:buChar char="•"/>
          </a:pPr>
          <a:r>
            <a:rPr lang="en-US" sz="1100" kern="1200"/>
            <a:t>Real-time log messages are typically stored in Elasticsearch</a:t>
          </a:r>
        </a:p>
        <a:p>
          <a:pPr marL="57150" lvl="1" indent="-57150" algn="l" defTabSz="488950">
            <a:lnSpc>
              <a:spcPct val="90000"/>
            </a:lnSpc>
            <a:spcBef>
              <a:spcPct val="0"/>
            </a:spcBef>
            <a:spcAft>
              <a:spcPct val="15000"/>
            </a:spcAft>
            <a:buChar char="•"/>
          </a:pPr>
          <a:r>
            <a:rPr lang="en-US" sz="1100" kern="1200"/>
            <a:t>Elasticsearch allows clients to query based on text-based indexes</a:t>
          </a:r>
        </a:p>
        <a:p>
          <a:pPr marL="57150" lvl="1" indent="-57150" algn="l" defTabSz="488950">
            <a:lnSpc>
              <a:spcPct val="90000"/>
            </a:lnSpc>
            <a:spcBef>
              <a:spcPct val="0"/>
            </a:spcBef>
            <a:spcAft>
              <a:spcPct val="15000"/>
            </a:spcAft>
            <a:buChar char="•"/>
          </a:pPr>
          <a:r>
            <a:rPr lang="en-US" sz="1100" b="1" kern="1200" dirty="0"/>
            <a:t>Projects:</a:t>
          </a:r>
          <a:endParaRPr lang="en-US" sz="1100" kern="1200" dirty="0"/>
        </a:p>
        <a:p>
          <a:pPr marL="114300" lvl="2" indent="-57150" algn="l" defTabSz="488950">
            <a:lnSpc>
              <a:spcPct val="90000"/>
            </a:lnSpc>
            <a:spcBef>
              <a:spcPct val="0"/>
            </a:spcBef>
            <a:spcAft>
              <a:spcPct val="15000"/>
            </a:spcAft>
            <a:buChar char="•"/>
          </a:pPr>
          <a:r>
            <a:rPr lang="en-US" sz="1100" kern="1200" dirty="0"/>
            <a:t>Elasticsearch</a:t>
          </a:r>
        </a:p>
        <a:p>
          <a:pPr marL="114300" lvl="2" indent="-57150" algn="l" defTabSz="488950">
            <a:lnSpc>
              <a:spcPct val="90000"/>
            </a:lnSpc>
            <a:spcBef>
              <a:spcPct val="0"/>
            </a:spcBef>
            <a:spcAft>
              <a:spcPct val="15000"/>
            </a:spcAft>
            <a:buChar char="•"/>
          </a:pPr>
          <a:r>
            <a:rPr lang="en-US" sz="1100" kern="1200"/>
            <a:t>HDFS</a:t>
          </a:r>
        </a:p>
        <a:p>
          <a:pPr marL="114300" lvl="2" indent="-57150" algn="l" defTabSz="488950">
            <a:lnSpc>
              <a:spcPct val="90000"/>
            </a:lnSpc>
            <a:spcBef>
              <a:spcPct val="0"/>
            </a:spcBef>
            <a:spcAft>
              <a:spcPct val="15000"/>
            </a:spcAft>
            <a:buChar char="•"/>
          </a:pPr>
          <a:r>
            <a:rPr lang="en-US" sz="1100" kern="1200"/>
            <a:t>MongoDB (for summary data)</a:t>
          </a:r>
        </a:p>
        <a:p>
          <a:pPr marL="114300" lvl="2" indent="-57150" algn="l" defTabSz="488950">
            <a:lnSpc>
              <a:spcPct val="90000"/>
            </a:lnSpc>
            <a:spcBef>
              <a:spcPct val="0"/>
            </a:spcBef>
            <a:spcAft>
              <a:spcPct val="15000"/>
            </a:spcAft>
            <a:buChar char="•"/>
          </a:pPr>
          <a:r>
            <a:rPr lang="en-US" sz="1100" kern="1200" dirty="0"/>
            <a:t>Cassandra (for summary data)</a:t>
          </a:r>
        </a:p>
        <a:p>
          <a:pPr marL="114300" lvl="2" indent="-57150" algn="l" defTabSz="488950">
            <a:lnSpc>
              <a:spcPct val="90000"/>
            </a:lnSpc>
            <a:spcBef>
              <a:spcPct val="0"/>
            </a:spcBef>
            <a:spcAft>
              <a:spcPct val="15000"/>
            </a:spcAft>
            <a:buChar char="•"/>
          </a:pPr>
          <a:r>
            <a:rPr lang="en-US" sz="1100" kern="1200"/>
            <a:t>Hadoop's MapReduce (for offline log processing)</a:t>
          </a:r>
        </a:p>
        <a:p>
          <a:pPr marL="0" lvl="0" indent="0" algn="l" defTabSz="488950">
            <a:lnSpc>
              <a:spcPct val="90000"/>
            </a:lnSpc>
            <a:spcBef>
              <a:spcPct val="0"/>
            </a:spcBef>
            <a:spcAft>
              <a:spcPct val="35000"/>
            </a:spcAft>
            <a:buNone/>
          </a:pPr>
          <a:r>
            <a:rPr lang="en-US" sz="1100" b="1" kern="1200"/>
            <a:t>Dashboards</a:t>
          </a:r>
          <a:endParaRPr lang="en-US" sz="1100" kern="1200"/>
        </a:p>
        <a:p>
          <a:pPr marL="57150" lvl="1" indent="-57150" algn="l" defTabSz="488950">
            <a:lnSpc>
              <a:spcPct val="90000"/>
            </a:lnSpc>
            <a:spcBef>
              <a:spcPct val="0"/>
            </a:spcBef>
            <a:spcAft>
              <a:spcPct val="15000"/>
            </a:spcAft>
            <a:buChar char="•"/>
          </a:pPr>
          <a:r>
            <a:rPr lang="en-US" sz="1100" b="1" kern="1200" dirty="0"/>
            <a:t>Projects:</a:t>
          </a:r>
          <a:endParaRPr lang="en-US" sz="1100" kern="1200" dirty="0"/>
        </a:p>
        <a:p>
          <a:pPr marL="114300" lvl="2" indent="-57150" algn="l" defTabSz="488950">
            <a:lnSpc>
              <a:spcPct val="90000"/>
            </a:lnSpc>
            <a:spcBef>
              <a:spcPct val="0"/>
            </a:spcBef>
            <a:spcAft>
              <a:spcPct val="15000"/>
            </a:spcAft>
            <a:buChar char="•"/>
          </a:pPr>
          <a:r>
            <a:rPr lang="en-US" sz="1100" kern="1200"/>
            <a:t>Kibana (on top of Elasticsearch data store</a:t>
          </a:r>
        </a:p>
        <a:p>
          <a:pPr marL="114300" lvl="2" indent="-57150" algn="l" defTabSz="488950">
            <a:lnSpc>
              <a:spcPct val="90000"/>
            </a:lnSpc>
            <a:spcBef>
              <a:spcPct val="0"/>
            </a:spcBef>
            <a:spcAft>
              <a:spcPct val="15000"/>
            </a:spcAft>
            <a:buChar char="•"/>
          </a:pPr>
          <a:r>
            <a:rPr lang="en-US" sz="1100" kern="1200"/>
            <a:t>Graphite</a:t>
          </a:r>
        </a:p>
        <a:p>
          <a:pPr marL="114300" lvl="2" indent="-57150" algn="l" defTabSz="488950">
            <a:lnSpc>
              <a:spcPct val="90000"/>
            </a:lnSpc>
            <a:spcBef>
              <a:spcPct val="0"/>
            </a:spcBef>
            <a:spcAft>
              <a:spcPct val="15000"/>
            </a:spcAft>
            <a:buChar char="•"/>
          </a:pPr>
          <a:r>
            <a:rPr lang="en-US" sz="1100" kern="1200" dirty="0"/>
            <a:t>Grafana</a:t>
          </a:r>
        </a:p>
      </dsp:txBody>
      <dsp:txXfrm>
        <a:off x="2203660" y="555770"/>
        <a:ext cx="8814640" cy="5203120"/>
      </dsp:txXfrm>
    </dsp:sp>
    <dsp:sp modelId="{12142216-4394-4393-A984-C7C85650B7E3}">
      <dsp:nvSpPr>
        <dsp:cNvPr id="0" name=""/>
        <dsp:cNvSpPr/>
      </dsp:nvSpPr>
      <dsp:spPr>
        <a:xfrm>
          <a:off x="0" y="602973"/>
          <a:ext cx="2203660" cy="5108714"/>
        </a:xfrm>
        <a:prstGeom prst="rect">
          <a:avLst/>
        </a:prstGeom>
        <a:solidFill>
          <a:schemeClr val="accent1">
            <a:lumMod val="40000"/>
            <a:lumOff val="60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610" tIns="25698" rIns="116610" bIns="25698" numCol="1" spcCol="1270" anchor="ctr" anchorCtr="0">
          <a:noAutofit/>
        </a:bodyPr>
        <a:lstStyle/>
        <a:p>
          <a:pPr marL="0" lvl="0" indent="0" algn="ctr" defTabSz="666750">
            <a:lnSpc>
              <a:spcPct val="90000"/>
            </a:lnSpc>
            <a:spcBef>
              <a:spcPct val="0"/>
            </a:spcBef>
            <a:spcAft>
              <a:spcPct val="35000"/>
            </a:spcAft>
            <a:buNone/>
          </a:pPr>
          <a:r>
            <a:rPr lang="en-US" sz="1500" b="1" kern="1200" dirty="0"/>
            <a:t>Best-of-breed integration</a:t>
          </a:r>
        </a:p>
      </dsp:txBody>
      <dsp:txXfrm>
        <a:off x="0" y="602973"/>
        <a:ext cx="2203660" cy="5108714"/>
      </dsp:txXfrm>
    </dsp:sp>
    <dsp:sp modelId="{FD2D522C-60A1-4DFE-85C0-7481AE9857A4}">
      <dsp:nvSpPr>
        <dsp:cNvPr id="0" name=""/>
        <dsp:cNvSpPr/>
      </dsp:nvSpPr>
      <dsp:spPr>
        <a:xfrm>
          <a:off x="2205814" y="5774500"/>
          <a:ext cx="8823256" cy="260156"/>
        </a:xfrm>
        <a:prstGeom prst="rect">
          <a:avLst/>
        </a:prstGeom>
        <a:solidFill>
          <a:schemeClr val="bg1">
            <a:lumMod val="95000"/>
          </a:schemeClr>
        </a:solidFill>
        <a:ln w="12700" cap="rnd" cmpd="sng" algn="ctr">
          <a:solidFill>
            <a:schemeClr val="accent2">
              <a:shade val="50000"/>
              <a:hueOff val="491973"/>
              <a:satOff val="-36493"/>
              <a:lumOff val="4363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196" tIns="66080" rIns="171196" bIns="66080" numCol="1" spcCol="1270" anchor="ctr" anchorCtr="0">
          <a:noAutofit/>
        </a:bodyPr>
        <a:lstStyle/>
        <a:p>
          <a:pPr marL="0" lvl="0" indent="0" algn="l" defTabSz="488950">
            <a:lnSpc>
              <a:spcPct val="90000"/>
            </a:lnSpc>
            <a:spcBef>
              <a:spcPct val="0"/>
            </a:spcBef>
            <a:spcAft>
              <a:spcPct val="35000"/>
            </a:spcAft>
            <a:buNone/>
          </a:pPr>
          <a:endParaRPr lang="en-US" sz="1100" kern="1200" dirty="0"/>
        </a:p>
      </dsp:txBody>
      <dsp:txXfrm>
        <a:off x="2205814" y="5774500"/>
        <a:ext cx="8823256" cy="260156"/>
      </dsp:txXfrm>
    </dsp:sp>
    <dsp:sp modelId="{70C9E1AE-C4FB-471D-B2BA-778757D3CF6B}">
      <dsp:nvSpPr>
        <dsp:cNvPr id="0" name=""/>
        <dsp:cNvSpPr/>
      </dsp:nvSpPr>
      <dsp:spPr>
        <a:xfrm>
          <a:off x="0" y="5774500"/>
          <a:ext cx="2205814" cy="260156"/>
        </a:xfrm>
        <a:prstGeom prst="rect">
          <a:avLst/>
        </a:prstGeom>
        <a:solidFill>
          <a:schemeClr val="bg1">
            <a:lumMod val="95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724" tIns="25698" rIns="116724" bIns="25698" numCol="1" spcCol="1270" anchor="ctr" anchorCtr="0">
          <a:noAutofit/>
        </a:bodyPr>
        <a:lstStyle/>
        <a:p>
          <a:pPr marL="0" lvl="0" indent="0" algn="ctr" defTabSz="400050">
            <a:lnSpc>
              <a:spcPct val="90000"/>
            </a:lnSpc>
            <a:spcBef>
              <a:spcPct val="0"/>
            </a:spcBef>
            <a:spcAft>
              <a:spcPct val="35000"/>
            </a:spcAft>
            <a:buNone/>
          </a:pPr>
          <a:r>
            <a:rPr lang="en-US" sz="900" b="1" kern="1200" dirty="0"/>
            <a:t>A Custom Logging implementation</a:t>
          </a:r>
          <a:endParaRPr lang="en-US" sz="900" kern="1200" dirty="0"/>
        </a:p>
      </dsp:txBody>
      <dsp:txXfrm>
        <a:off x="0" y="5774500"/>
        <a:ext cx="2205814" cy="260156"/>
      </dsp:txXfrm>
    </dsp:sp>
    <dsp:sp modelId="{F2653B71-3A7E-4F22-AC36-5FC48873C173}">
      <dsp:nvSpPr>
        <dsp:cNvPr id="0" name=""/>
        <dsp:cNvSpPr/>
      </dsp:nvSpPr>
      <dsp:spPr>
        <a:xfrm>
          <a:off x="2205814" y="6050265"/>
          <a:ext cx="8823256" cy="260156"/>
        </a:xfrm>
        <a:prstGeom prst="rect">
          <a:avLst/>
        </a:prstGeom>
        <a:solidFill>
          <a:schemeClr val="bg1">
            <a:lumMod val="95000"/>
          </a:schemeClr>
        </a:soli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196" tIns="66080" rIns="171196" bIns="66080" numCol="1" spcCol="1270" anchor="ctr" anchorCtr="0">
          <a:noAutofit/>
        </a:bodyPr>
        <a:lstStyle/>
        <a:p>
          <a:pPr marL="0" lvl="0" indent="0" algn="l" defTabSz="488950">
            <a:lnSpc>
              <a:spcPct val="90000"/>
            </a:lnSpc>
            <a:spcBef>
              <a:spcPct val="0"/>
            </a:spcBef>
            <a:spcAft>
              <a:spcPct val="35000"/>
            </a:spcAft>
            <a:buNone/>
          </a:pPr>
          <a:endParaRPr lang="en-US" sz="1100" kern="1200" dirty="0"/>
        </a:p>
      </dsp:txBody>
      <dsp:txXfrm>
        <a:off x="2205814" y="6050265"/>
        <a:ext cx="8823256" cy="260156"/>
      </dsp:txXfrm>
    </dsp:sp>
    <dsp:sp modelId="{8509C9A7-F04B-4D32-AF66-C822A57CD50A}">
      <dsp:nvSpPr>
        <dsp:cNvPr id="0" name=""/>
        <dsp:cNvSpPr/>
      </dsp:nvSpPr>
      <dsp:spPr>
        <a:xfrm>
          <a:off x="0" y="6050265"/>
          <a:ext cx="2205814" cy="260156"/>
        </a:xfrm>
        <a:prstGeom prst="rect">
          <a:avLst/>
        </a:prstGeom>
        <a:solidFill>
          <a:schemeClr val="bg1">
            <a:lumMod val="95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724" tIns="25698" rIns="116724" bIns="25698" numCol="1" spcCol="1270" anchor="ctr" anchorCtr="0">
          <a:noAutofit/>
        </a:bodyPr>
        <a:lstStyle/>
        <a:p>
          <a:pPr marL="0" lvl="0" indent="0" algn="ctr" defTabSz="400050">
            <a:lnSpc>
              <a:spcPct val="90000"/>
            </a:lnSpc>
            <a:spcBef>
              <a:spcPct val="0"/>
            </a:spcBef>
            <a:spcAft>
              <a:spcPct val="35000"/>
            </a:spcAft>
            <a:buNone/>
          </a:pPr>
          <a:r>
            <a:rPr lang="en-US" sz="900" b="1" kern="1200" dirty="0"/>
            <a:t>Distributed Tracing using Spring Cloud Sleuth</a:t>
          </a:r>
          <a:endParaRPr lang="en-US" sz="900" kern="1200" dirty="0"/>
        </a:p>
      </dsp:txBody>
      <dsp:txXfrm>
        <a:off x="0" y="6050265"/>
        <a:ext cx="2205814" cy="2601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BF653-4161-4C7B-BC5C-2764960D4A54}">
      <dsp:nvSpPr>
        <dsp:cNvPr id="0" name=""/>
        <dsp:cNvSpPr/>
      </dsp:nvSpPr>
      <dsp:spPr>
        <a:xfrm>
          <a:off x="2070241" y="2308"/>
          <a:ext cx="8280967" cy="906943"/>
        </a:xfrm>
        <a:prstGeom prst="rect">
          <a:avLst/>
        </a:prstGeom>
        <a:solidFill>
          <a:schemeClr val="bg1">
            <a:lumMod val="95000"/>
          </a:schemeClr>
        </a:solidFill>
        <a:ln w="12700" cap="rnd" cmpd="sng" algn="ctr">
          <a:solidFill>
            <a:schemeClr val="accent2">
              <a:shade val="5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230364" rIns="160674" bIns="230364" numCol="1" spcCol="1270" anchor="ctr" anchorCtr="0">
          <a:noAutofit/>
        </a:bodyPr>
        <a:lstStyle/>
        <a:p>
          <a:pPr marL="0" lvl="0" indent="0" algn="l" defTabSz="577850">
            <a:lnSpc>
              <a:spcPct val="90000"/>
            </a:lnSpc>
            <a:spcBef>
              <a:spcPct val="0"/>
            </a:spcBef>
            <a:spcAft>
              <a:spcPct val="35000"/>
            </a:spcAft>
            <a:buNone/>
          </a:pPr>
          <a:endParaRPr lang="en-US" sz="1300" kern="1200" dirty="0"/>
        </a:p>
      </dsp:txBody>
      <dsp:txXfrm>
        <a:off x="2070241" y="2308"/>
        <a:ext cx="8280967" cy="906943"/>
      </dsp:txXfrm>
    </dsp:sp>
    <dsp:sp modelId="{493D102B-1838-427A-8E03-3F4689723C55}">
      <dsp:nvSpPr>
        <dsp:cNvPr id="0" name=""/>
        <dsp:cNvSpPr/>
      </dsp:nvSpPr>
      <dsp:spPr>
        <a:xfrm>
          <a:off x="0" y="2308"/>
          <a:ext cx="2070241" cy="906943"/>
        </a:xfrm>
        <a:prstGeom prst="rect">
          <a:avLst/>
        </a:prstGeom>
        <a:solidFill>
          <a:schemeClr val="bg1">
            <a:lumMod val="95000"/>
          </a:schemeClr>
        </a:solidFill>
        <a:ln w="12700" cap="rnd"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89586" rIns="109550" bIns="89586" numCol="1" spcCol="1270" anchor="ctr" anchorCtr="0">
          <a:noAutofit/>
        </a:bodyPr>
        <a:lstStyle/>
        <a:p>
          <a:pPr marL="0" lvl="0" indent="0" algn="ctr" defTabSz="711200">
            <a:lnSpc>
              <a:spcPct val="90000"/>
            </a:lnSpc>
            <a:spcBef>
              <a:spcPct val="0"/>
            </a:spcBef>
            <a:spcAft>
              <a:spcPct val="35000"/>
            </a:spcAft>
            <a:buNone/>
          </a:pPr>
          <a:r>
            <a:rPr lang="en-US" sz="1600" b="1" kern="1200"/>
            <a:t>Cloud services</a:t>
          </a:r>
          <a:endParaRPr lang="en-US" sz="1600" kern="1200"/>
        </a:p>
      </dsp:txBody>
      <dsp:txXfrm>
        <a:off x="0" y="2308"/>
        <a:ext cx="2070241" cy="906943"/>
      </dsp:txXfrm>
    </dsp:sp>
    <dsp:sp modelId="{E1B08A2B-2339-4F4C-AE8E-0D51D59D9E72}">
      <dsp:nvSpPr>
        <dsp:cNvPr id="0" name=""/>
        <dsp:cNvSpPr/>
      </dsp:nvSpPr>
      <dsp:spPr>
        <a:xfrm>
          <a:off x="2070241" y="963668"/>
          <a:ext cx="8280967" cy="906943"/>
        </a:xfrm>
        <a:prstGeom prst="rect">
          <a:avLst/>
        </a:prstGeom>
        <a:solidFill>
          <a:schemeClr val="bg1">
            <a:lumMod val="95000"/>
          </a:schemeClr>
        </a:soli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230364" rIns="160674" bIns="230364" numCol="1" spcCol="1270" anchor="ctr" anchorCtr="0">
          <a:noAutofit/>
        </a:bodyPr>
        <a:lstStyle/>
        <a:p>
          <a:pPr marL="0" lvl="0" indent="0" algn="l" defTabSz="577850">
            <a:lnSpc>
              <a:spcPct val="90000"/>
            </a:lnSpc>
            <a:spcBef>
              <a:spcPct val="0"/>
            </a:spcBef>
            <a:spcAft>
              <a:spcPct val="35000"/>
            </a:spcAft>
            <a:buNone/>
          </a:pPr>
          <a:endParaRPr lang="en-US" sz="1300" kern="1200" dirty="0"/>
        </a:p>
      </dsp:txBody>
      <dsp:txXfrm>
        <a:off x="2070241" y="963668"/>
        <a:ext cx="8280967" cy="906943"/>
      </dsp:txXfrm>
    </dsp:sp>
    <dsp:sp modelId="{7907FD27-3F9F-4C31-A1DD-3FF174FBA740}">
      <dsp:nvSpPr>
        <dsp:cNvPr id="0" name=""/>
        <dsp:cNvSpPr/>
      </dsp:nvSpPr>
      <dsp:spPr>
        <a:xfrm>
          <a:off x="0" y="963668"/>
          <a:ext cx="2070241" cy="906943"/>
        </a:xfrm>
        <a:prstGeom prst="rect">
          <a:avLst/>
        </a:prstGeom>
        <a:solidFill>
          <a:schemeClr val="bg1">
            <a:lumMod val="95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89586" rIns="109550" bIns="89586" numCol="1" spcCol="1270" anchor="ctr" anchorCtr="0">
          <a:noAutofit/>
        </a:bodyPr>
        <a:lstStyle/>
        <a:p>
          <a:pPr marL="0" lvl="0" indent="0" algn="ctr" defTabSz="711200">
            <a:lnSpc>
              <a:spcPct val="90000"/>
            </a:lnSpc>
            <a:spcBef>
              <a:spcPct val="0"/>
            </a:spcBef>
            <a:spcAft>
              <a:spcPct val="35000"/>
            </a:spcAft>
            <a:buNone/>
          </a:pPr>
          <a:r>
            <a:rPr lang="en-US" sz="1600" b="1" kern="1200"/>
            <a:t>Off-the-shelf solutions</a:t>
          </a:r>
          <a:endParaRPr lang="en-US" sz="1600" kern="1200"/>
        </a:p>
      </dsp:txBody>
      <dsp:txXfrm>
        <a:off x="0" y="963668"/>
        <a:ext cx="2070241" cy="906943"/>
      </dsp:txXfrm>
    </dsp:sp>
    <dsp:sp modelId="{DAE085E2-F808-4543-8EA9-EE4B24DD0CB4}">
      <dsp:nvSpPr>
        <dsp:cNvPr id="0" name=""/>
        <dsp:cNvSpPr/>
      </dsp:nvSpPr>
      <dsp:spPr>
        <a:xfrm>
          <a:off x="2070241" y="1925028"/>
          <a:ext cx="8280967" cy="906943"/>
        </a:xfrm>
        <a:prstGeom prst="rect">
          <a:avLst/>
        </a:prstGeom>
        <a:solidFill>
          <a:schemeClr val="bg1">
            <a:lumMod val="95000"/>
          </a:schemeClr>
        </a:solidFill>
        <a:ln w="12700" cap="rnd" cmpd="sng" algn="ctr">
          <a:solidFill>
            <a:schemeClr val="accent2">
              <a:shade val="50000"/>
              <a:hueOff val="491973"/>
              <a:satOff val="-36493"/>
              <a:lumOff val="4363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230364" rIns="160674" bIns="230364" numCol="1" spcCol="1270" anchor="ctr" anchorCtr="0">
          <a:noAutofit/>
        </a:bodyPr>
        <a:lstStyle/>
        <a:p>
          <a:pPr marL="0" lvl="0" indent="0" algn="l" defTabSz="577850">
            <a:lnSpc>
              <a:spcPct val="90000"/>
            </a:lnSpc>
            <a:spcBef>
              <a:spcPct val="0"/>
            </a:spcBef>
            <a:spcAft>
              <a:spcPct val="35000"/>
            </a:spcAft>
            <a:buNone/>
          </a:pPr>
          <a:endParaRPr lang="en-US" sz="1300" kern="1200" dirty="0"/>
        </a:p>
      </dsp:txBody>
      <dsp:txXfrm>
        <a:off x="2070241" y="1925028"/>
        <a:ext cx="8280967" cy="906943"/>
      </dsp:txXfrm>
    </dsp:sp>
    <dsp:sp modelId="{12142216-4394-4393-A984-C7C85650B7E3}">
      <dsp:nvSpPr>
        <dsp:cNvPr id="0" name=""/>
        <dsp:cNvSpPr/>
      </dsp:nvSpPr>
      <dsp:spPr>
        <a:xfrm>
          <a:off x="0" y="1925028"/>
          <a:ext cx="2070241" cy="906943"/>
        </a:xfrm>
        <a:prstGeom prst="rect">
          <a:avLst/>
        </a:prstGeom>
        <a:solidFill>
          <a:schemeClr val="bg1">
            <a:lumMod val="95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89586" rIns="109550" bIns="89586" numCol="1" spcCol="1270" anchor="ctr" anchorCtr="0">
          <a:noAutofit/>
        </a:bodyPr>
        <a:lstStyle/>
        <a:p>
          <a:pPr marL="0" lvl="0" indent="0" algn="ctr" defTabSz="711200">
            <a:lnSpc>
              <a:spcPct val="90000"/>
            </a:lnSpc>
            <a:spcBef>
              <a:spcPct val="0"/>
            </a:spcBef>
            <a:spcAft>
              <a:spcPct val="35000"/>
            </a:spcAft>
            <a:buNone/>
          </a:pPr>
          <a:r>
            <a:rPr lang="en-US" sz="1600" b="1" kern="1200"/>
            <a:t>Best-of-breed integration</a:t>
          </a:r>
          <a:endParaRPr lang="en-US" sz="1600" kern="1200"/>
        </a:p>
      </dsp:txBody>
      <dsp:txXfrm>
        <a:off x="0" y="1925028"/>
        <a:ext cx="2070241" cy="906943"/>
      </dsp:txXfrm>
    </dsp:sp>
    <dsp:sp modelId="{FD2D522C-60A1-4DFE-85C0-7481AE9857A4}">
      <dsp:nvSpPr>
        <dsp:cNvPr id="0" name=""/>
        <dsp:cNvSpPr/>
      </dsp:nvSpPr>
      <dsp:spPr>
        <a:xfrm>
          <a:off x="2068220" y="2893050"/>
          <a:ext cx="8272880" cy="1714459"/>
        </a:xfrm>
        <a:prstGeom prst="rect">
          <a:avLst/>
        </a:prstGeom>
        <a:gradFill rotWithShape="0">
          <a:gsLst>
            <a:gs pos="0">
              <a:srgbClr val="54A021">
                <a:shade val="50000"/>
                <a:hueOff val="245987"/>
                <a:satOff val="-18246"/>
                <a:lumOff val="21819"/>
                <a:alphaOff val="0"/>
                <a:tint val="96000"/>
                <a:lumMod val="100000"/>
              </a:srgbClr>
            </a:gs>
            <a:gs pos="78000">
              <a:srgbClr val="54A021">
                <a:shade val="50000"/>
                <a:hueOff val="245987"/>
                <a:satOff val="-18246"/>
                <a:lumOff val="21819"/>
                <a:alphaOff val="0"/>
                <a:shade val="94000"/>
                <a:lumMod val="94000"/>
              </a:srgbClr>
            </a:gs>
          </a:gsLst>
          <a:lin ang="5400000" scaled="0"/>
        </a:gradFill>
        <a:ln w="12700" cap="rnd" cmpd="sng" algn="ctr">
          <a:solidFill>
            <a:srgbClr val="54A021">
              <a:shade val="50000"/>
              <a:hueOff val="245987"/>
              <a:satOff val="-18246"/>
              <a:lumOff val="21819"/>
              <a:alphaOff val="0"/>
            </a:srgb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360" tIns="198196" rIns="160360" bIns="198196" numCol="1" spcCol="1270" anchor="t" anchorCtr="0">
          <a:noAutofit/>
        </a:bodyPr>
        <a:lstStyle/>
        <a:p>
          <a:pPr marL="0" lvl="0" indent="0" algn="l" defTabSz="488950">
            <a:lnSpc>
              <a:spcPct val="90000"/>
            </a:lnSpc>
            <a:spcBef>
              <a:spcPct val="0"/>
            </a:spcBef>
            <a:spcAft>
              <a:spcPct val="35000"/>
            </a:spcAft>
            <a:buNone/>
          </a:pPr>
          <a:r>
            <a:rPr lang="en-US" sz="1400" b="1" kern="1200" dirty="0">
              <a:solidFill>
                <a:prstClr val="white"/>
              </a:solidFill>
              <a:latin typeface="Trebuchet MS" panose="020B0603020202020204"/>
              <a:ea typeface="+mn-ea"/>
              <a:cs typeface="+mn-cs"/>
            </a:rPr>
            <a:t>Most Commonly used architecture for custom log management is “ELK stack”:</a:t>
          </a:r>
        </a:p>
        <a:p>
          <a:pPr marL="0" lvl="0" indent="0" algn="l" defTabSz="488950">
            <a:lnSpc>
              <a:spcPct val="90000"/>
            </a:lnSpc>
            <a:spcBef>
              <a:spcPct val="0"/>
            </a:spcBef>
            <a:spcAft>
              <a:spcPct val="35000"/>
            </a:spcAft>
            <a:buNone/>
          </a:pPr>
          <a:r>
            <a:rPr lang="en-US" sz="1400" b="1" kern="1200">
              <a:solidFill>
                <a:prstClr val="white"/>
              </a:solidFill>
              <a:latin typeface="Trebuchet MS" panose="020B0603020202020204"/>
              <a:ea typeface="+mn-ea"/>
              <a:cs typeface="+mn-cs"/>
            </a:rPr>
            <a:t>Elasticsearch,</a:t>
          </a:r>
        </a:p>
        <a:p>
          <a:pPr marL="0" lvl="0" indent="0" algn="l" defTabSz="488950">
            <a:lnSpc>
              <a:spcPct val="90000"/>
            </a:lnSpc>
            <a:spcBef>
              <a:spcPct val="0"/>
            </a:spcBef>
            <a:spcAft>
              <a:spcPct val="35000"/>
            </a:spcAft>
            <a:buNone/>
          </a:pPr>
          <a:r>
            <a:rPr lang="en-US" sz="1400" b="1" kern="1200">
              <a:solidFill>
                <a:prstClr val="white"/>
              </a:solidFill>
              <a:latin typeface="Trebuchet MS" panose="020B0603020202020204"/>
              <a:ea typeface="+mn-ea"/>
              <a:cs typeface="+mn-cs"/>
            </a:rPr>
            <a:t>Logstash,</a:t>
          </a:r>
        </a:p>
        <a:p>
          <a:pPr marL="0" lvl="0" indent="0" algn="l" defTabSz="488950">
            <a:lnSpc>
              <a:spcPct val="90000"/>
            </a:lnSpc>
            <a:spcBef>
              <a:spcPct val="0"/>
            </a:spcBef>
            <a:spcAft>
              <a:spcPct val="35000"/>
            </a:spcAft>
            <a:buNone/>
          </a:pPr>
          <a:r>
            <a:rPr lang="en-US" sz="1400" b="1" kern="1200" dirty="0">
              <a:solidFill>
                <a:prstClr val="white"/>
              </a:solidFill>
              <a:latin typeface="Trebuchet MS" panose="020B0603020202020204"/>
              <a:ea typeface="+mn-ea"/>
              <a:cs typeface="+mn-cs"/>
            </a:rPr>
            <a:t>Kibana,</a:t>
          </a:r>
        </a:p>
      </dsp:txBody>
      <dsp:txXfrm>
        <a:off x="2068220" y="2893050"/>
        <a:ext cx="8272880" cy="1714459"/>
      </dsp:txXfrm>
    </dsp:sp>
    <dsp:sp modelId="{70C9E1AE-C4FB-471D-B2BA-778757D3CF6B}">
      <dsp:nvSpPr>
        <dsp:cNvPr id="0" name=""/>
        <dsp:cNvSpPr/>
      </dsp:nvSpPr>
      <dsp:spPr>
        <a:xfrm>
          <a:off x="0" y="2886389"/>
          <a:ext cx="2068220" cy="1727782"/>
        </a:xfrm>
        <a:prstGeom prst="rect">
          <a:avLst/>
        </a:prstGeom>
        <a:solidFill>
          <a:schemeClr val="accent1">
            <a:lumMod val="40000"/>
            <a:lumOff val="60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443" tIns="89586" rIns="109443" bIns="89586" numCol="1" spcCol="1270" anchor="ctr" anchorCtr="0">
          <a:noAutofit/>
        </a:bodyPr>
        <a:lstStyle/>
        <a:p>
          <a:pPr marL="0" lvl="0" indent="0" algn="ctr" defTabSz="711200">
            <a:lnSpc>
              <a:spcPct val="90000"/>
            </a:lnSpc>
            <a:spcBef>
              <a:spcPct val="0"/>
            </a:spcBef>
            <a:spcAft>
              <a:spcPct val="35000"/>
            </a:spcAft>
            <a:buNone/>
          </a:pPr>
          <a:r>
            <a:rPr lang="en-US" sz="1600" b="1" kern="1200" dirty="0"/>
            <a:t>A Custom Logging implementation</a:t>
          </a:r>
          <a:endParaRPr lang="en-US" sz="1600" kern="1200" dirty="0"/>
        </a:p>
      </dsp:txBody>
      <dsp:txXfrm>
        <a:off x="0" y="2886389"/>
        <a:ext cx="2068220" cy="1727782"/>
      </dsp:txXfrm>
    </dsp:sp>
    <dsp:sp modelId="{F2653B71-3A7E-4F22-AC36-5FC48873C173}">
      <dsp:nvSpPr>
        <dsp:cNvPr id="0" name=""/>
        <dsp:cNvSpPr/>
      </dsp:nvSpPr>
      <dsp:spPr>
        <a:xfrm>
          <a:off x="2070241" y="4668588"/>
          <a:ext cx="8280967" cy="906943"/>
        </a:xfrm>
        <a:prstGeom prst="rect">
          <a:avLst/>
        </a:prstGeom>
        <a:solidFill>
          <a:schemeClr val="bg1">
            <a:lumMod val="95000"/>
          </a:schemeClr>
        </a:soli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230364" rIns="160674" bIns="230364" numCol="1" spcCol="1270" anchor="ctr" anchorCtr="0">
          <a:noAutofit/>
        </a:bodyPr>
        <a:lstStyle/>
        <a:p>
          <a:pPr marL="0" lvl="0" indent="0" algn="l" defTabSz="577850">
            <a:lnSpc>
              <a:spcPct val="90000"/>
            </a:lnSpc>
            <a:spcBef>
              <a:spcPct val="0"/>
            </a:spcBef>
            <a:spcAft>
              <a:spcPct val="35000"/>
            </a:spcAft>
            <a:buNone/>
          </a:pPr>
          <a:endParaRPr lang="en-US" sz="1300" kern="1200" dirty="0"/>
        </a:p>
      </dsp:txBody>
      <dsp:txXfrm>
        <a:off x="2070241" y="4668588"/>
        <a:ext cx="8280967" cy="906943"/>
      </dsp:txXfrm>
    </dsp:sp>
    <dsp:sp modelId="{8509C9A7-F04B-4D32-AF66-C822A57CD50A}">
      <dsp:nvSpPr>
        <dsp:cNvPr id="0" name=""/>
        <dsp:cNvSpPr/>
      </dsp:nvSpPr>
      <dsp:spPr>
        <a:xfrm>
          <a:off x="0" y="4668588"/>
          <a:ext cx="2070241" cy="906943"/>
        </a:xfrm>
        <a:prstGeom prst="rect">
          <a:avLst/>
        </a:prstGeom>
        <a:solidFill>
          <a:schemeClr val="bg1">
            <a:lumMod val="95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89586" rIns="109550" bIns="89586" numCol="1" spcCol="1270" anchor="ctr" anchorCtr="0">
          <a:noAutofit/>
        </a:bodyPr>
        <a:lstStyle/>
        <a:p>
          <a:pPr marL="0" lvl="0" indent="0" algn="ctr" defTabSz="711200">
            <a:lnSpc>
              <a:spcPct val="90000"/>
            </a:lnSpc>
            <a:spcBef>
              <a:spcPct val="0"/>
            </a:spcBef>
            <a:spcAft>
              <a:spcPct val="35000"/>
            </a:spcAft>
            <a:buNone/>
          </a:pPr>
          <a:r>
            <a:rPr lang="en-US" sz="1600" b="1" kern="1200"/>
            <a:t>Distributed Tracing using Spring Cloud Sleuth</a:t>
          </a:r>
          <a:endParaRPr lang="en-US" sz="1600" kern="1200"/>
        </a:p>
      </dsp:txBody>
      <dsp:txXfrm>
        <a:off x="0" y="4668588"/>
        <a:ext cx="2070241" cy="906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BF653-4161-4C7B-BC5C-2764960D4A54}">
      <dsp:nvSpPr>
        <dsp:cNvPr id="0" name=""/>
        <dsp:cNvSpPr/>
      </dsp:nvSpPr>
      <dsp:spPr>
        <a:xfrm>
          <a:off x="2070241" y="1442"/>
          <a:ext cx="8280967" cy="655695"/>
        </a:xfrm>
        <a:prstGeom prst="rect">
          <a:avLst/>
        </a:prstGeom>
        <a:solidFill>
          <a:schemeClr val="bg1">
            <a:lumMod val="95000"/>
          </a:schemeClr>
        </a:solidFill>
        <a:ln w="12700" cap="rnd" cmpd="sng" algn="ctr">
          <a:solidFill>
            <a:schemeClr val="accent2">
              <a:shade val="5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66547" rIns="160674" bIns="166547" numCol="1" spcCol="1270" anchor="ctr" anchorCtr="0">
          <a:noAutofit/>
        </a:bodyPr>
        <a:lstStyle/>
        <a:p>
          <a:pPr marL="0" lvl="0" indent="0" algn="l" defTabSz="622300">
            <a:lnSpc>
              <a:spcPct val="90000"/>
            </a:lnSpc>
            <a:spcBef>
              <a:spcPct val="0"/>
            </a:spcBef>
            <a:spcAft>
              <a:spcPct val="35000"/>
            </a:spcAft>
            <a:buNone/>
          </a:pPr>
          <a:endParaRPr lang="en-US" sz="1400" kern="1200" dirty="0"/>
        </a:p>
      </dsp:txBody>
      <dsp:txXfrm>
        <a:off x="2070241" y="1442"/>
        <a:ext cx="8280967" cy="655695"/>
      </dsp:txXfrm>
    </dsp:sp>
    <dsp:sp modelId="{493D102B-1838-427A-8E03-3F4689723C55}">
      <dsp:nvSpPr>
        <dsp:cNvPr id="0" name=""/>
        <dsp:cNvSpPr/>
      </dsp:nvSpPr>
      <dsp:spPr>
        <a:xfrm>
          <a:off x="0" y="1442"/>
          <a:ext cx="2070241" cy="655695"/>
        </a:xfrm>
        <a:prstGeom prst="rect">
          <a:avLst/>
        </a:prstGeom>
        <a:solidFill>
          <a:schemeClr val="bg1">
            <a:lumMod val="95000"/>
          </a:schemeClr>
        </a:solidFill>
        <a:ln w="12700" cap="rnd"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64768" rIns="109550" bIns="64768" numCol="1" spcCol="1270" anchor="ctr" anchorCtr="0">
          <a:noAutofit/>
        </a:bodyPr>
        <a:lstStyle/>
        <a:p>
          <a:pPr marL="0" lvl="0" indent="0" algn="ctr" defTabSz="755650">
            <a:lnSpc>
              <a:spcPct val="90000"/>
            </a:lnSpc>
            <a:spcBef>
              <a:spcPct val="0"/>
            </a:spcBef>
            <a:spcAft>
              <a:spcPct val="35000"/>
            </a:spcAft>
            <a:buNone/>
          </a:pPr>
          <a:r>
            <a:rPr lang="en-US" sz="1700" b="1" kern="1200" dirty="0"/>
            <a:t>Cloud services</a:t>
          </a:r>
          <a:endParaRPr lang="en-US" sz="1700" kern="1200" dirty="0"/>
        </a:p>
      </dsp:txBody>
      <dsp:txXfrm>
        <a:off x="0" y="1442"/>
        <a:ext cx="2070241" cy="655695"/>
      </dsp:txXfrm>
    </dsp:sp>
    <dsp:sp modelId="{E1B08A2B-2339-4F4C-AE8E-0D51D59D9E72}">
      <dsp:nvSpPr>
        <dsp:cNvPr id="0" name=""/>
        <dsp:cNvSpPr/>
      </dsp:nvSpPr>
      <dsp:spPr>
        <a:xfrm>
          <a:off x="2070241" y="696479"/>
          <a:ext cx="8280967" cy="655695"/>
        </a:xfrm>
        <a:prstGeom prst="rect">
          <a:avLst/>
        </a:prstGeom>
        <a:solidFill>
          <a:schemeClr val="bg1">
            <a:lumMod val="95000"/>
          </a:schemeClr>
        </a:soli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66547" rIns="160674" bIns="166547" numCol="1" spcCol="1270" anchor="ctr" anchorCtr="0">
          <a:noAutofit/>
        </a:bodyPr>
        <a:lstStyle/>
        <a:p>
          <a:pPr marL="0" lvl="0" indent="0" algn="l" defTabSz="622300">
            <a:lnSpc>
              <a:spcPct val="90000"/>
            </a:lnSpc>
            <a:spcBef>
              <a:spcPct val="0"/>
            </a:spcBef>
            <a:spcAft>
              <a:spcPct val="35000"/>
            </a:spcAft>
            <a:buNone/>
          </a:pPr>
          <a:endParaRPr lang="en-US" sz="1400" kern="1200" dirty="0"/>
        </a:p>
      </dsp:txBody>
      <dsp:txXfrm>
        <a:off x="2070241" y="696479"/>
        <a:ext cx="8280967" cy="655695"/>
      </dsp:txXfrm>
    </dsp:sp>
    <dsp:sp modelId="{7907FD27-3F9F-4C31-A1DD-3FF174FBA740}">
      <dsp:nvSpPr>
        <dsp:cNvPr id="0" name=""/>
        <dsp:cNvSpPr/>
      </dsp:nvSpPr>
      <dsp:spPr>
        <a:xfrm>
          <a:off x="0" y="696479"/>
          <a:ext cx="2070241" cy="655695"/>
        </a:xfrm>
        <a:prstGeom prst="rect">
          <a:avLst/>
        </a:prstGeom>
        <a:solidFill>
          <a:schemeClr val="bg1">
            <a:lumMod val="95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64768" rIns="109550" bIns="64768" numCol="1" spcCol="1270" anchor="ctr" anchorCtr="0">
          <a:noAutofit/>
        </a:bodyPr>
        <a:lstStyle/>
        <a:p>
          <a:pPr marL="0" lvl="0" indent="0" algn="ctr" defTabSz="755650">
            <a:lnSpc>
              <a:spcPct val="90000"/>
            </a:lnSpc>
            <a:spcBef>
              <a:spcPct val="0"/>
            </a:spcBef>
            <a:spcAft>
              <a:spcPct val="35000"/>
            </a:spcAft>
            <a:buNone/>
          </a:pPr>
          <a:r>
            <a:rPr lang="en-US" sz="1700" b="1" kern="1200"/>
            <a:t>Off-the-shelf solutions</a:t>
          </a:r>
          <a:endParaRPr lang="en-US" sz="1700" kern="1200"/>
        </a:p>
      </dsp:txBody>
      <dsp:txXfrm>
        <a:off x="0" y="696479"/>
        <a:ext cx="2070241" cy="655695"/>
      </dsp:txXfrm>
    </dsp:sp>
    <dsp:sp modelId="{DAE085E2-F808-4543-8EA9-EE4B24DD0CB4}">
      <dsp:nvSpPr>
        <dsp:cNvPr id="0" name=""/>
        <dsp:cNvSpPr/>
      </dsp:nvSpPr>
      <dsp:spPr>
        <a:xfrm>
          <a:off x="2070241" y="1391517"/>
          <a:ext cx="8280967" cy="655695"/>
        </a:xfrm>
        <a:prstGeom prst="rect">
          <a:avLst/>
        </a:prstGeom>
        <a:solidFill>
          <a:schemeClr val="bg1">
            <a:lumMod val="95000"/>
          </a:schemeClr>
        </a:solidFill>
        <a:ln w="12700" cap="rnd" cmpd="sng" algn="ctr">
          <a:solidFill>
            <a:schemeClr val="accent2">
              <a:shade val="50000"/>
              <a:hueOff val="491973"/>
              <a:satOff val="-36493"/>
              <a:lumOff val="4363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66547" rIns="160674" bIns="166547" numCol="1" spcCol="1270" anchor="ctr" anchorCtr="0">
          <a:noAutofit/>
        </a:bodyPr>
        <a:lstStyle/>
        <a:p>
          <a:pPr marL="0" lvl="0" indent="0" algn="l" defTabSz="622300">
            <a:lnSpc>
              <a:spcPct val="90000"/>
            </a:lnSpc>
            <a:spcBef>
              <a:spcPct val="0"/>
            </a:spcBef>
            <a:spcAft>
              <a:spcPct val="35000"/>
            </a:spcAft>
            <a:buNone/>
          </a:pPr>
          <a:endParaRPr lang="en-US" sz="1400" kern="1200" dirty="0"/>
        </a:p>
      </dsp:txBody>
      <dsp:txXfrm>
        <a:off x="2070241" y="1391517"/>
        <a:ext cx="8280967" cy="655695"/>
      </dsp:txXfrm>
    </dsp:sp>
    <dsp:sp modelId="{12142216-4394-4393-A984-C7C85650B7E3}">
      <dsp:nvSpPr>
        <dsp:cNvPr id="0" name=""/>
        <dsp:cNvSpPr/>
      </dsp:nvSpPr>
      <dsp:spPr>
        <a:xfrm>
          <a:off x="0" y="1391517"/>
          <a:ext cx="2070241" cy="655695"/>
        </a:xfrm>
        <a:prstGeom prst="rect">
          <a:avLst/>
        </a:prstGeom>
        <a:solidFill>
          <a:schemeClr val="bg1">
            <a:lumMod val="95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64768" rIns="109550" bIns="64768" numCol="1" spcCol="1270" anchor="ctr" anchorCtr="0">
          <a:noAutofit/>
        </a:bodyPr>
        <a:lstStyle/>
        <a:p>
          <a:pPr marL="0" lvl="0" indent="0" algn="ctr" defTabSz="755650">
            <a:lnSpc>
              <a:spcPct val="90000"/>
            </a:lnSpc>
            <a:spcBef>
              <a:spcPct val="0"/>
            </a:spcBef>
            <a:spcAft>
              <a:spcPct val="35000"/>
            </a:spcAft>
            <a:buNone/>
          </a:pPr>
          <a:r>
            <a:rPr lang="en-US" sz="1700" b="1" kern="1200"/>
            <a:t>Best-of-breed integration</a:t>
          </a:r>
          <a:endParaRPr lang="en-US" sz="1700" kern="1200"/>
        </a:p>
      </dsp:txBody>
      <dsp:txXfrm>
        <a:off x="0" y="1391517"/>
        <a:ext cx="2070241" cy="655695"/>
      </dsp:txXfrm>
    </dsp:sp>
    <dsp:sp modelId="{FD2D522C-60A1-4DFE-85C0-7481AE9857A4}">
      <dsp:nvSpPr>
        <dsp:cNvPr id="0" name=""/>
        <dsp:cNvSpPr/>
      </dsp:nvSpPr>
      <dsp:spPr>
        <a:xfrm>
          <a:off x="2070241" y="2086555"/>
          <a:ext cx="8280967" cy="655695"/>
        </a:xfrm>
        <a:prstGeom prst="rect">
          <a:avLst/>
        </a:prstGeom>
        <a:solidFill>
          <a:schemeClr val="bg1">
            <a:lumMod val="95000"/>
          </a:schemeClr>
        </a:solidFill>
        <a:ln w="12700" cap="rnd" cmpd="sng" algn="ctr">
          <a:solidFill>
            <a:schemeClr val="accent2">
              <a:shade val="50000"/>
              <a:hueOff val="491973"/>
              <a:satOff val="-36493"/>
              <a:lumOff val="4363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674" tIns="166547" rIns="160674" bIns="166547" numCol="1" spcCol="1270" anchor="ctr" anchorCtr="0">
          <a:noAutofit/>
        </a:bodyPr>
        <a:lstStyle/>
        <a:p>
          <a:pPr marL="0" lvl="0" indent="0" algn="l" defTabSz="622300">
            <a:lnSpc>
              <a:spcPct val="90000"/>
            </a:lnSpc>
            <a:spcBef>
              <a:spcPct val="0"/>
            </a:spcBef>
            <a:spcAft>
              <a:spcPct val="35000"/>
            </a:spcAft>
            <a:buNone/>
          </a:pPr>
          <a:endParaRPr lang="en-US" sz="1400" kern="1200" dirty="0"/>
        </a:p>
      </dsp:txBody>
      <dsp:txXfrm>
        <a:off x="2070241" y="2086555"/>
        <a:ext cx="8280967" cy="655695"/>
      </dsp:txXfrm>
    </dsp:sp>
    <dsp:sp modelId="{70C9E1AE-C4FB-471D-B2BA-778757D3CF6B}">
      <dsp:nvSpPr>
        <dsp:cNvPr id="0" name=""/>
        <dsp:cNvSpPr/>
      </dsp:nvSpPr>
      <dsp:spPr>
        <a:xfrm>
          <a:off x="0" y="2086555"/>
          <a:ext cx="2070241" cy="655695"/>
        </a:xfrm>
        <a:prstGeom prst="rect">
          <a:avLst/>
        </a:prstGeom>
        <a:solidFill>
          <a:schemeClr val="bg1">
            <a:lumMod val="95000"/>
          </a:schemeClr>
        </a:solidFill>
        <a:ln w="12700" cap="rnd" cmpd="sng" algn="ctr">
          <a:solidFill>
            <a:schemeClr val="accent2">
              <a:shade val="50000"/>
              <a:hueOff val="476893"/>
              <a:satOff val="-35654"/>
              <a:lumOff val="396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550" tIns="64768" rIns="109550" bIns="64768" numCol="1" spcCol="1270" anchor="ctr" anchorCtr="0">
          <a:noAutofit/>
        </a:bodyPr>
        <a:lstStyle/>
        <a:p>
          <a:pPr marL="0" lvl="0" indent="0" algn="ctr" defTabSz="755650">
            <a:lnSpc>
              <a:spcPct val="90000"/>
            </a:lnSpc>
            <a:spcBef>
              <a:spcPct val="0"/>
            </a:spcBef>
            <a:spcAft>
              <a:spcPct val="35000"/>
            </a:spcAft>
            <a:buNone/>
          </a:pPr>
          <a:r>
            <a:rPr lang="en-US" sz="1700" b="1" kern="1200"/>
            <a:t>A Custom Logging implementation</a:t>
          </a:r>
          <a:endParaRPr lang="en-US" sz="1700" kern="1200"/>
        </a:p>
      </dsp:txBody>
      <dsp:txXfrm>
        <a:off x="0" y="2086555"/>
        <a:ext cx="2070241" cy="655695"/>
      </dsp:txXfrm>
    </dsp:sp>
    <dsp:sp modelId="{F2653B71-3A7E-4F22-AC36-5FC48873C173}">
      <dsp:nvSpPr>
        <dsp:cNvPr id="0" name=""/>
        <dsp:cNvSpPr/>
      </dsp:nvSpPr>
      <dsp:spPr>
        <a:xfrm>
          <a:off x="2068220" y="2784244"/>
          <a:ext cx="8272880" cy="2789500"/>
        </a:xfrm>
        <a:prstGeom prst="rect">
          <a:avLst/>
        </a:prstGeom>
        <a:gradFill rotWithShape="0">
          <a:gsLst>
            <a:gs pos="0">
              <a:schemeClr val="accent2">
                <a:shade val="50000"/>
                <a:hueOff val="245987"/>
                <a:satOff val="-18246"/>
                <a:lumOff val="21819"/>
                <a:alphaOff val="0"/>
                <a:tint val="96000"/>
                <a:lumMod val="100000"/>
              </a:schemeClr>
            </a:gs>
            <a:gs pos="78000">
              <a:schemeClr val="accent2">
                <a:shade val="50000"/>
                <a:hueOff val="245987"/>
                <a:satOff val="-18246"/>
                <a:lumOff val="21819"/>
                <a:alphaOff val="0"/>
                <a:shade val="94000"/>
                <a:lumMod val="94000"/>
              </a:schemeClr>
            </a:gs>
          </a:gsLst>
          <a:lin ang="5400000" scaled="0"/>
        </a:gradFill>
        <a:ln w="12700" cap="rnd" cmpd="sng" algn="ctr">
          <a:solidFill>
            <a:schemeClr val="accent2">
              <a:shade val="50000"/>
              <a:hueOff val="245987"/>
              <a:satOff val="-18246"/>
              <a:lumOff val="2181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517" tIns="166547" rIns="160517" bIns="166547" numCol="1" spcCol="1270" anchor="t" anchorCtr="0">
          <a:noAutofit/>
        </a:bodyPr>
        <a:lstStyle/>
        <a:p>
          <a:pPr marL="0" lvl="0" indent="0" algn="l" defTabSz="711200">
            <a:lnSpc>
              <a:spcPct val="90000"/>
            </a:lnSpc>
            <a:spcBef>
              <a:spcPct val="0"/>
            </a:spcBef>
            <a:spcAft>
              <a:spcPct val="35000"/>
            </a:spcAft>
            <a:buNone/>
          </a:pPr>
          <a:r>
            <a:rPr lang="en-US" sz="1600" kern="1200" dirty="0"/>
            <a:t>it is still almost impossible to trace end-to-end transactions. That’s why transactions spanning microservices need to have a </a:t>
          </a:r>
          <a:r>
            <a:rPr lang="en-US" sz="1600" b="1" kern="1200" dirty="0"/>
            <a:t>correlation ID</a:t>
          </a:r>
          <a:r>
            <a:rPr lang="en-US" sz="1600" kern="1200" dirty="0"/>
            <a:t>.</a:t>
          </a:r>
        </a:p>
        <a:p>
          <a:pPr marL="0" lvl="0" indent="0" algn="l" defTabSz="711200">
            <a:lnSpc>
              <a:spcPct val="90000"/>
            </a:lnSpc>
            <a:spcBef>
              <a:spcPct val="0"/>
            </a:spcBef>
            <a:spcAft>
              <a:spcPct val="35000"/>
            </a:spcAft>
            <a:buNone/>
          </a:pPr>
          <a:r>
            <a:rPr lang="en-US" sz="1600" kern="1200"/>
            <a:t>distributed tracing Systems (Projects):</a:t>
          </a:r>
        </a:p>
        <a:p>
          <a:pPr marL="171450" lvl="1" indent="-171450" algn="l" defTabSz="711200">
            <a:lnSpc>
              <a:spcPct val="90000"/>
            </a:lnSpc>
            <a:spcBef>
              <a:spcPct val="0"/>
            </a:spcBef>
            <a:spcAft>
              <a:spcPct val="15000"/>
            </a:spcAft>
            <a:buChar char="•"/>
          </a:pPr>
          <a:r>
            <a:rPr lang="en-US" sz="1600" kern="1200" dirty="0"/>
            <a:t>Twitter's </a:t>
          </a:r>
          <a:r>
            <a:rPr lang="en-US" sz="1600" kern="1200" dirty="0" err="1"/>
            <a:t>Zipkin</a:t>
          </a:r>
          <a:endParaRPr lang="en-US" sz="1600" kern="1200" dirty="0"/>
        </a:p>
        <a:p>
          <a:pPr marL="171450" lvl="1" indent="-171450" algn="l" defTabSz="711200">
            <a:lnSpc>
              <a:spcPct val="90000"/>
            </a:lnSpc>
            <a:spcBef>
              <a:spcPct val="0"/>
            </a:spcBef>
            <a:spcAft>
              <a:spcPct val="15000"/>
            </a:spcAft>
            <a:buChar char="•"/>
          </a:pPr>
          <a:r>
            <a:rPr lang="en-US" sz="1600" kern="1200" dirty="0"/>
            <a:t>Cloudera's </a:t>
          </a:r>
          <a:r>
            <a:rPr lang="en-US" sz="1600" kern="1200" dirty="0" err="1"/>
            <a:t>Htrace</a:t>
          </a:r>
          <a:endParaRPr lang="en-US" sz="1600" kern="1200" dirty="0"/>
        </a:p>
        <a:p>
          <a:pPr marL="171450" lvl="1" indent="-171450" algn="l" defTabSz="711200">
            <a:lnSpc>
              <a:spcPct val="90000"/>
            </a:lnSpc>
            <a:spcBef>
              <a:spcPct val="0"/>
            </a:spcBef>
            <a:spcAft>
              <a:spcPct val="15000"/>
            </a:spcAft>
            <a:buChar char="•"/>
          </a:pPr>
          <a:r>
            <a:rPr lang="en-US" sz="1600" kern="1200"/>
            <a:t>Google's Dapper</a:t>
          </a:r>
        </a:p>
        <a:p>
          <a:pPr marL="0" lvl="0" indent="0" algn="l" defTabSz="711200">
            <a:lnSpc>
              <a:spcPct val="90000"/>
            </a:lnSpc>
            <a:spcBef>
              <a:spcPct val="0"/>
            </a:spcBef>
            <a:spcAft>
              <a:spcPct val="35000"/>
            </a:spcAft>
            <a:buNone/>
          </a:pPr>
          <a:r>
            <a:rPr lang="en-US" sz="1600" kern="1200"/>
            <a:t>Spring Cloud Sleuth library is a wrapper component on top of these systems</a:t>
          </a:r>
        </a:p>
        <a:p>
          <a:pPr marL="0" lvl="0" indent="0" algn="l" defTabSz="711200">
            <a:lnSpc>
              <a:spcPct val="90000"/>
            </a:lnSpc>
            <a:spcBef>
              <a:spcPct val="0"/>
            </a:spcBef>
            <a:spcAft>
              <a:spcPct val="35000"/>
            </a:spcAft>
            <a:buNone/>
          </a:pPr>
          <a:r>
            <a:rPr lang="en-US" sz="1600" kern="1200" dirty="0"/>
            <a:t>Works with concepts Span &amp; Trace</a:t>
          </a:r>
        </a:p>
      </dsp:txBody>
      <dsp:txXfrm>
        <a:off x="2068220" y="2784244"/>
        <a:ext cx="8272880" cy="2789500"/>
      </dsp:txXfrm>
    </dsp:sp>
    <dsp:sp modelId="{8509C9A7-F04B-4D32-AF66-C822A57CD50A}">
      <dsp:nvSpPr>
        <dsp:cNvPr id="0" name=""/>
        <dsp:cNvSpPr/>
      </dsp:nvSpPr>
      <dsp:spPr>
        <a:xfrm>
          <a:off x="0" y="2781592"/>
          <a:ext cx="2068220" cy="2794804"/>
        </a:xfrm>
        <a:prstGeom prst="rect">
          <a:avLst/>
        </a:prstGeom>
        <a:solidFill>
          <a:schemeClr val="accent1">
            <a:lumMod val="40000"/>
            <a:lumOff val="60000"/>
          </a:schemeClr>
        </a:solidFill>
        <a:ln w="12700" cap="rnd" cmpd="sng" algn="ctr">
          <a:solidFill>
            <a:schemeClr val="accent2">
              <a:shade val="50000"/>
              <a:hueOff val="238447"/>
              <a:satOff val="-17827"/>
              <a:lumOff val="198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443" tIns="64768" rIns="109443" bIns="64768" numCol="1" spcCol="1270" anchor="ctr" anchorCtr="0">
          <a:noAutofit/>
        </a:bodyPr>
        <a:lstStyle/>
        <a:p>
          <a:pPr marL="0" lvl="0" indent="0" algn="ctr" defTabSz="755650">
            <a:lnSpc>
              <a:spcPct val="90000"/>
            </a:lnSpc>
            <a:spcBef>
              <a:spcPct val="0"/>
            </a:spcBef>
            <a:spcAft>
              <a:spcPct val="35000"/>
            </a:spcAft>
            <a:buNone/>
          </a:pPr>
          <a:r>
            <a:rPr lang="en-US" sz="1700" b="1" kern="1200" dirty="0"/>
            <a:t>Distributed Tracing using Spring Cloud Sleuth</a:t>
          </a:r>
          <a:endParaRPr lang="en-US" sz="1700" kern="1200" dirty="0"/>
        </a:p>
      </dsp:txBody>
      <dsp:txXfrm>
        <a:off x="0" y="2781592"/>
        <a:ext cx="2068220" cy="279480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E73DA-DB80-4D93-8D2A-154FFBAD47B1}" type="datetimeFigureOut">
              <a:rPr lang="en-US" smtClean="0"/>
              <a:t>3/5/2018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CE6F7-859D-4133-8E58-4515985ACA8D}" type="slidenum">
              <a:rPr lang="en-US" smtClean="0"/>
              <a:t>‹#›</a:t>
            </a:fld>
            <a:endParaRPr lang="en-US"/>
          </a:p>
        </p:txBody>
      </p:sp>
    </p:spTree>
    <p:extLst>
      <p:ext uri="{BB962C8B-B14F-4D97-AF65-F5344CB8AC3E}">
        <p14:creationId xmlns:p14="http://schemas.microsoft.com/office/powerpoint/2010/main" val="2107067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Data_lak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traditional logging:</a:t>
            </a:r>
          </a:p>
          <a:p>
            <a:r>
              <a:rPr lang="en-US" sz="1200" b="0" i="0" u="none" strike="noStrike" kern="1200" baseline="0" dirty="0">
                <a:solidFill>
                  <a:schemeClr val="tx1"/>
                </a:solidFill>
                <a:latin typeface="+mn-lt"/>
                <a:ea typeface="+mn-ea"/>
                <a:cs typeface="+mn-cs"/>
              </a:rPr>
              <a:t>Log4j, </a:t>
            </a:r>
            <a:r>
              <a:rPr lang="en-US" sz="1200" b="0" i="0" u="none" strike="noStrike" kern="1200" baseline="0" dirty="0" err="1">
                <a:solidFill>
                  <a:schemeClr val="tx1"/>
                </a:solidFill>
                <a:latin typeface="+mn-lt"/>
                <a:ea typeface="+mn-ea"/>
                <a:cs typeface="+mn-cs"/>
              </a:rPr>
              <a:t>Logback</a:t>
            </a:r>
            <a:r>
              <a:rPr lang="en-US" sz="1200" b="0" i="0" u="none" strike="noStrike" kern="1200" baseline="0" dirty="0">
                <a:solidFill>
                  <a:schemeClr val="tx1"/>
                </a:solidFill>
                <a:latin typeface="+mn-lt"/>
                <a:ea typeface="+mn-ea"/>
                <a:cs typeface="+mn-cs"/>
              </a:rPr>
              <a:t>, and SLF4J</a:t>
            </a:r>
          </a:p>
          <a:p>
            <a:r>
              <a:rPr lang="en-US" sz="1200" b="0" i="0" u="none" strike="noStrike" kern="1200" baseline="0" dirty="0">
                <a:solidFill>
                  <a:schemeClr val="tx1"/>
                </a:solidFill>
                <a:latin typeface="+mn-lt"/>
                <a:ea typeface="+mn-ea"/>
                <a:cs typeface="+mn-cs"/>
              </a:rPr>
              <a:t>File recycling techniques are generally employed to avoid logs filling up all the disk space</a:t>
            </a:r>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4</a:t>
            </a:fld>
            <a:endParaRPr lang="en-US"/>
          </a:p>
        </p:txBody>
      </p:sp>
    </p:spTree>
    <p:extLst>
      <p:ext uri="{BB962C8B-B14F-4D97-AF65-F5344CB8AC3E}">
        <p14:creationId xmlns:p14="http://schemas.microsoft.com/office/powerpoint/2010/main" val="3043910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mentioning that the code </a:t>
            </a:r>
            <a:r>
              <a:rPr lang="en-US" sz="1200" b="0" i="0" u="none" strike="noStrike" kern="1200" baseline="0" dirty="0">
                <a:solidFill>
                  <a:schemeClr val="tx1"/>
                </a:solidFill>
                <a:latin typeface="+mn-lt"/>
                <a:ea typeface="+mn-ea"/>
                <a:cs typeface="+mn-cs"/>
              </a:rPr>
              <a:t>overrides the default </a:t>
            </a:r>
            <a:r>
              <a:rPr lang="en-US" sz="1200" b="0" i="0" u="none" strike="noStrike" kern="1200" baseline="0" dirty="0" err="1">
                <a:solidFill>
                  <a:schemeClr val="tx1"/>
                </a:solidFill>
                <a:latin typeface="+mn-lt"/>
                <a:ea typeface="+mn-ea"/>
                <a:cs typeface="+mn-cs"/>
              </a:rPr>
              <a:t>Logback</a:t>
            </a:r>
            <a:r>
              <a:rPr lang="en-US" sz="1200" b="0" i="0" u="none" strike="noStrike" kern="1200" baseline="0" dirty="0">
                <a:solidFill>
                  <a:schemeClr val="tx1"/>
                </a:solidFill>
                <a:latin typeface="+mn-lt"/>
                <a:ea typeface="+mn-ea"/>
                <a:cs typeface="+mn-cs"/>
              </a:rPr>
              <a:t> configuration by adding a new TCP socket </a:t>
            </a:r>
            <a:r>
              <a:rPr lang="en-US" sz="1200" b="0" i="0" u="none" strike="noStrike" kern="1200" baseline="0" dirty="0" err="1">
                <a:solidFill>
                  <a:schemeClr val="tx1"/>
                </a:solidFill>
                <a:latin typeface="+mn-lt"/>
                <a:ea typeface="+mn-ea"/>
                <a:cs typeface="+mn-cs"/>
              </a:rPr>
              <a:t>appender</a:t>
            </a:r>
            <a:r>
              <a:rPr lang="en-US" sz="1200" b="0" i="0" u="none" strike="noStrike" kern="1200" baseline="0" dirty="0">
                <a:solidFill>
                  <a:schemeClr val="tx1"/>
                </a:solidFill>
                <a:latin typeface="+mn-lt"/>
                <a:ea typeface="+mn-ea"/>
                <a:cs typeface="+mn-cs"/>
              </a:rPr>
              <a:t>, which streams all the log messages to a Logstash service, which is listening on port 4560. It is important to add an encoder, as mentioned in the mentioned configuration.</a:t>
            </a:r>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14</a:t>
            </a:fld>
            <a:endParaRPr lang="en-US"/>
          </a:p>
        </p:txBody>
      </p:sp>
    </p:spTree>
    <p:extLst>
      <p:ext uri="{BB962C8B-B14F-4D97-AF65-F5344CB8AC3E}">
        <p14:creationId xmlns:p14="http://schemas.microsoft.com/office/powerpoint/2010/main" val="221860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diagram: the same trace ID is passed across all microservices, which can be used to track transactions end to end.</a:t>
            </a:r>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15</a:t>
            </a:fld>
            <a:endParaRPr lang="en-US"/>
          </a:p>
        </p:txBody>
      </p:sp>
    </p:spTree>
    <p:extLst>
      <p:ext uri="{BB962C8B-B14F-4D97-AF65-F5344CB8AC3E}">
        <p14:creationId xmlns:p14="http://schemas.microsoft.com/office/powerpoint/2010/main" val="1439779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traditional tools need baseline metrics </a:t>
            </a:r>
            <a:r>
              <a:rPr lang="en-US" sz="1200" b="0" i="0" u="none" strike="noStrike" kern="1200" baseline="0" dirty="0">
                <a:solidFill>
                  <a:schemeClr val="tx1"/>
                </a:solidFill>
                <a:latin typeface="+mn-lt"/>
                <a:ea typeface="+mn-ea"/>
                <a:cs typeface="+mn-cs"/>
              </a:rPr>
              <a:t>such as if the CPU utilization goes above 60% and remains at this level for 2 minutes, then an alert should be sent to the administrator. It is extremely hard to preconfigure these values in large, Internet-scale deployments.</a:t>
            </a:r>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16</a:t>
            </a:fld>
            <a:endParaRPr lang="en-US"/>
          </a:p>
        </p:txBody>
      </p:sp>
    </p:spTree>
    <p:extLst>
      <p:ext uri="{BB962C8B-B14F-4D97-AF65-F5344CB8AC3E}">
        <p14:creationId xmlns:p14="http://schemas.microsoft.com/office/powerpoint/2010/main" val="306140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Metrics sources and data collectors</a:t>
            </a:r>
            <a:r>
              <a:rPr lang="en-US" sz="1200" b="0" i="0" u="none" strike="noStrike" kern="1200" baseline="0" dirty="0">
                <a:solidFill>
                  <a:schemeClr val="tx1"/>
                </a:solidFill>
                <a:latin typeface="+mn-lt"/>
                <a:ea typeface="+mn-ea"/>
                <a:cs typeface="+mn-cs"/>
              </a:rPr>
              <a:t>: Metrics collection at the source is done either by the server pushing metrics information to a central collector or by embedding lightweight agents to collect information. Data collectors collect monitoring metrics from different sources, such as network, physical machines, containers, software components, applications, and so on. The challenge is to collect this data using auto-discovery mechanisms instead of static configurations.</a:t>
            </a:r>
          </a:p>
          <a:p>
            <a:r>
              <a:rPr lang="en-US" sz="1200" b="0" i="0" u="none" strike="noStrike" kern="1200" baseline="0" dirty="0">
                <a:solidFill>
                  <a:schemeClr val="tx1"/>
                </a:solidFill>
                <a:latin typeface="+mn-lt"/>
                <a:ea typeface="+mn-ea"/>
                <a:cs typeface="+mn-cs"/>
              </a:rPr>
              <a:t>This is done by either running agents on the source machines, streaming data from the sources, or polling at regular intervals.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Aggregation and correlation of metrics</a:t>
            </a:r>
            <a:r>
              <a:rPr lang="en-US" sz="1200" b="0" i="0" u="none" strike="noStrike" kern="1200" baseline="0" dirty="0">
                <a:solidFill>
                  <a:schemeClr val="tx1"/>
                </a:solidFill>
                <a:latin typeface="+mn-lt"/>
                <a:ea typeface="+mn-ea"/>
                <a:cs typeface="+mn-cs"/>
              </a:rPr>
              <a:t>: Aggregation capability is required for aggregating metrics collected from different sources, such as user transaction, service, infrastructure, network, and so on. Aggregation can be challenging as it requires some level of understanding of the application’s behavior, such as service dependencies, service grouping, and so on. In many cases, these are automatically formulated based on the metadata provided by the sources.</a:t>
            </a:r>
          </a:p>
          <a:p>
            <a:r>
              <a:rPr lang="en-US" sz="1200" b="0" i="0" u="none" strike="noStrike" kern="1200" baseline="0" dirty="0">
                <a:solidFill>
                  <a:schemeClr val="tx1"/>
                </a:solidFill>
                <a:latin typeface="+mn-lt"/>
                <a:ea typeface="+mn-ea"/>
                <a:cs typeface="+mn-cs"/>
              </a:rPr>
              <a:t>Generally, this is done by an intermediary that accept the metrics.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Processing metrics and actionable insights</a:t>
            </a:r>
            <a:r>
              <a:rPr lang="en-US" sz="1200" b="0" i="0" u="none" strike="noStrike" kern="1200" baseline="0" dirty="0">
                <a:solidFill>
                  <a:schemeClr val="tx1"/>
                </a:solidFill>
                <a:latin typeface="+mn-lt"/>
                <a:ea typeface="+mn-ea"/>
                <a:cs typeface="+mn-cs"/>
              </a:rPr>
              <a:t>: Once data is aggregated, the next step is to do the measurement. Measurements are typically done using set </a:t>
            </a:r>
            <a:r>
              <a:rPr lang="en-US" sz="1200" b="1" i="0" u="none" strike="noStrike" kern="1200" baseline="0" dirty="0">
                <a:solidFill>
                  <a:schemeClr val="tx1"/>
                </a:solidFill>
                <a:latin typeface="+mn-lt"/>
                <a:ea typeface="+mn-ea"/>
                <a:cs typeface="+mn-cs"/>
              </a:rPr>
              <a:t>thresholds</a:t>
            </a:r>
            <a:r>
              <a:rPr lang="en-US" sz="1200" b="0" i="0" u="none" strike="noStrike" kern="1200" baseline="0" dirty="0">
                <a:solidFill>
                  <a:schemeClr val="tx1"/>
                </a:solidFill>
                <a:latin typeface="+mn-lt"/>
                <a:ea typeface="+mn-ea"/>
                <a:cs typeface="+mn-cs"/>
              </a:rPr>
              <a:t>. In the new-generation monitoring systems, these thresholds are automatically discovered. Monitoring tools then analyze the data and provide actionable insights.</a:t>
            </a:r>
          </a:p>
          <a:p>
            <a:r>
              <a:rPr lang="en-US" sz="1200" b="0" i="0" u="none" strike="noStrike" kern="1200" baseline="0" dirty="0">
                <a:solidFill>
                  <a:schemeClr val="tx1"/>
                </a:solidFill>
                <a:latin typeface="+mn-lt"/>
                <a:ea typeface="+mn-ea"/>
                <a:cs typeface="+mn-cs"/>
              </a:rPr>
              <a:t>These tools may use big data and stream analytics solutions.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Alerting, actions, and dashboards</a:t>
            </a:r>
            <a:r>
              <a:rPr lang="en-US" sz="1200" b="0" i="0" u="none" strike="noStrike" kern="1200" baseline="0" dirty="0">
                <a:solidFill>
                  <a:schemeClr val="tx1"/>
                </a:solidFill>
                <a:latin typeface="+mn-lt"/>
                <a:ea typeface="+mn-ea"/>
                <a:cs typeface="+mn-cs"/>
              </a:rPr>
              <a:t>: As soon as issues are detected, they have to be notified to the relevant people or systems. Unlike traditional systems, the microservices monitoring systems should be capable of taking actions on a real-time basis. Proactive monitoring is essential to achieving self-healing. Dashboards are used to display SLAs, KPIs, and so on. Dashboards and alerting tools are capable of handling these requirements. </a:t>
            </a:r>
          </a:p>
          <a:p>
            <a:endParaRPr lang="en-US" sz="1200" b="1" i="0" u="none" strike="noStrike" kern="1200" baseline="0" dirty="0">
              <a:solidFill>
                <a:schemeClr val="tx1"/>
              </a:solidFill>
              <a:latin typeface="+mn-lt"/>
              <a:ea typeface="+mn-ea"/>
              <a:cs typeface="+mn-cs"/>
            </a:endParaRPr>
          </a:p>
          <a:p>
            <a:r>
              <a:rPr lang="en-US" sz="1200" b="0" i="0" u="sng" strike="noStrike" kern="1200" baseline="0" dirty="0">
                <a:solidFill>
                  <a:schemeClr val="tx1"/>
                </a:solidFill>
                <a:latin typeface="+mn-lt"/>
                <a:ea typeface="+mn-ea"/>
                <a:cs typeface="+mn-cs"/>
              </a:rPr>
              <a:t>Microservice monitoring is typically done with three approaches. A combination of these is really required for effective monitoring:</a:t>
            </a:r>
          </a:p>
          <a:p>
            <a:pPr marL="228600" indent="-228600">
              <a:buFont typeface="+mj-lt"/>
              <a:buAutoNum type="arabicPeriod"/>
            </a:pPr>
            <a:r>
              <a:rPr lang="en-US" sz="1200" b="1" i="0" u="none" strike="noStrike" kern="1200" baseline="0" dirty="0">
                <a:solidFill>
                  <a:schemeClr val="tx1"/>
                </a:solidFill>
                <a:latin typeface="+mn-lt"/>
                <a:ea typeface="+mn-ea"/>
                <a:cs typeface="+mn-cs"/>
              </a:rPr>
              <a:t>Application performance monitoring </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APM</a:t>
            </a:r>
            <a:r>
              <a:rPr lang="en-US" sz="1200" b="0" i="0" u="none" strike="noStrike" kern="1200" baseline="0" dirty="0">
                <a:solidFill>
                  <a:schemeClr val="tx1"/>
                </a:solidFill>
                <a:latin typeface="+mn-lt"/>
                <a:ea typeface="+mn-ea"/>
                <a:cs typeface="+mn-cs"/>
              </a:rPr>
              <a:t>): This is more of a traditional approach to system metrics collection, processing, alerting, and dashboard rendering. These are more from the system's point of view. Application topology discovery and visualization are new capabilities implemented by many of the APM tools. The capabilities vary between different APM providers.</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pPr marL="228600" indent="-228600">
              <a:buFont typeface="+mj-lt"/>
              <a:buAutoNum type="arabicPeriod"/>
            </a:pPr>
            <a:r>
              <a:rPr lang="en-US" sz="1200" b="1" i="0" u="none" strike="noStrike" kern="1200" baseline="0" dirty="0">
                <a:solidFill>
                  <a:schemeClr val="tx1"/>
                </a:solidFill>
                <a:latin typeface="+mn-lt"/>
                <a:ea typeface="+mn-ea"/>
                <a:cs typeface="+mn-cs"/>
              </a:rPr>
              <a:t>Synthetic monitoring</a:t>
            </a:r>
            <a:r>
              <a:rPr lang="en-US" sz="1200" b="0" i="0" u="none" strike="noStrike" kern="1200" baseline="0" dirty="0">
                <a:solidFill>
                  <a:schemeClr val="tx1"/>
                </a:solidFill>
                <a:latin typeface="+mn-lt"/>
                <a:ea typeface="+mn-ea"/>
                <a:cs typeface="+mn-cs"/>
              </a:rPr>
              <a:t>: This is a technique that is used to monitor the system's behavior using end-to-end transactions with a number of test scenarios in a production or production-like environment. Data is collected to validate the system's behavior and potential hotspots. Synthetic monitoring helps understand the system dependencies as well.</a:t>
            </a:r>
          </a:p>
          <a:p>
            <a:pPr marL="228600" indent="-228600">
              <a:buFont typeface="+mj-lt"/>
              <a:buAutoNum type="arabicPeriod"/>
            </a:pPr>
            <a:r>
              <a:rPr lang="en-US" sz="1200" b="1" i="0" u="none" strike="noStrike" kern="1200" baseline="0" dirty="0">
                <a:solidFill>
                  <a:schemeClr val="tx1"/>
                </a:solidFill>
                <a:latin typeface="+mn-lt"/>
                <a:ea typeface="+mn-ea"/>
                <a:cs typeface="+mn-cs"/>
              </a:rPr>
              <a:t>Real user monitoring </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RUM</a:t>
            </a:r>
            <a:r>
              <a:rPr lang="en-US" sz="1200" b="0" i="0" u="none" strike="noStrike" kern="1200" baseline="0" dirty="0">
                <a:solidFill>
                  <a:schemeClr val="tx1"/>
                </a:solidFill>
                <a:latin typeface="+mn-lt"/>
                <a:ea typeface="+mn-ea"/>
                <a:cs typeface="+mn-cs"/>
              </a:rPr>
              <a:t>) or </a:t>
            </a:r>
            <a:r>
              <a:rPr lang="en-US" sz="1200" b="1" i="0" u="none" strike="noStrike" kern="1200" baseline="0" dirty="0">
                <a:solidFill>
                  <a:schemeClr val="tx1"/>
                </a:solidFill>
                <a:latin typeface="+mn-lt"/>
                <a:ea typeface="+mn-ea"/>
                <a:cs typeface="+mn-cs"/>
              </a:rPr>
              <a:t>user experience monitoring</a:t>
            </a:r>
            <a:r>
              <a:rPr lang="en-US" sz="1200" b="0" i="0" u="none" strike="noStrike" kern="1200" baseline="0" dirty="0">
                <a:solidFill>
                  <a:schemeClr val="tx1"/>
                </a:solidFill>
                <a:latin typeface="+mn-lt"/>
                <a:ea typeface="+mn-ea"/>
                <a:cs typeface="+mn-cs"/>
              </a:rPr>
              <a:t>: This is typically a browser-based software that records real user statistics, such as response time, availability, and service levels. With microservices, with more frequent release cycle and dynamic topology, user experience monitoring is more important.</a:t>
            </a:r>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17</a:t>
            </a:fld>
            <a:endParaRPr lang="en-US"/>
          </a:p>
        </p:txBody>
      </p:sp>
    </p:spTree>
    <p:extLst>
      <p:ext uri="{BB962C8B-B14F-4D97-AF65-F5344CB8AC3E}">
        <p14:creationId xmlns:p14="http://schemas.microsoft.com/office/powerpoint/2010/main" val="1142225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Check out at https://docs.microsoft.com/en-us/azure/architecture/patterns/circuit-breaker</a:t>
            </a:r>
          </a:p>
        </p:txBody>
      </p:sp>
      <p:sp>
        <p:nvSpPr>
          <p:cNvPr id="4" name="Slide Number Placeholder 3"/>
          <p:cNvSpPr>
            <a:spLocks noGrp="1"/>
          </p:cNvSpPr>
          <p:nvPr>
            <p:ph type="sldNum" sz="quarter" idx="10"/>
          </p:nvPr>
        </p:nvSpPr>
        <p:spPr/>
        <p:txBody>
          <a:bodyPr/>
          <a:lstStyle/>
          <a:p>
            <a:fld id="{0D8CE6F7-859D-4133-8E58-4515985ACA8D}" type="slidenum">
              <a:rPr lang="en-US" smtClean="0"/>
              <a:t>22</a:t>
            </a:fld>
            <a:endParaRPr lang="en-US"/>
          </a:p>
        </p:txBody>
      </p:sp>
    </p:spTree>
    <p:extLst>
      <p:ext uri="{BB962C8B-B14F-4D97-AF65-F5344CB8AC3E}">
        <p14:creationId xmlns:p14="http://schemas.microsoft.com/office/powerpoint/2010/main" val="1489189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Turbine currently works only with different hostnames. Each instance has to be run on separate hosts. If you are testing multiple services locally on the same host, then update the host file (/</a:t>
            </a:r>
            <a:r>
              <a:rPr lang="en-US" sz="1200" b="0" i="0" u="none" strike="noStrike" kern="1200" baseline="0" dirty="0" err="1">
                <a:solidFill>
                  <a:schemeClr val="tx1"/>
                </a:solidFill>
                <a:latin typeface="+mn-lt"/>
                <a:ea typeface="+mn-ea"/>
                <a:cs typeface="+mn-cs"/>
              </a:rPr>
              <a:t>etc</a:t>
            </a:r>
            <a:r>
              <a:rPr lang="en-US" sz="1200" b="0" i="0" u="none" strike="noStrike" kern="1200" baseline="0" dirty="0">
                <a:solidFill>
                  <a:schemeClr val="tx1"/>
                </a:solidFill>
                <a:latin typeface="+mn-lt"/>
                <a:ea typeface="+mn-ea"/>
                <a:cs typeface="+mn-cs"/>
              </a:rPr>
              <a:t>/hosts) to simulate multiple hosts.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Once done, </a:t>
            </a:r>
            <a:r>
              <a:rPr lang="en-US" sz="1200" b="0" i="0" u="none" strike="noStrike" kern="1200" baseline="0" dirty="0" err="1">
                <a:solidFill>
                  <a:schemeClr val="tx1"/>
                </a:solidFill>
                <a:latin typeface="+mn-lt"/>
                <a:ea typeface="+mn-ea"/>
                <a:cs typeface="+mn-cs"/>
              </a:rPr>
              <a:t>bootstrap.properties</a:t>
            </a:r>
            <a:r>
              <a:rPr lang="en-US" sz="1200" b="0" i="0" u="none" strike="noStrike" kern="1200" baseline="0" dirty="0">
                <a:solidFill>
                  <a:schemeClr val="tx1"/>
                </a:solidFill>
                <a:latin typeface="+mn-lt"/>
                <a:ea typeface="+mn-ea"/>
                <a:cs typeface="+mn-cs"/>
              </a:rPr>
              <a:t> has to be configured as follows:</a:t>
            </a:r>
          </a:p>
          <a:p>
            <a:r>
              <a:rPr lang="en-US" sz="1200" b="0" i="0" u="none" strike="noStrike" kern="1200" baseline="0" dirty="0" err="1">
                <a:solidFill>
                  <a:schemeClr val="tx1"/>
                </a:solidFill>
                <a:latin typeface="+mn-lt"/>
                <a:ea typeface="+mn-ea"/>
                <a:cs typeface="+mn-cs"/>
              </a:rPr>
              <a:t>eureka.instance.hostname</a:t>
            </a:r>
            <a:r>
              <a:rPr lang="en-US" sz="1200" b="0" i="0" u="none" strike="noStrike" kern="1200" baseline="0" dirty="0">
                <a:solidFill>
                  <a:schemeClr val="tx1"/>
                </a:solidFill>
                <a:latin typeface="+mn-lt"/>
                <a:ea typeface="+mn-ea"/>
                <a:cs typeface="+mn-cs"/>
              </a:rPr>
              <a:t>: localdomain2</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example showcases how to use Turbine to monitor circuit breakers across multiple instances and services. We will use the Search service and Search API Gateway in this example. Turbine internally uses Eureka to resolve service IDs that are configured for monitoring.</a:t>
            </a:r>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23</a:t>
            </a:fld>
            <a:endParaRPr lang="en-US"/>
          </a:p>
        </p:txBody>
      </p:sp>
    </p:spTree>
    <p:extLst>
      <p:ext uri="{BB962C8B-B14F-4D97-AF65-F5344CB8AC3E}">
        <p14:creationId xmlns:p14="http://schemas.microsoft.com/office/powerpoint/2010/main" val="1892690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the architecture of spoke and hub at https://en.wikipedia.org/wiki/Spoke%E2%80%93hub_distribution_paradigm</a:t>
            </a:r>
          </a:p>
          <a:p>
            <a:endParaRPr lang="en-US" dirty="0"/>
          </a:p>
          <a:p>
            <a:r>
              <a:rPr lang="en-US" dirty="0"/>
              <a:t>A data hub differs from a </a:t>
            </a:r>
            <a:r>
              <a:rPr lang="en-US" dirty="0">
                <a:hlinkClick r:id="rId3" tooltip="Data lake"/>
              </a:rPr>
              <a:t>data lake</a:t>
            </a:r>
            <a:r>
              <a:rPr lang="en-US" dirty="0"/>
              <a:t> by homogenizing data and possibly serving data in multiple desired formats, rather than simply storing it in one place, and by adding other value to the data such as de-duplication, quality, security, and a standardized set of query services. A Data Lake tends to store data in one place for availability, and allow/require the consumer to process or add value to the data.</a:t>
            </a:r>
          </a:p>
        </p:txBody>
      </p:sp>
      <p:sp>
        <p:nvSpPr>
          <p:cNvPr id="4" name="Slide Number Placeholder 3"/>
          <p:cNvSpPr>
            <a:spLocks noGrp="1"/>
          </p:cNvSpPr>
          <p:nvPr>
            <p:ph type="sldNum" sz="quarter" idx="10"/>
          </p:nvPr>
        </p:nvSpPr>
        <p:spPr/>
        <p:txBody>
          <a:bodyPr/>
          <a:lstStyle/>
          <a:p>
            <a:fld id="{0D8CE6F7-859D-4133-8E58-4515985ACA8D}" type="slidenum">
              <a:rPr lang="en-US" smtClean="0"/>
              <a:t>25</a:t>
            </a:fld>
            <a:endParaRPr lang="en-US"/>
          </a:p>
        </p:txBody>
      </p:sp>
    </p:spTree>
    <p:extLst>
      <p:ext uri="{BB962C8B-B14F-4D97-AF65-F5344CB8AC3E}">
        <p14:creationId xmlns:p14="http://schemas.microsoft.com/office/powerpoint/2010/main" val="3623588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traditional logging:</a:t>
            </a:r>
          </a:p>
          <a:p>
            <a:r>
              <a:rPr lang="en-US" sz="1200" b="0" i="0" u="none" strike="noStrike" kern="1200" baseline="0" dirty="0">
                <a:solidFill>
                  <a:schemeClr val="tx1"/>
                </a:solidFill>
                <a:latin typeface="+mn-lt"/>
                <a:ea typeface="+mn-ea"/>
                <a:cs typeface="+mn-cs"/>
              </a:rPr>
              <a:t>Log4j, </a:t>
            </a:r>
            <a:r>
              <a:rPr lang="en-US" sz="1200" b="0" i="0" u="none" strike="noStrike" kern="1200" baseline="0" dirty="0" err="1">
                <a:solidFill>
                  <a:schemeClr val="tx1"/>
                </a:solidFill>
                <a:latin typeface="+mn-lt"/>
                <a:ea typeface="+mn-ea"/>
                <a:cs typeface="+mn-cs"/>
              </a:rPr>
              <a:t>Logback</a:t>
            </a:r>
            <a:r>
              <a:rPr lang="en-US" sz="1200" b="0" i="0" u="none" strike="noStrike" kern="1200" baseline="0" dirty="0">
                <a:solidFill>
                  <a:schemeClr val="tx1"/>
                </a:solidFill>
                <a:latin typeface="+mn-lt"/>
                <a:ea typeface="+mn-ea"/>
                <a:cs typeface="+mn-cs"/>
              </a:rPr>
              <a:t>, and SLF4J</a:t>
            </a:r>
          </a:p>
          <a:p>
            <a:r>
              <a:rPr lang="en-US" sz="1200" b="0" i="0" u="none" strike="noStrike" kern="1200" baseline="0" dirty="0">
                <a:solidFill>
                  <a:schemeClr val="tx1"/>
                </a:solidFill>
                <a:latin typeface="+mn-lt"/>
                <a:ea typeface="+mn-ea"/>
                <a:cs typeface="+mn-cs"/>
              </a:rPr>
              <a:t>File recycling techniques are generally employed to avoid logs filling up all the disk space</a:t>
            </a:r>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5</a:t>
            </a:fld>
            <a:endParaRPr lang="en-US"/>
          </a:p>
        </p:txBody>
      </p:sp>
    </p:spTree>
    <p:extLst>
      <p:ext uri="{BB962C8B-B14F-4D97-AF65-F5344CB8AC3E}">
        <p14:creationId xmlns:p14="http://schemas.microsoft.com/office/powerpoint/2010/main" val="316852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centralized logging solution components:</a:t>
            </a:r>
          </a:p>
          <a:p>
            <a:endParaRPr lang="en-US" sz="1200" b="1" i="0" u="none" strike="noStrike" kern="1200" baseline="0" dirty="0">
              <a:solidFill>
                <a:schemeClr val="tx1"/>
              </a:solidFill>
              <a:latin typeface="+mn-lt"/>
              <a:ea typeface="+mn-ea"/>
              <a:cs typeface="+mn-cs"/>
            </a:endParaRPr>
          </a:p>
          <a:p>
            <a:pPr marL="228600" indent="-228600">
              <a:buFont typeface="+mj-lt"/>
              <a:buAutoNum type="arabicPeriod"/>
            </a:pPr>
            <a:r>
              <a:rPr lang="en-US" sz="1200" b="1" i="0" u="none" strike="noStrike" kern="1200" baseline="0" dirty="0">
                <a:solidFill>
                  <a:schemeClr val="tx1"/>
                </a:solidFill>
                <a:latin typeface="+mn-lt"/>
                <a:ea typeface="+mn-ea"/>
                <a:cs typeface="+mn-cs"/>
              </a:rPr>
              <a:t>Log streams</a:t>
            </a:r>
            <a:r>
              <a:rPr lang="en-US" sz="1200" b="0" i="0" u="none" strike="noStrike" kern="1200" baseline="0" dirty="0">
                <a:solidFill>
                  <a:schemeClr val="tx1"/>
                </a:solidFill>
                <a:latin typeface="+mn-lt"/>
                <a:ea typeface="+mn-ea"/>
                <a:cs typeface="+mn-cs"/>
              </a:rPr>
              <a:t>: These are streams of log messages coming out of source systems. The source system can be microservices, other applications, or even network devices. In typical Java-based systems, these are equivalent to streaming Log4j log messages.</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pPr marL="228600" indent="-228600">
              <a:buFont typeface="+mj-lt"/>
              <a:buAutoNum type="arabicPeriod"/>
            </a:pPr>
            <a:r>
              <a:rPr lang="en-US" sz="1200" b="1" i="0" u="none" strike="noStrike" kern="1200" baseline="0" dirty="0">
                <a:solidFill>
                  <a:schemeClr val="tx1"/>
                </a:solidFill>
                <a:latin typeface="+mn-lt"/>
                <a:ea typeface="+mn-ea"/>
                <a:cs typeface="+mn-cs"/>
              </a:rPr>
              <a:t>Log shippers</a:t>
            </a:r>
            <a:r>
              <a:rPr lang="en-US" sz="1200" b="0" i="0" u="none" strike="noStrike" kern="1200" baseline="0" dirty="0">
                <a:solidFill>
                  <a:schemeClr val="tx1"/>
                </a:solidFill>
                <a:latin typeface="+mn-lt"/>
                <a:ea typeface="+mn-ea"/>
                <a:cs typeface="+mn-cs"/>
              </a:rPr>
              <a:t>: Log shippers are responsible for collecting the log messages coming from different sources or endpoints. The log shippers then send these messages to another set of endpoints, such as writing to a database, pushing to a dashboard, or sending it to stream-processing endpoint for further real-time processing.</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pPr marL="228600" indent="-228600">
              <a:buFont typeface="+mj-lt"/>
              <a:buAutoNum type="arabicPeriod"/>
            </a:pPr>
            <a:r>
              <a:rPr lang="en-US" sz="1200" b="1" i="0" u="none" strike="noStrike" kern="1200" baseline="0" dirty="0">
                <a:solidFill>
                  <a:schemeClr val="tx1"/>
                </a:solidFill>
                <a:latin typeface="+mn-lt"/>
                <a:ea typeface="+mn-ea"/>
                <a:cs typeface="+mn-cs"/>
              </a:rPr>
              <a:t>Log store</a:t>
            </a:r>
            <a:r>
              <a:rPr lang="en-US" sz="1200" b="0" i="0" u="none" strike="noStrike" kern="1200" baseline="0" dirty="0">
                <a:solidFill>
                  <a:schemeClr val="tx1"/>
                </a:solidFill>
                <a:latin typeface="+mn-lt"/>
                <a:ea typeface="+mn-ea"/>
                <a:cs typeface="+mn-cs"/>
              </a:rPr>
              <a:t>: A log store is the place where all log messages are stored for real-time analysis, trending, and so on. Typically, a log store is a NoSQL database, such as HDFS, capable of handling large data volumes.</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pPr marL="228600" indent="-228600">
              <a:buFont typeface="+mj-lt"/>
              <a:buAutoNum type="arabicPeriod"/>
            </a:pPr>
            <a:r>
              <a:rPr lang="en-US" sz="1200" b="1" i="0" u="none" strike="noStrike" kern="1200" baseline="0" dirty="0">
                <a:solidFill>
                  <a:schemeClr val="tx1"/>
                </a:solidFill>
                <a:latin typeface="+mn-lt"/>
                <a:ea typeface="+mn-ea"/>
                <a:cs typeface="+mn-cs"/>
              </a:rPr>
              <a:t>Log stream processor</a:t>
            </a:r>
            <a:r>
              <a:rPr lang="en-US" sz="1200" b="0" i="0" u="none" strike="noStrike" kern="1200" baseline="0" dirty="0">
                <a:solidFill>
                  <a:schemeClr val="tx1"/>
                </a:solidFill>
                <a:latin typeface="+mn-lt"/>
                <a:ea typeface="+mn-ea"/>
                <a:cs typeface="+mn-cs"/>
              </a:rPr>
              <a:t>: The log stream processor is capable of analyzing real-time log events for quick decision making. A stream processor takes actions such as sending information to a dashboard, sending alerts, and so on. </a:t>
            </a:r>
            <a:r>
              <a:rPr lang="en-US" sz="1200" b="0" i="0" u="sng" strike="noStrike" kern="1200" baseline="0" dirty="0">
                <a:solidFill>
                  <a:schemeClr val="tx1"/>
                </a:solidFill>
                <a:latin typeface="+mn-lt"/>
                <a:ea typeface="+mn-ea"/>
                <a:cs typeface="+mn-cs"/>
              </a:rPr>
              <a:t>In the case of self-healing systems, stream processors can even take actions to correct the problems. </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pPr marL="228600" indent="-228600">
              <a:buFont typeface="+mj-lt"/>
              <a:buAutoNum type="arabicPeriod"/>
            </a:pPr>
            <a:r>
              <a:rPr lang="en-US" sz="1200" b="1" i="0" u="none" strike="noStrike" kern="1200" baseline="0" dirty="0">
                <a:solidFill>
                  <a:schemeClr val="tx1"/>
                </a:solidFill>
                <a:latin typeface="+mn-lt"/>
                <a:ea typeface="+mn-ea"/>
                <a:cs typeface="+mn-cs"/>
              </a:rPr>
              <a:t>Log dashboard</a:t>
            </a:r>
            <a:r>
              <a:rPr lang="en-US" sz="1200" b="0" i="0" u="none" strike="noStrike" kern="1200" baseline="0" dirty="0">
                <a:solidFill>
                  <a:schemeClr val="tx1"/>
                </a:solidFill>
                <a:latin typeface="+mn-lt"/>
                <a:ea typeface="+mn-ea"/>
                <a:cs typeface="+mn-cs"/>
              </a:rPr>
              <a:t>: A dashboard is a single pane of glass used to display log analysis results such as graphs and charts. These dashboards are meant for the operational and management staff.</a:t>
            </a:r>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7</a:t>
            </a:fld>
            <a:endParaRPr lang="en-US"/>
          </a:p>
        </p:txBody>
      </p:sp>
    </p:spTree>
    <p:extLst>
      <p:ext uri="{BB962C8B-B14F-4D97-AF65-F5344CB8AC3E}">
        <p14:creationId xmlns:p14="http://schemas.microsoft.com/office/powerpoint/2010/main" val="402691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a:t>
            </a:r>
            <a:r>
              <a:rPr lang="en-US" u="sng" dirty="0"/>
              <a:t>http://lambda-architecture.net/ </a:t>
            </a:r>
          </a:p>
        </p:txBody>
      </p:sp>
      <p:sp>
        <p:nvSpPr>
          <p:cNvPr id="4" name="Slide Number Placeholder 3"/>
          <p:cNvSpPr>
            <a:spLocks noGrp="1"/>
          </p:cNvSpPr>
          <p:nvPr>
            <p:ph type="sldNum" sz="quarter" idx="10"/>
          </p:nvPr>
        </p:nvSpPr>
        <p:spPr/>
        <p:txBody>
          <a:bodyPr/>
          <a:lstStyle/>
          <a:p>
            <a:fld id="{0D8CE6F7-859D-4133-8E58-4515985ACA8D}" type="slidenum">
              <a:rPr lang="en-US" smtClean="0"/>
              <a:t>8</a:t>
            </a:fld>
            <a:endParaRPr lang="en-US"/>
          </a:p>
        </p:txBody>
      </p:sp>
    </p:spTree>
    <p:extLst>
      <p:ext uri="{BB962C8B-B14F-4D97-AF65-F5344CB8AC3E}">
        <p14:creationId xmlns:p14="http://schemas.microsoft.com/office/powerpoint/2010/main" val="264336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9</a:t>
            </a:fld>
            <a:endParaRPr lang="en-US"/>
          </a:p>
        </p:txBody>
      </p:sp>
    </p:spTree>
    <p:extLst>
      <p:ext uri="{BB962C8B-B14F-4D97-AF65-F5344CB8AC3E}">
        <p14:creationId xmlns:p14="http://schemas.microsoft.com/office/powerpoint/2010/main" val="3586939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10</a:t>
            </a:fld>
            <a:endParaRPr lang="en-US"/>
          </a:p>
        </p:txBody>
      </p:sp>
    </p:spTree>
    <p:extLst>
      <p:ext uri="{BB962C8B-B14F-4D97-AF65-F5344CB8AC3E}">
        <p14:creationId xmlns:p14="http://schemas.microsoft.com/office/powerpoint/2010/main" val="57134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11</a:t>
            </a:fld>
            <a:endParaRPr lang="en-US"/>
          </a:p>
        </p:txBody>
      </p:sp>
    </p:spTree>
    <p:extLst>
      <p:ext uri="{BB962C8B-B14F-4D97-AF65-F5344CB8AC3E}">
        <p14:creationId xmlns:p14="http://schemas.microsoft.com/office/powerpoint/2010/main" val="273719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12</a:t>
            </a:fld>
            <a:endParaRPr lang="en-US"/>
          </a:p>
        </p:txBody>
      </p:sp>
    </p:spTree>
    <p:extLst>
      <p:ext uri="{BB962C8B-B14F-4D97-AF65-F5344CB8AC3E}">
        <p14:creationId xmlns:p14="http://schemas.microsoft.com/office/powerpoint/2010/main" val="4278058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CE6F7-859D-4133-8E58-4515985ACA8D}" type="slidenum">
              <a:rPr lang="en-US" smtClean="0"/>
              <a:t>13</a:t>
            </a:fld>
            <a:endParaRPr lang="en-US"/>
          </a:p>
        </p:txBody>
      </p:sp>
    </p:spTree>
    <p:extLst>
      <p:ext uri="{BB962C8B-B14F-4D97-AF65-F5344CB8AC3E}">
        <p14:creationId xmlns:p14="http://schemas.microsoft.com/office/powerpoint/2010/main" val="1083216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90098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20804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204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222374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263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33422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3075126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268753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311642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DCF732-13B6-49BF-9286-6217556F324A}"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257435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DCF732-13B6-49BF-9286-6217556F324A}"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214353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CF732-13B6-49BF-9286-6217556F324A}"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334460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DCF732-13B6-49BF-9286-6217556F324A}"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207223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F732-13B6-49BF-9286-6217556F324A}" type="datetimeFigureOut">
              <a:rPr lang="en-US" smtClean="0"/>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117536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DCF732-13B6-49BF-9286-6217556F324A}"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139549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DCF732-13B6-49BF-9286-6217556F324A}"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F199C-D447-428B-863C-7748C3294B01}" type="slidenum">
              <a:rPr lang="en-US" smtClean="0"/>
              <a:t>‹#›</a:t>
            </a:fld>
            <a:endParaRPr lang="en-US"/>
          </a:p>
        </p:txBody>
      </p:sp>
    </p:spTree>
    <p:extLst>
      <p:ext uri="{BB962C8B-B14F-4D97-AF65-F5344CB8AC3E}">
        <p14:creationId xmlns:p14="http://schemas.microsoft.com/office/powerpoint/2010/main" val="3397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DCF732-13B6-49BF-9286-6217556F324A}" type="datetimeFigureOut">
              <a:rPr lang="en-US" smtClean="0"/>
              <a:t>3/5/2018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6F199C-D447-428B-863C-7748C3294B01}" type="slidenum">
              <a:rPr lang="en-US" smtClean="0"/>
              <a:t>‹#›</a:t>
            </a:fld>
            <a:endParaRPr lang="en-US"/>
          </a:p>
        </p:txBody>
      </p:sp>
    </p:spTree>
    <p:extLst>
      <p:ext uri="{BB962C8B-B14F-4D97-AF65-F5344CB8AC3E}">
        <p14:creationId xmlns:p14="http://schemas.microsoft.com/office/powerpoint/2010/main" val="2901724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99A-1FC0-4717-BA7B-944850EC0A85}"/>
              </a:ext>
            </a:extLst>
          </p:cNvPr>
          <p:cNvSpPr>
            <a:spLocks noGrp="1"/>
          </p:cNvSpPr>
          <p:nvPr>
            <p:ph type="ctrTitle"/>
          </p:nvPr>
        </p:nvSpPr>
        <p:spPr/>
        <p:txBody>
          <a:bodyPr/>
          <a:lstStyle/>
          <a:p>
            <a:pPr algn="l"/>
            <a:r>
              <a:rPr lang="en-US" dirty="0"/>
              <a:t>Microservices</a:t>
            </a:r>
          </a:p>
        </p:txBody>
      </p:sp>
      <p:sp>
        <p:nvSpPr>
          <p:cNvPr id="3" name="Subtitle 2">
            <a:extLst>
              <a:ext uri="{FF2B5EF4-FFF2-40B4-BE49-F238E27FC236}">
                <a16:creationId xmlns:a16="http://schemas.microsoft.com/office/drawing/2014/main" id="{2F5E7028-2543-4A74-AD26-A648E9D5B5A7}"/>
              </a:ext>
            </a:extLst>
          </p:cNvPr>
          <p:cNvSpPr>
            <a:spLocks noGrp="1"/>
          </p:cNvSpPr>
          <p:nvPr>
            <p:ph type="subTitle" idx="1"/>
          </p:nvPr>
        </p:nvSpPr>
        <p:spPr/>
        <p:txBody>
          <a:bodyPr/>
          <a:lstStyle/>
          <a:p>
            <a:pPr algn="l"/>
            <a:r>
              <a:rPr lang="en-US" dirty="0"/>
              <a:t>Chapter 7</a:t>
            </a:r>
          </a:p>
        </p:txBody>
      </p:sp>
    </p:spTree>
    <p:extLst>
      <p:ext uri="{BB962C8B-B14F-4D97-AF65-F5344CB8AC3E}">
        <p14:creationId xmlns:p14="http://schemas.microsoft.com/office/powerpoint/2010/main" val="711207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1D4B-3444-427B-B714-ABEE18AC3609}"/>
              </a:ext>
            </a:extLst>
          </p:cNvPr>
          <p:cNvSpPr>
            <a:spLocks noGrp="1"/>
          </p:cNvSpPr>
          <p:nvPr>
            <p:ph type="title"/>
          </p:nvPr>
        </p:nvSpPr>
        <p:spPr>
          <a:xfrm>
            <a:off x="677334" y="609600"/>
            <a:ext cx="8596668" cy="1320800"/>
          </a:xfrm>
        </p:spPr>
        <p:txBody>
          <a:bodyPr>
            <a:normAutofit/>
          </a:bodyPr>
          <a:lstStyle/>
          <a:p>
            <a:r>
              <a:rPr lang="en-US" b="1" dirty="0"/>
              <a:t>The selection of logging solutions</a:t>
            </a:r>
            <a:endParaRPr lang="en-US" dirty="0"/>
          </a:p>
        </p:txBody>
      </p:sp>
      <p:graphicFrame>
        <p:nvGraphicFramePr>
          <p:cNvPr id="5" name="Content Placeholder 2">
            <a:extLst>
              <a:ext uri="{FF2B5EF4-FFF2-40B4-BE49-F238E27FC236}">
                <a16:creationId xmlns:a16="http://schemas.microsoft.com/office/drawing/2014/main" id="{05A81B73-933D-43CE-9FC8-0195D243E77C}"/>
              </a:ext>
            </a:extLst>
          </p:cNvPr>
          <p:cNvGraphicFramePr>
            <a:graphicFrameLocks noGrp="1"/>
          </p:cNvGraphicFramePr>
          <p:nvPr>
            <p:ph idx="1"/>
            <p:extLst>
              <p:ext uri="{D42A27DB-BD31-4B8C-83A1-F6EECF244321}">
                <p14:modId xmlns:p14="http://schemas.microsoft.com/office/powerpoint/2010/main" val="1136913653"/>
              </p:ext>
            </p:extLst>
          </p:nvPr>
        </p:nvGraphicFramePr>
        <p:xfrm>
          <a:off x="677862" y="1280160"/>
          <a:ext cx="10351209"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67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1D4B-3444-427B-B714-ABEE18AC3609}"/>
              </a:ext>
            </a:extLst>
          </p:cNvPr>
          <p:cNvSpPr>
            <a:spLocks noGrp="1"/>
          </p:cNvSpPr>
          <p:nvPr>
            <p:ph type="title"/>
          </p:nvPr>
        </p:nvSpPr>
        <p:spPr>
          <a:xfrm>
            <a:off x="0" y="0"/>
            <a:ext cx="8596668" cy="1320800"/>
          </a:xfrm>
        </p:spPr>
        <p:txBody>
          <a:bodyPr>
            <a:normAutofit/>
          </a:bodyPr>
          <a:lstStyle/>
          <a:p>
            <a:r>
              <a:rPr lang="en-US" b="1" dirty="0"/>
              <a:t>The selection of logging solutions</a:t>
            </a:r>
            <a:endParaRPr lang="en-US" dirty="0"/>
          </a:p>
        </p:txBody>
      </p:sp>
      <p:graphicFrame>
        <p:nvGraphicFramePr>
          <p:cNvPr id="5" name="Content Placeholder 2">
            <a:extLst>
              <a:ext uri="{FF2B5EF4-FFF2-40B4-BE49-F238E27FC236}">
                <a16:creationId xmlns:a16="http://schemas.microsoft.com/office/drawing/2014/main" id="{05A81B73-933D-43CE-9FC8-0195D243E77C}"/>
              </a:ext>
            </a:extLst>
          </p:cNvPr>
          <p:cNvGraphicFramePr>
            <a:graphicFrameLocks noGrp="1"/>
          </p:cNvGraphicFramePr>
          <p:nvPr>
            <p:ph idx="1"/>
            <p:extLst>
              <p:ext uri="{D42A27DB-BD31-4B8C-83A1-F6EECF244321}">
                <p14:modId xmlns:p14="http://schemas.microsoft.com/office/powerpoint/2010/main" val="227282856"/>
              </p:ext>
            </p:extLst>
          </p:nvPr>
        </p:nvGraphicFramePr>
        <p:xfrm>
          <a:off x="0" y="543339"/>
          <a:ext cx="11029071" cy="6314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129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1D4B-3444-427B-B714-ABEE18AC3609}"/>
              </a:ext>
            </a:extLst>
          </p:cNvPr>
          <p:cNvSpPr>
            <a:spLocks noGrp="1"/>
          </p:cNvSpPr>
          <p:nvPr>
            <p:ph type="title"/>
          </p:nvPr>
        </p:nvSpPr>
        <p:spPr>
          <a:xfrm>
            <a:off x="677334" y="609600"/>
            <a:ext cx="8596668" cy="1320800"/>
          </a:xfrm>
        </p:spPr>
        <p:txBody>
          <a:bodyPr>
            <a:normAutofit/>
          </a:bodyPr>
          <a:lstStyle/>
          <a:p>
            <a:r>
              <a:rPr lang="en-US" b="1" dirty="0"/>
              <a:t>The selection of logging solutions</a:t>
            </a:r>
            <a:endParaRPr lang="en-US" dirty="0"/>
          </a:p>
        </p:txBody>
      </p:sp>
      <p:graphicFrame>
        <p:nvGraphicFramePr>
          <p:cNvPr id="5" name="Content Placeholder 2">
            <a:extLst>
              <a:ext uri="{FF2B5EF4-FFF2-40B4-BE49-F238E27FC236}">
                <a16:creationId xmlns:a16="http://schemas.microsoft.com/office/drawing/2014/main" id="{05A81B73-933D-43CE-9FC8-0195D243E77C}"/>
              </a:ext>
            </a:extLst>
          </p:cNvPr>
          <p:cNvGraphicFramePr>
            <a:graphicFrameLocks noGrp="1"/>
          </p:cNvGraphicFramePr>
          <p:nvPr>
            <p:ph idx="1"/>
            <p:extLst>
              <p:ext uri="{D42A27DB-BD31-4B8C-83A1-F6EECF244321}">
                <p14:modId xmlns:p14="http://schemas.microsoft.com/office/powerpoint/2010/main" val="1652930664"/>
              </p:ext>
            </p:extLst>
          </p:nvPr>
        </p:nvGraphicFramePr>
        <p:xfrm>
          <a:off x="677862" y="1280160"/>
          <a:ext cx="10351209"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337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1D4B-3444-427B-B714-ABEE18AC3609}"/>
              </a:ext>
            </a:extLst>
          </p:cNvPr>
          <p:cNvSpPr>
            <a:spLocks noGrp="1"/>
          </p:cNvSpPr>
          <p:nvPr>
            <p:ph type="title"/>
          </p:nvPr>
        </p:nvSpPr>
        <p:spPr>
          <a:xfrm>
            <a:off x="677334" y="609600"/>
            <a:ext cx="8596668" cy="1320800"/>
          </a:xfrm>
        </p:spPr>
        <p:txBody>
          <a:bodyPr>
            <a:normAutofit/>
          </a:bodyPr>
          <a:lstStyle/>
          <a:p>
            <a:r>
              <a:rPr lang="en-US" b="1" dirty="0"/>
              <a:t>The selection of logging solutions</a:t>
            </a:r>
            <a:endParaRPr lang="en-US" dirty="0"/>
          </a:p>
        </p:txBody>
      </p:sp>
      <p:graphicFrame>
        <p:nvGraphicFramePr>
          <p:cNvPr id="5" name="Content Placeholder 2">
            <a:extLst>
              <a:ext uri="{FF2B5EF4-FFF2-40B4-BE49-F238E27FC236}">
                <a16:creationId xmlns:a16="http://schemas.microsoft.com/office/drawing/2014/main" id="{05A81B73-933D-43CE-9FC8-0195D243E77C}"/>
              </a:ext>
            </a:extLst>
          </p:cNvPr>
          <p:cNvGraphicFramePr>
            <a:graphicFrameLocks noGrp="1"/>
          </p:cNvGraphicFramePr>
          <p:nvPr>
            <p:ph idx="1"/>
            <p:extLst>
              <p:ext uri="{D42A27DB-BD31-4B8C-83A1-F6EECF244321}">
                <p14:modId xmlns:p14="http://schemas.microsoft.com/office/powerpoint/2010/main" val="1106297343"/>
              </p:ext>
            </p:extLst>
          </p:nvPr>
        </p:nvGraphicFramePr>
        <p:xfrm>
          <a:off x="677862" y="1280160"/>
          <a:ext cx="10351209"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201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2CA-999F-4CB7-BF64-AFD30963FFB7}"/>
              </a:ext>
            </a:extLst>
          </p:cNvPr>
          <p:cNvSpPr>
            <a:spLocks noGrp="1"/>
          </p:cNvSpPr>
          <p:nvPr>
            <p:ph type="title"/>
          </p:nvPr>
        </p:nvSpPr>
        <p:spPr/>
        <p:txBody>
          <a:bodyPr/>
          <a:lstStyle/>
          <a:p>
            <a:r>
              <a:rPr lang="en-US" dirty="0"/>
              <a:t>ELK Stack</a:t>
            </a:r>
          </a:p>
        </p:txBody>
      </p:sp>
      <p:sp>
        <p:nvSpPr>
          <p:cNvPr id="3" name="Content Placeholder 2">
            <a:extLst>
              <a:ext uri="{FF2B5EF4-FFF2-40B4-BE49-F238E27FC236}">
                <a16:creationId xmlns:a16="http://schemas.microsoft.com/office/drawing/2014/main" id="{2D5DE7BA-DFA5-4A4F-9CC1-18AF81282AA8}"/>
              </a:ext>
            </a:extLst>
          </p:cNvPr>
          <p:cNvSpPr>
            <a:spLocks noGrp="1"/>
          </p:cNvSpPr>
          <p:nvPr>
            <p:ph idx="1"/>
          </p:nvPr>
        </p:nvSpPr>
        <p:spPr/>
        <p:txBody>
          <a:bodyPr/>
          <a:lstStyle/>
          <a:p>
            <a:r>
              <a:rPr lang="en-US" dirty="0"/>
              <a:t>For steps on implementing ELK stack, check out pages [290-293]</a:t>
            </a:r>
          </a:p>
        </p:txBody>
      </p:sp>
      <p:pic>
        <p:nvPicPr>
          <p:cNvPr id="4" name="Picture 3">
            <a:extLst>
              <a:ext uri="{FF2B5EF4-FFF2-40B4-BE49-F238E27FC236}">
                <a16:creationId xmlns:a16="http://schemas.microsoft.com/office/drawing/2014/main" id="{692C3FF3-EADA-458F-88D0-FDF17358F8C8}"/>
              </a:ext>
            </a:extLst>
          </p:cNvPr>
          <p:cNvPicPr>
            <a:picLocks noChangeAspect="1"/>
          </p:cNvPicPr>
          <p:nvPr/>
        </p:nvPicPr>
        <p:blipFill>
          <a:blip r:embed="rId3"/>
          <a:stretch>
            <a:fillRect/>
          </a:stretch>
        </p:blipFill>
        <p:spPr>
          <a:xfrm>
            <a:off x="1418272" y="3429000"/>
            <a:ext cx="7458075" cy="1581150"/>
          </a:xfrm>
          <a:prstGeom prst="rect">
            <a:avLst/>
          </a:prstGeom>
        </p:spPr>
      </p:pic>
    </p:spTree>
    <p:extLst>
      <p:ext uri="{BB962C8B-B14F-4D97-AF65-F5344CB8AC3E}">
        <p14:creationId xmlns:p14="http://schemas.microsoft.com/office/powerpoint/2010/main" val="153472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6BCB-9662-495E-802E-26B881E25D22}"/>
              </a:ext>
            </a:extLst>
          </p:cNvPr>
          <p:cNvSpPr>
            <a:spLocks noGrp="1"/>
          </p:cNvSpPr>
          <p:nvPr>
            <p:ph type="title"/>
          </p:nvPr>
        </p:nvSpPr>
        <p:spPr/>
        <p:txBody>
          <a:bodyPr/>
          <a:lstStyle/>
          <a:p>
            <a:r>
              <a:rPr lang="en-US" b="1" dirty="0"/>
              <a:t>span </a:t>
            </a:r>
            <a:r>
              <a:rPr lang="en-US" dirty="0"/>
              <a:t>and </a:t>
            </a:r>
            <a:r>
              <a:rPr lang="en-US" b="1" dirty="0"/>
              <a:t>trace</a:t>
            </a:r>
            <a:endParaRPr lang="en-US" dirty="0"/>
          </a:p>
        </p:txBody>
      </p:sp>
      <p:sp>
        <p:nvSpPr>
          <p:cNvPr id="3" name="Content Placeholder 2">
            <a:extLst>
              <a:ext uri="{FF2B5EF4-FFF2-40B4-BE49-F238E27FC236}">
                <a16:creationId xmlns:a16="http://schemas.microsoft.com/office/drawing/2014/main" id="{9ADCCD6D-C6A7-4792-8C99-8468461A1CFC}"/>
              </a:ext>
            </a:extLst>
          </p:cNvPr>
          <p:cNvSpPr>
            <a:spLocks noGrp="1"/>
          </p:cNvSpPr>
          <p:nvPr>
            <p:ph idx="1"/>
          </p:nvPr>
        </p:nvSpPr>
        <p:spPr/>
        <p:txBody>
          <a:bodyPr/>
          <a:lstStyle/>
          <a:p>
            <a:r>
              <a:rPr lang="en-US" dirty="0"/>
              <a:t>The span is a unit of work</a:t>
            </a:r>
          </a:p>
          <a:p>
            <a:r>
              <a:rPr lang="en-US" dirty="0"/>
              <a:t>For example: calling a service is identified by a 64-bit span ID</a:t>
            </a:r>
          </a:p>
          <a:p>
            <a:r>
              <a:rPr lang="en-US" dirty="0"/>
              <a:t>The trace is A set of spans to form a tree-like structure</a:t>
            </a:r>
          </a:p>
          <a:p>
            <a:r>
              <a:rPr lang="en-US" dirty="0"/>
              <a:t>Using the trace ID, the call can be tracked end to end</a:t>
            </a:r>
          </a:p>
          <a:p>
            <a:endParaRPr lang="en-US" dirty="0"/>
          </a:p>
          <a:p>
            <a:pPr marL="0" indent="0">
              <a:buNone/>
            </a:pPr>
            <a:r>
              <a:rPr lang="en-US" dirty="0"/>
              <a:t>Check out code in pages [294-297] to test this.</a:t>
            </a:r>
          </a:p>
        </p:txBody>
      </p:sp>
      <p:pic>
        <p:nvPicPr>
          <p:cNvPr id="4" name="Picture 3">
            <a:extLst>
              <a:ext uri="{FF2B5EF4-FFF2-40B4-BE49-F238E27FC236}">
                <a16:creationId xmlns:a16="http://schemas.microsoft.com/office/drawing/2014/main" id="{A530AF28-872A-4003-A93A-42999BF7AB6C}"/>
              </a:ext>
            </a:extLst>
          </p:cNvPr>
          <p:cNvPicPr>
            <a:picLocks noChangeAspect="1"/>
          </p:cNvPicPr>
          <p:nvPr/>
        </p:nvPicPr>
        <p:blipFill>
          <a:blip r:embed="rId3"/>
          <a:stretch>
            <a:fillRect/>
          </a:stretch>
        </p:blipFill>
        <p:spPr>
          <a:xfrm>
            <a:off x="677334" y="4904450"/>
            <a:ext cx="10808187" cy="1343950"/>
          </a:xfrm>
          <a:prstGeom prst="rect">
            <a:avLst/>
          </a:prstGeom>
        </p:spPr>
      </p:pic>
    </p:spTree>
    <p:extLst>
      <p:ext uri="{BB962C8B-B14F-4D97-AF65-F5344CB8AC3E}">
        <p14:creationId xmlns:p14="http://schemas.microsoft.com/office/powerpoint/2010/main" val="239054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5569-8DBF-4C79-A28B-C6C86EEF7BE9}"/>
              </a:ext>
            </a:extLst>
          </p:cNvPr>
          <p:cNvSpPr>
            <a:spLocks noGrp="1"/>
          </p:cNvSpPr>
          <p:nvPr>
            <p:ph type="title"/>
          </p:nvPr>
        </p:nvSpPr>
        <p:spPr/>
        <p:txBody>
          <a:bodyPr/>
          <a:lstStyle/>
          <a:p>
            <a:r>
              <a:rPr lang="en-US" dirty="0"/>
              <a:t>Microservice Monitoring</a:t>
            </a:r>
            <a:br>
              <a:rPr lang="en-US" dirty="0"/>
            </a:br>
            <a:r>
              <a:rPr lang="en-US" sz="2400" dirty="0"/>
              <a:t>Challenges</a:t>
            </a:r>
          </a:p>
        </p:txBody>
      </p:sp>
      <p:sp>
        <p:nvSpPr>
          <p:cNvPr id="3" name="Content Placeholder 2">
            <a:extLst>
              <a:ext uri="{FF2B5EF4-FFF2-40B4-BE49-F238E27FC236}">
                <a16:creationId xmlns:a16="http://schemas.microsoft.com/office/drawing/2014/main" id="{CEF7CBE9-82B3-46C9-AF7A-043C829103B9}"/>
              </a:ext>
            </a:extLst>
          </p:cNvPr>
          <p:cNvSpPr>
            <a:spLocks noGrp="1"/>
          </p:cNvSpPr>
          <p:nvPr>
            <p:ph idx="1"/>
          </p:nvPr>
        </p:nvSpPr>
        <p:spPr/>
        <p:txBody>
          <a:bodyPr/>
          <a:lstStyle/>
          <a:p>
            <a:r>
              <a:rPr lang="en-US" dirty="0"/>
              <a:t>there are many moving parts in a microservice ecosystem. Typical Issues:</a:t>
            </a:r>
          </a:p>
          <a:p>
            <a:pPr lvl="1"/>
            <a:r>
              <a:rPr lang="en-US" dirty="0"/>
              <a:t>The statistics and metrics are fragmented across many services, instances, and machines.</a:t>
            </a:r>
          </a:p>
          <a:p>
            <a:pPr lvl="1"/>
            <a:r>
              <a:rPr lang="en-US" dirty="0"/>
              <a:t>Heterogeneous technologies may be used to implement microservices, which makes things even more complex. A single monitoring tool may not give all the required monitoring options.</a:t>
            </a:r>
          </a:p>
          <a:p>
            <a:pPr lvl="1"/>
            <a:r>
              <a:rPr lang="en-US" dirty="0"/>
              <a:t>Microservices deployment topologies are dynamic, making it impossible to preconfigure servers, instances, and monitoring parameters.</a:t>
            </a:r>
          </a:p>
          <a:p>
            <a:pPr lvl="1"/>
            <a:r>
              <a:rPr lang="en-US" dirty="0"/>
              <a:t>Many traditional tools need baseline metrics **</a:t>
            </a:r>
          </a:p>
        </p:txBody>
      </p:sp>
    </p:spTree>
    <p:extLst>
      <p:ext uri="{BB962C8B-B14F-4D97-AF65-F5344CB8AC3E}">
        <p14:creationId xmlns:p14="http://schemas.microsoft.com/office/powerpoint/2010/main" val="193518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A119-3921-4C97-AB47-64C10FE07621}"/>
              </a:ext>
            </a:extLst>
          </p:cNvPr>
          <p:cNvSpPr>
            <a:spLocks noGrp="1"/>
          </p:cNvSpPr>
          <p:nvPr>
            <p:ph type="title"/>
          </p:nvPr>
        </p:nvSpPr>
        <p:spPr/>
        <p:txBody>
          <a:bodyPr/>
          <a:lstStyle/>
          <a:p>
            <a:r>
              <a:rPr lang="en-US" dirty="0"/>
              <a:t>key areas of microservices monitoring</a:t>
            </a:r>
          </a:p>
        </p:txBody>
      </p:sp>
      <p:sp>
        <p:nvSpPr>
          <p:cNvPr id="3" name="Content Placeholder 2">
            <a:extLst>
              <a:ext uri="{FF2B5EF4-FFF2-40B4-BE49-F238E27FC236}">
                <a16:creationId xmlns:a16="http://schemas.microsoft.com/office/drawing/2014/main" id="{E9EDE75B-BE53-473F-9B71-F5E1D15BFEF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76E7477-79E1-46F3-9ECF-BC07B30A609B}"/>
              </a:ext>
            </a:extLst>
          </p:cNvPr>
          <p:cNvPicPr>
            <a:picLocks noChangeAspect="1"/>
          </p:cNvPicPr>
          <p:nvPr/>
        </p:nvPicPr>
        <p:blipFill>
          <a:blip r:embed="rId3"/>
          <a:stretch>
            <a:fillRect/>
          </a:stretch>
        </p:blipFill>
        <p:spPr>
          <a:xfrm>
            <a:off x="782230" y="2394858"/>
            <a:ext cx="10357674" cy="3331028"/>
          </a:xfrm>
          <a:prstGeom prst="rect">
            <a:avLst/>
          </a:prstGeom>
        </p:spPr>
      </p:pic>
    </p:spTree>
    <p:extLst>
      <p:ext uri="{BB962C8B-B14F-4D97-AF65-F5344CB8AC3E}">
        <p14:creationId xmlns:p14="http://schemas.microsoft.com/office/powerpoint/2010/main" val="258649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3A89-437C-44A5-8EC9-64CD64B8CC40}"/>
              </a:ext>
            </a:extLst>
          </p:cNvPr>
          <p:cNvSpPr>
            <a:spLocks noGrp="1"/>
          </p:cNvSpPr>
          <p:nvPr>
            <p:ph type="title"/>
          </p:nvPr>
        </p:nvSpPr>
        <p:spPr/>
        <p:txBody>
          <a:bodyPr/>
          <a:lstStyle/>
          <a:p>
            <a:r>
              <a:rPr lang="en-US" b="1" dirty="0"/>
              <a:t>Monitoring tools</a:t>
            </a:r>
            <a:endParaRPr lang="en-US" dirty="0"/>
          </a:p>
        </p:txBody>
      </p:sp>
      <p:sp>
        <p:nvSpPr>
          <p:cNvPr id="3" name="Content Placeholder 2">
            <a:extLst>
              <a:ext uri="{FF2B5EF4-FFF2-40B4-BE49-F238E27FC236}">
                <a16:creationId xmlns:a16="http://schemas.microsoft.com/office/drawing/2014/main" id="{AE6C7C18-BA68-436E-AECA-6AB72A49EA28}"/>
              </a:ext>
            </a:extLst>
          </p:cNvPr>
          <p:cNvSpPr>
            <a:spLocks noGrp="1"/>
          </p:cNvSpPr>
          <p:nvPr>
            <p:ph idx="1"/>
          </p:nvPr>
        </p:nvSpPr>
        <p:spPr>
          <a:xfrm>
            <a:off x="677334" y="2160589"/>
            <a:ext cx="8596668" cy="4370840"/>
          </a:xfrm>
        </p:spPr>
        <p:txBody>
          <a:bodyPr>
            <a:normAutofit/>
          </a:bodyPr>
          <a:lstStyle/>
          <a:p>
            <a:r>
              <a:rPr lang="en-US" dirty="0"/>
              <a:t>AppDynamics, Dynatrace, and New Relic are top commercial vendors in the APM space</a:t>
            </a:r>
          </a:p>
          <a:p>
            <a:r>
              <a:rPr lang="en-US" dirty="0" err="1"/>
              <a:t>Ruxit</a:t>
            </a:r>
            <a:r>
              <a:rPr lang="en-US" dirty="0"/>
              <a:t>, Datadog, and </a:t>
            </a:r>
            <a:r>
              <a:rPr lang="en-US" dirty="0" err="1"/>
              <a:t>Dataloop</a:t>
            </a:r>
            <a:r>
              <a:rPr lang="en-US" dirty="0"/>
              <a:t> are purpose-built for distributed systems</a:t>
            </a:r>
          </a:p>
          <a:p>
            <a:r>
              <a:rPr lang="en-US" dirty="0"/>
              <a:t>These tools are microservice friendly and support microservice monitoring effectively</a:t>
            </a:r>
          </a:p>
          <a:p>
            <a:r>
              <a:rPr lang="en-US" dirty="0"/>
              <a:t>AWS uses CloudWatch and Google Cloud Platform uses Cloud Monitoring to collect information from various sources.</a:t>
            </a:r>
          </a:p>
          <a:p>
            <a:r>
              <a:rPr lang="en-US" dirty="0"/>
              <a:t>Zabbix, </a:t>
            </a:r>
            <a:r>
              <a:rPr lang="en-US" dirty="0" err="1"/>
              <a:t>statd</a:t>
            </a:r>
            <a:r>
              <a:rPr lang="en-US" dirty="0"/>
              <a:t>, </a:t>
            </a:r>
            <a:r>
              <a:rPr lang="en-US" dirty="0" err="1"/>
              <a:t>collectd</a:t>
            </a:r>
            <a:r>
              <a:rPr lang="en-US" dirty="0"/>
              <a:t>, </a:t>
            </a:r>
            <a:r>
              <a:rPr lang="en-US" dirty="0" err="1"/>
              <a:t>jmxtrans</a:t>
            </a:r>
            <a:r>
              <a:rPr lang="en-US" dirty="0"/>
              <a:t> are data collecting libraries, operate at a lower level in collecting runtime statistics, metrics, gauges, and counters. this information is fed into data collectors and processors such as Riemann, Datadog, and </a:t>
            </a:r>
            <a:r>
              <a:rPr lang="en-US" dirty="0" err="1"/>
              <a:t>Librato</a:t>
            </a:r>
            <a:r>
              <a:rPr lang="en-US" dirty="0"/>
              <a:t>, or dashboards such as Graphite</a:t>
            </a:r>
          </a:p>
        </p:txBody>
      </p:sp>
    </p:spTree>
    <p:extLst>
      <p:ext uri="{BB962C8B-B14F-4D97-AF65-F5344CB8AC3E}">
        <p14:creationId xmlns:p14="http://schemas.microsoft.com/office/powerpoint/2010/main" val="93892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3A89-437C-44A5-8EC9-64CD64B8CC40}"/>
              </a:ext>
            </a:extLst>
          </p:cNvPr>
          <p:cNvSpPr>
            <a:spLocks noGrp="1"/>
          </p:cNvSpPr>
          <p:nvPr>
            <p:ph type="title"/>
          </p:nvPr>
        </p:nvSpPr>
        <p:spPr/>
        <p:txBody>
          <a:bodyPr/>
          <a:lstStyle/>
          <a:p>
            <a:r>
              <a:rPr lang="en-US" b="1" dirty="0"/>
              <a:t>Monitoring tools (Cont.)</a:t>
            </a:r>
            <a:endParaRPr lang="en-US" dirty="0"/>
          </a:p>
        </p:txBody>
      </p:sp>
      <p:sp>
        <p:nvSpPr>
          <p:cNvPr id="3" name="Content Placeholder 2">
            <a:extLst>
              <a:ext uri="{FF2B5EF4-FFF2-40B4-BE49-F238E27FC236}">
                <a16:creationId xmlns:a16="http://schemas.microsoft.com/office/drawing/2014/main" id="{AE6C7C18-BA68-436E-AECA-6AB72A49EA28}"/>
              </a:ext>
            </a:extLst>
          </p:cNvPr>
          <p:cNvSpPr>
            <a:spLocks noGrp="1"/>
          </p:cNvSpPr>
          <p:nvPr>
            <p:ph idx="1"/>
          </p:nvPr>
        </p:nvSpPr>
        <p:spPr>
          <a:xfrm>
            <a:off x="677334" y="2160589"/>
            <a:ext cx="8596668" cy="4370840"/>
          </a:xfrm>
        </p:spPr>
        <p:txBody>
          <a:bodyPr>
            <a:normAutofit/>
          </a:bodyPr>
          <a:lstStyle/>
          <a:p>
            <a:r>
              <a:rPr lang="en-US" dirty="0"/>
              <a:t>Spring Boot Actuator, Netflix Servo, a metric collector similar to Actuator, and the </a:t>
            </a:r>
            <a:r>
              <a:rPr lang="en-US" dirty="0" err="1"/>
              <a:t>QBit</a:t>
            </a:r>
            <a:r>
              <a:rPr lang="en-US" dirty="0"/>
              <a:t> and </a:t>
            </a:r>
            <a:r>
              <a:rPr lang="en-US" dirty="0" err="1"/>
              <a:t>Dropwizard</a:t>
            </a:r>
            <a:r>
              <a:rPr lang="en-US" dirty="0"/>
              <a:t> metrics also fall in the same category of metric collectors. </a:t>
            </a:r>
            <a:br>
              <a:rPr lang="en-US" dirty="0"/>
            </a:br>
            <a:r>
              <a:rPr lang="en-US" dirty="0"/>
              <a:t>All these metrics collectors need an aggregator and dashboard to facilitate full-sized monitoring.</a:t>
            </a:r>
          </a:p>
          <a:p>
            <a:r>
              <a:rPr lang="en-US" dirty="0" err="1"/>
              <a:t>Sensu</a:t>
            </a:r>
            <a:r>
              <a:rPr lang="en-US" dirty="0"/>
              <a:t>: from Open Source community.</a:t>
            </a:r>
          </a:p>
          <a:p>
            <a:r>
              <a:rPr lang="en-US" dirty="0"/>
              <a:t>Weave Scope: Open Source targeting containerized deployment</a:t>
            </a:r>
          </a:p>
          <a:p>
            <a:r>
              <a:rPr lang="en-US" dirty="0" err="1"/>
              <a:t>Spigo</a:t>
            </a:r>
            <a:r>
              <a:rPr lang="en-US" dirty="0"/>
              <a:t> is a purpose-built microservices monitoring systems closely aligned with the Netflix stack</a:t>
            </a:r>
          </a:p>
          <a:p>
            <a:r>
              <a:rPr lang="en-US" dirty="0" err="1"/>
              <a:t>Pingdom</a:t>
            </a:r>
            <a:r>
              <a:rPr lang="en-US" dirty="0"/>
              <a:t>, New Relic Synthetics, </a:t>
            </a:r>
            <a:r>
              <a:rPr lang="en-US" dirty="0" err="1"/>
              <a:t>Runscope</a:t>
            </a:r>
            <a:r>
              <a:rPr lang="en-US" dirty="0"/>
              <a:t>, Catchpoint provide options for synthetic transaction monitoring and user experience monitoring on live systems.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2477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545B-660E-4C42-8871-8F1AFD7191A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8F499DF-139E-46EB-B383-854DB4974BE6}"/>
              </a:ext>
            </a:extLst>
          </p:cNvPr>
          <p:cNvSpPr>
            <a:spLocks noGrp="1"/>
          </p:cNvSpPr>
          <p:nvPr>
            <p:ph idx="1"/>
          </p:nvPr>
        </p:nvSpPr>
        <p:spPr/>
        <p:txBody>
          <a:bodyPr/>
          <a:lstStyle/>
          <a:p>
            <a:r>
              <a:rPr lang="en-US" dirty="0"/>
              <a:t>By the end of this chapter, you will learn about:</a:t>
            </a:r>
          </a:p>
          <a:p>
            <a:pPr lvl="1"/>
            <a:r>
              <a:rPr lang="en-US" dirty="0"/>
              <a:t>The different options, tools, and technologies for log management</a:t>
            </a:r>
          </a:p>
          <a:p>
            <a:pPr lvl="1"/>
            <a:r>
              <a:rPr lang="en-US" dirty="0"/>
              <a:t>The use of Spring Cloud Sleuth in tracing microservices</a:t>
            </a:r>
          </a:p>
          <a:p>
            <a:pPr lvl="1"/>
            <a:r>
              <a:rPr lang="en-US" dirty="0"/>
              <a:t>The different tools for end-to-end monitoring of microservices</a:t>
            </a:r>
          </a:p>
          <a:p>
            <a:pPr lvl="1"/>
            <a:r>
              <a:rPr lang="en-US" dirty="0"/>
              <a:t>The use of Spring Cloud </a:t>
            </a:r>
            <a:r>
              <a:rPr lang="en-US" dirty="0" err="1"/>
              <a:t>Hystrix</a:t>
            </a:r>
            <a:r>
              <a:rPr lang="en-US" dirty="0"/>
              <a:t> and Turbine for circuit monitoring</a:t>
            </a:r>
          </a:p>
          <a:p>
            <a:pPr lvl="1"/>
            <a:r>
              <a:rPr lang="en-US" dirty="0"/>
              <a:t>The use of data lakes in enabling business data analysis</a:t>
            </a:r>
          </a:p>
        </p:txBody>
      </p:sp>
    </p:spTree>
    <p:extLst>
      <p:ext uri="{BB962C8B-B14F-4D97-AF65-F5344CB8AC3E}">
        <p14:creationId xmlns:p14="http://schemas.microsoft.com/office/powerpoint/2010/main" val="263641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3A89-437C-44A5-8EC9-64CD64B8CC40}"/>
              </a:ext>
            </a:extLst>
          </p:cNvPr>
          <p:cNvSpPr>
            <a:spLocks noGrp="1"/>
          </p:cNvSpPr>
          <p:nvPr>
            <p:ph type="title"/>
          </p:nvPr>
        </p:nvSpPr>
        <p:spPr/>
        <p:txBody>
          <a:bodyPr/>
          <a:lstStyle/>
          <a:p>
            <a:r>
              <a:rPr lang="en-US" b="1" dirty="0"/>
              <a:t>Monitoring tools (Cont.)</a:t>
            </a:r>
            <a:endParaRPr lang="en-US" dirty="0"/>
          </a:p>
        </p:txBody>
      </p:sp>
      <p:sp>
        <p:nvSpPr>
          <p:cNvPr id="3" name="Content Placeholder 2">
            <a:extLst>
              <a:ext uri="{FF2B5EF4-FFF2-40B4-BE49-F238E27FC236}">
                <a16:creationId xmlns:a16="http://schemas.microsoft.com/office/drawing/2014/main" id="{AE6C7C18-BA68-436E-AECA-6AB72A49EA28}"/>
              </a:ext>
            </a:extLst>
          </p:cNvPr>
          <p:cNvSpPr>
            <a:spLocks noGrp="1"/>
          </p:cNvSpPr>
          <p:nvPr>
            <p:ph idx="1"/>
          </p:nvPr>
        </p:nvSpPr>
        <p:spPr>
          <a:xfrm>
            <a:off x="677334" y="2160589"/>
            <a:ext cx="8596668" cy="4370840"/>
          </a:xfrm>
        </p:spPr>
        <p:txBody>
          <a:bodyPr>
            <a:normAutofit/>
          </a:bodyPr>
          <a:lstStyle/>
          <a:p>
            <a:r>
              <a:rPr lang="en-US" dirty="0" err="1"/>
              <a:t>Circonus</a:t>
            </a:r>
            <a:r>
              <a:rPr lang="en-US" dirty="0"/>
              <a:t>: DevOps monitoring tool, which can also be used for microservices</a:t>
            </a:r>
          </a:p>
          <a:p>
            <a:r>
              <a:rPr lang="en-US" dirty="0"/>
              <a:t>Nagios: popular open source monitoring tool, but falls more into the traditional monitoring system</a:t>
            </a:r>
          </a:p>
          <a:p>
            <a:r>
              <a:rPr lang="en-US" dirty="0"/>
              <a:t>Prometheus: time series database and visualization GUI useful in building custom monitoring tools</a:t>
            </a:r>
          </a:p>
          <a:p>
            <a:endParaRPr lang="en-US" dirty="0"/>
          </a:p>
          <a:p>
            <a:pPr marL="0" indent="0">
              <a:buNone/>
            </a:pPr>
            <a:endParaRPr lang="en-US" dirty="0"/>
          </a:p>
        </p:txBody>
      </p:sp>
    </p:spTree>
    <p:extLst>
      <p:ext uri="{BB962C8B-B14F-4D97-AF65-F5344CB8AC3E}">
        <p14:creationId xmlns:p14="http://schemas.microsoft.com/office/powerpoint/2010/main" val="4292262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82AB-207E-47B4-8E1D-28C42D3AAA58}"/>
              </a:ext>
            </a:extLst>
          </p:cNvPr>
          <p:cNvSpPr>
            <a:spLocks noGrp="1"/>
          </p:cNvSpPr>
          <p:nvPr>
            <p:ph type="title"/>
          </p:nvPr>
        </p:nvSpPr>
        <p:spPr/>
        <p:txBody>
          <a:bodyPr/>
          <a:lstStyle/>
          <a:p>
            <a:r>
              <a:rPr lang="en-US" b="1" dirty="0"/>
              <a:t>Monitoring microservice dependencies</a:t>
            </a:r>
            <a:endParaRPr lang="en-US" dirty="0"/>
          </a:p>
        </p:txBody>
      </p:sp>
      <p:sp>
        <p:nvSpPr>
          <p:cNvPr id="3" name="Content Placeholder 2">
            <a:extLst>
              <a:ext uri="{FF2B5EF4-FFF2-40B4-BE49-F238E27FC236}">
                <a16:creationId xmlns:a16="http://schemas.microsoft.com/office/drawing/2014/main" id="{D75154FE-983F-4A14-915B-5DDCE9417634}"/>
              </a:ext>
            </a:extLst>
          </p:cNvPr>
          <p:cNvSpPr>
            <a:spLocks noGrp="1"/>
          </p:cNvSpPr>
          <p:nvPr>
            <p:ph idx="1"/>
          </p:nvPr>
        </p:nvSpPr>
        <p:spPr/>
        <p:txBody>
          <a:bodyPr/>
          <a:lstStyle/>
          <a:p>
            <a:r>
              <a:rPr lang="en-US" dirty="0"/>
              <a:t>Mentoring tools such as AppDynamics, Dynatrace, and New Relic can draw dependencies among microservices</a:t>
            </a:r>
          </a:p>
          <a:p>
            <a:r>
              <a:rPr lang="en-US" dirty="0"/>
              <a:t>End-to-end transaction monitoring can also trace transaction dependencies</a:t>
            </a:r>
          </a:p>
          <a:p>
            <a:r>
              <a:rPr lang="en-US" dirty="0"/>
              <a:t>Also, </a:t>
            </a:r>
            <a:r>
              <a:rPr lang="en-US" dirty="0" err="1"/>
              <a:t>Spigo</a:t>
            </a:r>
            <a:endParaRPr lang="en-US" dirty="0"/>
          </a:p>
          <a:p>
            <a:r>
              <a:rPr lang="en-US" dirty="0"/>
              <a:t>CMDB tools such as Device42 or purpose-built tools such as Accordance are useful in managing the dependency of microservices. </a:t>
            </a:r>
            <a:r>
              <a:rPr lang="en-US" b="1" dirty="0"/>
              <a:t>Veritas Risk Advisor </a:t>
            </a:r>
            <a:r>
              <a:rPr lang="en-US" dirty="0"/>
              <a:t>(</a:t>
            </a:r>
            <a:r>
              <a:rPr lang="en-US" b="1" dirty="0"/>
              <a:t>VRA</a:t>
            </a:r>
            <a:r>
              <a:rPr lang="en-US" dirty="0"/>
              <a:t>) is also useful for infrastructure discovery.</a:t>
            </a:r>
          </a:p>
          <a:p>
            <a:r>
              <a:rPr lang="en-US" dirty="0"/>
              <a:t>A custom implementation with a Graph database, such as Neo4j, is also useful. microservice has to preconfigure its direct and indirect dependencies. At the startup of the service, it publishes and cross-checks its dependencies with a Neo4j database</a:t>
            </a:r>
          </a:p>
        </p:txBody>
      </p:sp>
    </p:spTree>
    <p:extLst>
      <p:ext uri="{BB962C8B-B14F-4D97-AF65-F5344CB8AC3E}">
        <p14:creationId xmlns:p14="http://schemas.microsoft.com/office/powerpoint/2010/main" val="3491044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3CEF-4344-4A5C-AD7A-45298CD150F1}"/>
              </a:ext>
            </a:extLst>
          </p:cNvPr>
          <p:cNvSpPr>
            <a:spLocks noGrp="1"/>
          </p:cNvSpPr>
          <p:nvPr>
            <p:ph type="title"/>
          </p:nvPr>
        </p:nvSpPr>
        <p:spPr/>
        <p:txBody>
          <a:bodyPr/>
          <a:lstStyle/>
          <a:p>
            <a:r>
              <a:rPr lang="en-US" b="1" dirty="0"/>
              <a:t>Spring Cloud </a:t>
            </a:r>
            <a:r>
              <a:rPr lang="en-US" b="1" dirty="0" err="1"/>
              <a:t>Hystrix</a:t>
            </a:r>
            <a:r>
              <a:rPr lang="en-US" b="1" dirty="0"/>
              <a:t> for fault-tolerant</a:t>
            </a:r>
            <a:br>
              <a:rPr lang="en-US" b="1" dirty="0"/>
            </a:br>
            <a:r>
              <a:rPr lang="en-US" b="1" dirty="0"/>
              <a:t>microservices</a:t>
            </a:r>
            <a:endParaRPr lang="en-US" dirty="0"/>
          </a:p>
        </p:txBody>
      </p:sp>
      <p:sp>
        <p:nvSpPr>
          <p:cNvPr id="3" name="Content Placeholder 2">
            <a:extLst>
              <a:ext uri="{FF2B5EF4-FFF2-40B4-BE49-F238E27FC236}">
                <a16:creationId xmlns:a16="http://schemas.microsoft.com/office/drawing/2014/main" id="{19095497-AF64-46D5-9B78-EAED95C38F90}"/>
              </a:ext>
            </a:extLst>
          </p:cNvPr>
          <p:cNvSpPr>
            <a:spLocks noGrp="1"/>
          </p:cNvSpPr>
          <p:nvPr>
            <p:ph idx="1"/>
          </p:nvPr>
        </p:nvSpPr>
        <p:spPr/>
        <p:txBody>
          <a:bodyPr/>
          <a:lstStyle/>
          <a:p>
            <a:r>
              <a:rPr lang="en-US" dirty="0" err="1"/>
              <a:t>Hystrix</a:t>
            </a:r>
            <a:r>
              <a:rPr lang="en-US" dirty="0"/>
              <a:t> is based on the </a:t>
            </a:r>
            <a:r>
              <a:rPr lang="en-US" i="1" dirty="0"/>
              <a:t>fail fast </a:t>
            </a:r>
            <a:r>
              <a:rPr lang="en-US" dirty="0"/>
              <a:t>and </a:t>
            </a:r>
            <a:r>
              <a:rPr lang="en-US" i="1" dirty="0"/>
              <a:t>rapid recovery </a:t>
            </a:r>
            <a:r>
              <a:rPr lang="en-US" dirty="0"/>
              <a:t>principles.</a:t>
            </a:r>
          </a:p>
          <a:p>
            <a:r>
              <a:rPr lang="en-US" dirty="0"/>
              <a:t>If there is an issue with a service, </a:t>
            </a:r>
            <a:r>
              <a:rPr lang="en-US" dirty="0" err="1"/>
              <a:t>Hystrix</a:t>
            </a:r>
            <a:r>
              <a:rPr lang="en-US" dirty="0"/>
              <a:t> helps isolate it.</a:t>
            </a:r>
          </a:p>
          <a:p>
            <a:r>
              <a:rPr lang="en-US" dirty="0"/>
              <a:t>It helps to recover quickly by falling back to another preconfigured fallback service.</a:t>
            </a:r>
          </a:p>
          <a:p>
            <a:r>
              <a:rPr lang="en-US" dirty="0" err="1"/>
              <a:t>Hystrix</a:t>
            </a:r>
            <a:r>
              <a:rPr lang="en-US" dirty="0"/>
              <a:t> is based on the circuit breaker pattern **</a:t>
            </a:r>
          </a:p>
          <a:p>
            <a:endParaRPr lang="en-US" dirty="0"/>
          </a:p>
          <a:p>
            <a:r>
              <a:rPr lang="en-US" dirty="0"/>
              <a:t>To change the Search API Gateway service to integrate it with </a:t>
            </a:r>
            <a:r>
              <a:rPr lang="en-US" dirty="0" err="1"/>
              <a:t>Hystrix</a:t>
            </a:r>
            <a:r>
              <a:rPr lang="en-US" dirty="0"/>
              <a:t>, check out pages [302-306] of the book</a:t>
            </a:r>
          </a:p>
        </p:txBody>
      </p:sp>
    </p:spTree>
    <p:extLst>
      <p:ext uri="{BB962C8B-B14F-4D97-AF65-F5344CB8AC3E}">
        <p14:creationId xmlns:p14="http://schemas.microsoft.com/office/powerpoint/2010/main" val="2508474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AB79-80B2-41FC-91A3-843E17A557EE}"/>
              </a:ext>
            </a:extLst>
          </p:cNvPr>
          <p:cNvSpPr>
            <a:spLocks noGrp="1"/>
          </p:cNvSpPr>
          <p:nvPr>
            <p:ph type="title"/>
          </p:nvPr>
        </p:nvSpPr>
        <p:spPr>
          <a:xfrm>
            <a:off x="0" y="0"/>
            <a:ext cx="8596668" cy="1320800"/>
          </a:xfrm>
        </p:spPr>
        <p:txBody>
          <a:bodyPr/>
          <a:lstStyle/>
          <a:p>
            <a:r>
              <a:rPr lang="en-US" b="1" dirty="0"/>
              <a:t>Aggregating </a:t>
            </a:r>
            <a:r>
              <a:rPr lang="en-US" b="1" dirty="0" err="1"/>
              <a:t>Hystrix</a:t>
            </a:r>
            <a:r>
              <a:rPr lang="en-US" b="1" dirty="0"/>
              <a:t> streams with Turbine</a:t>
            </a:r>
            <a:endParaRPr lang="en-US" dirty="0"/>
          </a:p>
        </p:txBody>
      </p:sp>
      <p:sp>
        <p:nvSpPr>
          <p:cNvPr id="3" name="Content Placeholder 2">
            <a:extLst>
              <a:ext uri="{FF2B5EF4-FFF2-40B4-BE49-F238E27FC236}">
                <a16:creationId xmlns:a16="http://schemas.microsoft.com/office/drawing/2014/main" id="{09F6B629-6C2F-4F6F-A1EF-28C17EFB13AE}"/>
              </a:ext>
            </a:extLst>
          </p:cNvPr>
          <p:cNvSpPr>
            <a:spLocks noGrp="1"/>
          </p:cNvSpPr>
          <p:nvPr>
            <p:ph idx="1"/>
          </p:nvPr>
        </p:nvSpPr>
        <p:spPr>
          <a:xfrm>
            <a:off x="612020" y="1488613"/>
            <a:ext cx="8596668" cy="3880773"/>
          </a:xfrm>
        </p:spPr>
        <p:txBody>
          <a:bodyPr/>
          <a:lstStyle/>
          <a:p>
            <a:r>
              <a:rPr lang="en-US" dirty="0"/>
              <a:t>The </a:t>
            </a:r>
            <a:r>
              <a:rPr lang="en-US" dirty="0" err="1"/>
              <a:t>Hystrix</a:t>
            </a:r>
            <a:r>
              <a:rPr lang="en-US" dirty="0"/>
              <a:t> Dashboard can only monitor one microservice at a time.</a:t>
            </a:r>
          </a:p>
          <a:p>
            <a:r>
              <a:rPr lang="en-US" dirty="0"/>
              <a:t>If there are many microservices, then the </a:t>
            </a:r>
            <a:r>
              <a:rPr lang="en-US" dirty="0" err="1"/>
              <a:t>Hystrix</a:t>
            </a:r>
            <a:r>
              <a:rPr lang="en-US" dirty="0"/>
              <a:t> Dashboard pointing to the service has to be changed every time we switch the microservices to monitor.</a:t>
            </a:r>
          </a:p>
          <a:p>
            <a:r>
              <a:rPr lang="en-US" dirty="0"/>
              <a:t>We have to have a mechanism to aggregate data coming from multiple /</a:t>
            </a:r>
            <a:r>
              <a:rPr lang="en-US" dirty="0" err="1"/>
              <a:t>hystrix.stream</a:t>
            </a:r>
            <a:r>
              <a:rPr lang="en-US" dirty="0"/>
              <a:t> instances and consolidate it into a single dashboard view</a:t>
            </a:r>
          </a:p>
          <a:p>
            <a:r>
              <a:rPr lang="en-US" dirty="0"/>
              <a:t>Turbine is another server that collects </a:t>
            </a:r>
            <a:r>
              <a:rPr lang="en-US" dirty="0" err="1"/>
              <a:t>Hystrix</a:t>
            </a:r>
            <a:r>
              <a:rPr lang="en-US" dirty="0"/>
              <a:t> streams from multiple instances and consolidates them into one /</a:t>
            </a:r>
            <a:r>
              <a:rPr lang="en-US" dirty="0" err="1"/>
              <a:t>turbine.stream</a:t>
            </a:r>
            <a:r>
              <a:rPr lang="en-US" dirty="0"/>
              <a:t> instance.</a:t>
            </a:r>
          </a:p>
        </p:txBody>
      </p:sp>
      <p:pic>
        <p:nvPicPr>
          <p:cNvPr id="4" name="Picture 3">
            <a:extLst>
              <a:ext uri="{FF2B5EF4-FFF2-40B4-BE49-F238E27FC236}">
                <a16:creationId xmlns:a16="http://schemas.microsoft.com/office/drawing/2014/main" id="{8B941874-FF71-4B52-BAE6-3F9A95FD1A92}"/>
              </a:ext>
            </a:extLst>
          </p:cNvPr>
          <p:cNvPicPr>
            <a:picLocks noChangeAspect="1"/>
          </p:cNvPicPr>
          <p:nvPr/>
        </p:nvPicPr>
        <p:blipFill>
          <a:blip r:embed="rId3"/>
          <a:stretch>
            <a:fillRect/>
          </a:stretch>
        </p:blipFill>
        <p:spPr>
          <a:xfrm>
            <a:off x="802658" y="4099832"/>
            <a:ext cx="8651689" cy="2758168"/>
          </a:xfrm>
          <a:prstGeom prst="rect">
            <a:avLst/>
          </a:prstGeom>
        </p:spPr>
      </p:pic>
    </p:spTree>
    <p:extLst>
      <p:ext uri="{BB962C8B-B14F-4D97-AF65-F5344CB8AC3E}">
        <p14:creationId xmlns:p14="http://schemas.microsoft.com/office/powerpoint/2010/main" val="2380963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5933-4DC1-49FC-8E47-14A942D42CF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DACC6AE-A000-46A4-9D93-B43C539B5801}"/>
              </a:ext>
            </a:extLst>
          </p:cNvPr>
          <p:cNvSpPr>
            <a:spLocks noGrp="1"/>
          </p:cNvSpPr>
          <p:nvPr>
            <p:ph idx="1"/>
          </p:nvPr>
        </p:nvSpPr>
        <p:spPr/>
        <p:txBody>
          <a:bodyPr/>
          <a:lstStyle/>
          <a:p>
            <a:r>
              <a:rPr lang="en-US" dirty="0">
                <a:solidFill>
                  <a:schemeClr val="tx1"/>
                </a:solidFill>
              </a:rPr>
              <a:t>the example showcases how to use Turbine to monitor circuit breakers across multiple instances and services. </a:t>
            </a:r>
          </a:p>
          <a:p>
            <a:r>
              <a:rPr lang="en-US" dirty="0">
                <a:solidFill>
                  <a:schemeClr val="tx1"/>
                </a:solidFill>
              </a:rPr>
              <a:t>We will use the Search service and Search API Gateway in the example in pages [308-310]</a:t>
            </a:r>
          </a:p>
          <a:p>
            <a:endParaRPr lang="en-US" dirty="0"/>
          </a:p>
        </p:txBody>
      </p:sp>
    </p:spTree>
    <p:extLst>
      <p:ext uri="{BB962C8B-B14F-4D97-AF65-F5344CB8AC3E}">
        <p14:creationId xmlns:p14="http://schemas.microsoft.com/office/powerpoint/2010/main" val="30359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204E-A185-49E4-A741-0E77B1A9C828}"/>
              </a:ext>
            </a:extLst>
          </p:cNvPr>
          <p:cNvSpPr>
            <a:spLocks noGrp="1"/>
          </p:cNvSpPr>
          <p:nvPr>
            <p:ph type="title"/>
          </p:nvPr>
        </p:nvSpPr>
        <p:spPr/>
        <p:txBody>
          <a:bodyPr/>
          <a:lstStyle/>
          <a:p>
            <a:r>
              <a:rPr lang="en-US" b="1" dirty="0"/>
              <a:t>Data analysis using data lakes</a:t>
            </a:r>
            <a:endParaRPr lang="en-US" dirty="0"/>
          </a:p>
        </p:txBody>
      </p:sp>
      <p:sp>
        <p:nvSpPr>
          <p:cNvPr id="3" name="Content Placeholder 2">
            <a:extLst>
              <a:ext uri="{FF2B5EF4-FFF2-40B4-BE49-F238E27FC236}">
                <a16:creationId xmlns:a16="http://schemas.microsoft.com/office/drawing/2014/main" id="{32A02E6B-DE3B-41D0-B13B-9B48FAA67E5C}"/>
              </a:ext>
            </a:extLst>
          </p:cNvPr>
          <p:cNvSpPr>
            <a:spLocks noGrp="1"/>
          </p:cNvSpPr>
          <p:nvPr>
            <p:ph idx="1"/>
          </p:nvPr>
        </p:nvSpPr>
        <p:spPr/>
        <p:txBody>
          <a:bodyPr>
            <a:normAutofit/>
          </a:bodyPr>
          <a:lstStyle/>
          <a:p>
            <a:r>
              <a:rPr lang="en-US" dirty="0"/>
              <a:t>Fragmented data is another challenge in the microservice architecture, as it poses challenges in data analytics</a:t>
            </a:r>
          </a:p>
          <a:p>
            <a:r>
              <a:rPr lang="en-US" dirty="0"/>
              <a:t>This data may be used for simple business event monitoring, data auditing, or even deriving business intelligence out of the data.</a:t>
            </a:r>
          </a:p>
          <a:p>
            <a:r>
              <a:rPr lang="en-US" dirty="0"/>
              <a:t>A data lake or </a:t>
            </a:r>
            <a:r>
              <a:rPr lang="en-US" dirty="0">
                <a:highlight>
                  <a:srgbClr val="FFFF00"/>
                </a:highlight>
              </a:rPr>
              <a:t>data hub**</a:t>
            </a:r>
            <a:r>
              <a:rPr lang="en-US" dirty="0"/>
              <a:t> is an ideal solution to handling previous scenarios</a:t>
            </a:r>
          </a:p>
          <a:p>
            <a:r>
              <a:rPr lang="en-US" dirty="0"/>
              <a:t>When there is a state change, microservices publish the state change as events.</a:t>
            </a:r>
          </a:p>
          <a:p>
            <a:r>
              <a:rPr lang="en-US" dirty="0"/>
              <a:t>Interested parties may subscribe to these events and process them based on their requirements.</a:t>
            </a:r>
          </a:p>
          <a:p>
            <a:r>
              <a:rPr lang="en-US" dirty="0"/>
              <a:t>A central event store may also subscribe to these events and store them in a big data store for further analysis</a:t>
            </a:r>
          </a:p>
        </p:txBody>
      </p:sp>
    </p:spTree>
    <p:extLst>
      <p:ext uri="{BB962C8B-B14F-4D97-AF65-F5344CB8AC3E}">
        <p14:creationId xmlns:p14="http://schemas.microsoft.com/office/powerpoint/2010/main" val="127007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30FD-E735-4A56-9EF3-C94FAE4B43E4}"/>
              </a:ext>
            </a:extLst>
          </p:cNvPr>
          <p:cNvSpPr>
            <a:spLocks noGrp="1"/>
          </p:cNvSpPr>
          <p:nvPr>
            <p:ph type="title"/>
          </p:nvPr>
        </p:nvSpPr>
        <p:spPr/>
        <p:txBody>
          <a:bodyPr/>
          <a:lstStyle/>
          <a:p>
            <a:r>
              <a:rPr lang="en-US" dirty="0"/>
              <a:t>Common architecture for data handling</a:t>
            </a:r>
          </a:p>
        </p:txBody>
      </p:sp>
      <p:sp>
        <p:nvSpPr>
          <p:cNvPr id="3" name="Content Placeholder 2">
            <a:extLst>
              <a:ext uri="{FF2B5EF4-FFF2-40B4-BE49-F238E27FC236}">
                <a16:creationId xmlns:a16="http://schemas.microsoft.com/office/drawing/2014/main" id="{4AD0975D-2E91-48B7-8C34-6A0CEE98949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4EDFE18-92FF-4A0C-A971-3265C6EDFB61}"/>
              </a:ext>
            </a:extLst>
          </p:cNvPr>
          <p:cNvPicPr>
            <a:picLocks noChangeAspect="1"/>
          </p:cNvPicPr>
          <p:nvPr/>
        </p:nvPicPr>
        <p:blipFill>
          <a:blip r:embed="rId2"/>
          <a:stretch>
            <a:fillRect/>
          </a:stretch>
        </p:blipFill>
        <p:spPr>
          <a:xfrm>
            <a:off x="438398" y="2160589"/>
            <a:ext cx="11315204" cy="3880773"/>
          </a:xfrm>
          <a:prstGeom prst="rect">
            <a:avLst/>
          </a:prstGeom>
        </p:spPr>
      </p:pic>
    </p:spTree>
    <p:extLst>
      <p:ext uri="{BB962C8B-B14F-4D97-AF65-F5344CB8AC3E}">
        <p14:creationId xmlns:p14="http://schemas.microsoft.com/office/powerpoint/2010/main" val="2725992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2B35-0A02-4767-994C-5F46DE0F2F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05E7BD-B7F9-4B97-8C88-CC03AD49CDAE}"/>
              </a:ext>
            </a:extLst>
          </p:cNvPr>
          <p:cNvSpPr>
            <a:spLocks noGrp="1"/>
          </p:cNvSpPr>
          <p:nvPr>
            <p:ph idx="1"/>
          </p:nvPr>
        </p:nvSpPr>
        <p:spPr/>
        <p:txBody>
          <a:bodyPr/>
          <a:lstStyle/>
          <a:p>
            <a:r>
              <a:rPr lang="en-US" dirty="0"/>
              <a:t>State change events generated from the microservice—in our case, the </a:t>
            </a:r>
            <a:r>
              <a:rPr lang="en-US" b="1" dirty="0"/>
              <a:t>Search</a:t>
            </a:r>
            <a:r>
              <a:rPr lang="en-US" dirty="0"/>
              <a:t>, </a:t>
            </a:r>
            <a:r>
              <a:rPr lang="en-US" b="1" dirty="0"/>
              <a:t>Booking</a:t>
            </a:r>
            <a:r>
              <a:rPr lang="en-US" dirty="0"/>
              <a:t>, and </a:t>
            </a:r>
            <a:r>
              <a:rPr lang="en-US" b="1" dirty="0"/>
              <a:t>Check-In </a:t>
            </a:r>
            <a:r>
              <a:rPr lang="en-US" dirty="0"/>
              <a:t>events—are pushed to a distributed high-performance messaging system, such as </a:t>
            </a:r>
            <a:r>
              <a:rPr lang="en-US" b="1" dirty="0">
                <a:effectLst>
                  <a:outerShdw blurRad="38100" dist="38100" dir="2700000" algn="tl">
                    <a:srgbClr val="000000">
                      <a:alpha val="43137"/>
                    </a:srgbClr>
                  </a:outerShdw>
                </a:effectLst>
                <a:highlight>
                  <a:srgbClr val="FFFF00"/>
                </a:highlight>
              </a:rPr>
              <a:t>Kafka</a:t>
            </a:r>
          </a:p>
          <a:p>
            <a:r>
              <a:rPr lang="en-US" dirty="0"/>
              <a:t>A data ingestion service, such as </a:t>
            </a:r>
            <a:r>
              <a:rPr lang="en-US" b="1" dirty="0">
                <a:effectLst>
                  <a:outerShdw blurRad="38100" dist="38100" dir="2700000" algn="tl">
                    <a:srgbClr val="000000">
                      <a:alpha val="43137"/>
                    </a:srgbClr>
                  </a:outerShdw>
                </a:effectLst>
                <a:highlight>
                  <a:srgbClr val="FFFF00"/>
                </a:highlight>
              </a:rPr>
              <a:t>Flume</a:t>
            </a:r>
            <a:r>
              <a:rPr lang="en-US" dirty="0"/>
              <a:t>, can subscribe to these events and update them to an </a:t>
            </a:r>
            <a:r>
              <a:rPr lang="en-US" b="1" dirty="0">
                <a:effectLst>
                  <a:outerShdw blurRad="38100" dist="38100" dir="2700000" algn="tl">
                    <a:srgbClr val="000000">
                      <a:alpha val="43137"/>
                    </a:srgbClr>
                  </a:outerShdw>
                </a:effectLst>
                <a:highlight>
                  <a:srgbClr val="FFFF00"/>
                </a:highlight>
              </a:rPr>
              <a:t>HDFS</a:t>
            </a:r>
            <a:r>
              <a:rPr lang="en-US" dirty="0"/>
              <a:t> cluster</a:t>
            </a:r>
          </a:p>
          <a:p>
            <a:r>
              <a:rPr lang="en-US" dirty="0"/>
              <a:t>These messages will be processed in real time by </a:t>
            </a:r>
            <a:r>
              <a:rPr lang="en-US" b="1" dirty="0">
                <a:effectLst>
                  <a:outerShdw blurRad="38100" dist="38100" dir="2700000" algn="tl">
                    <a:srgbClr val="000000">
                      <a:alpha val="43137"/>
                    </a:srgbClr>
                  </a:outerShdw>
                </a:effectLst>
                <a:highlight>
                  <a:srgbClr val="FFFF00"/>
                </a:highlight>
              </a:rPr>
              <a:t>Spark Streaming</a:t>
            </a:r>
          </a:p>
          <a:p>
            <a:r>
              <a:rPr lang="en-US" dirty="0"/>
              <a:t>To handle heterogeneous sources of events, Flume can also be used between event sources and Kafka</a:t>
            </a:r>
          </a:p>
          <a:p>
            <a:r>
              <a:rPr lang="en-US" b="1" dirty="0">
                <a:effectLst>
                  <a:outerShdw blurRad="38100" dist="38100" dir="2700000" algn="tl">
                    <a:srgbClr val="000000">
                      <a:alpha val="43137"/>
                    </a:srgbClr>
                  </a:outerShdw>
                </a:effectLst>
                <a:highlight>
                  <a:srgbClr val="FFFF00"/>
                </a:highlight>
              </a:rPr>
              <a:t>Spring Cloud Streams</a:t>
            </a:r>
            <a:r>
              <a:rPr lang="en-US" dirty="0"/>
              <a:t>, </a:t>
            </a:r>
            <a:r>
              <a:rPr lang="en-US" b="1" dirty="0">
                <a:effectLst>
                  <a:outerShdw blurRad="38100" dist="38100" dir="2700000" algn="tl">
                    <a:srgbClr val="000000">
                      <a:alpha val="43137"/>
                    </a:srgbClr>
                  </a:outerShdw>
                </a:effectLst>
                <a:highlight>
                  <a:srgbClr val="FFFF00"/>
                </a:highlight>
              </a:rPr>
              <a:t>Spring Cloud Streams modules</a:t>
            </a:r>
            <a:r>
              <a:rPr lang="en-US" dirty="0"/>
              <a:t>, and </a:t>
            </a:r>
            <a:r>
              <a:rPr lang="en-US" b="1" dirty="0">
                <a:effectLst>
                  <a:outerShdw blurRad="38100" dist="38100" dir="2700000" algn="tl">
                    <a:srgbClr val="000000">
                      <a:alpha val="43137"/>
                    </a:srgbClr>
                  </a:outerShdw>
                </a:effectLst>
                <a:highlight>
                  <a:srgbClr val="FFFF00"/>
                </a:highlight>
              </a:rPr>
              <a:t>Spring Data Flow </a:t>
            </a:r>
            <a:r>
              <a:rPr lang="en-US" dirty="0"/>
              <a:t>are also useful as alternatives for high-velocity data ingestion</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198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334B-4A93-4DC1-8C36-52DE0CAB47B8}"/>
              </a:ext>
            </a:extLst>
          </p:cNvPr>
          <p:cNvSpPr>
            <a:spLocks noGrp="1"/>
          </p:cNvSpPr>
          <p:nvPr>
            <p:ph type="title"/>
          </p:nvPr>
        </p:nvSpPr>
        <p:spPr/>
        <p:txBody>
          <a:bodyPr/>
          <a:lstStyle/>
          <a:p>
            <a:r>
              <a:rPr lang="en-US" b="1" dirty="0"/>
              <a:t>Reviewing the microservice capability</a:t>
            </a:r>
            <a:br>
              <a:rPr lang="en-US" b="1" dirty="0"/>
            </a:br>
            <a:r>
              <a:rPr lang="en-US" b="1" dirty="0"/>
              <a:t>model</a:t>
            </a:r>
            <a:endParaRPr lang="en-US" dirty="0"/>
          </a:p>
        </p:txBody>
      </p:sp>
      <p:sp>
        <p:nvSpPr>
          <p:cNvPr id="3" name="Content Placeholder 2">
            <a:extLst>
              <a:ext uri="{FF2B5EF4-FFF2-40B4-BE49-F238E27FC236}">
                <a16:creationId xmlns:a16="http://schemas.microsoft.com/office/drawing/2014/main" id="{AD7169C4-8501-48F5-B092-27BBECB325D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6A32B7C-6F49-4074-80C3-7669EC164650}"/>
              </a:ext>
            </a:extLst>
          </p:cNvPr>
          <p:cNvPicPr>
            <a:picLocks noChangeAspect="1"/>
          </p:cNvPicPr>
          <p:nvPr/>
        </p:nvPicPr>
        <p:blipFill>
          <a:blip r:embed="rId2"/>
          <a:stretch>
            <a:fillRect/>
          </a:stretch>
        </p:blipFill>
        <p:spPr>
          <a:xfrm>
            <a:off x="2291866" y="1831312"/>
            <a:ext cx="7608268" cy="5026688"/>
          </a:xfrm>
          <a:prstGeom prst="rect">
            <a:avLst/>
          </a:prstGeom>
        </p:spPr>
      </p:pic>
    </p:spTree>
    <p:extLst>
      <p:ext uri="{BB962C8B-B14F-4D97-AF65-F5344CB8AC3E}">
        <p14:creationId xmlns:p14="http://schemas.microsoft.com/office/powerpoint/2010/main" val="184591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2BDC-63FD-4DFE-833A-B6131AF8B9A0}"/>
              </a:ext>
            </a:extLst>
          </p:cNvPr>
          <p:cNvSpPr>
            <a:spLocks noGrp="1"/>
          </p:cNvSpPr>
          <p:nvPr>
            <p:ph type="title"/>
          </p:nvPr>
        </p:nvSpPr>
        <p:spPr/>
        <p:txBody>
          <a:bodyPr/>
          <a:lstStyle/>
          <a:p>
            <a:r>
              <a:rPr lang="en-US" b="1" dirty="0"/>
              <a:t>Understanding log management challenges (traditionally)</a:t>
            </a:r>
            <a:endParaRPr lang="en-US" dirty="0"/>
          </a:p>
        </p:txBody>
      </p:sp>
      <p:sp>
        <p:nvSpPr>
          <p:cNvPr id="3" name="Content Placeholder 2">
            <a:extLst>
              <a:ext uri="{FF2B5EF4-FFF2-40B4-BE49-F238E27FC236}">
                <a16:creationId xmlns:a16="http://schemas.microsoft.com/office/drawing/2014/main" id="{A47567AC-BE75-42E4-8296-5B6E3775A711}"/>
              </a:ext>
            </a:extLst>
          </p:cNvPr>
          <p:cNvSpPr>
            <a:spLocks noGrp="1"/>
          </p:cNvSpPr>
          <p:nvPr>
            <p:ph idx="1"/>
          </p:nvPr>
        </p:nvSpPr>
        <p:spPr/>
        <p:txBody>
          <a:bodyPr/>
          <a:lstStyle/>
          <a:p>
            <a:r>
              <a:rPr lang="en-US" dirty="0"/>
              <a:t>Logs are streams of events coming from a running process</a:t>
            </a:r>
          </a:p>
          <a:p>
            <a:r>
              <a:rPr lang="en-US" dirty="0"/>
              <a:t>One of the best practices of log handling is to switch off most of the log entries in production due to:</a:t>
            </a:r>
          </a:p>
          <a:p>
            <a:pPr lvl="1"/>
            <a:r>
              <a:rPr lang="en-US" dirty="0"/>
              <a:t>the high cost of disk IOs </a:t>
            </a:r>
          </a:p>
          <a:p>
            <a:pPr lvl="1"/>
            <a:r>
              <a:rPr lang="en-US" dirty="0"/>
              <a:t>disk IOs slow down the application</a:t>
            </a:r>
          </a:p>
          <a:p>
            <a:pPr lvl="1"/>
            <a:r>
              <a:rPr lang="en-US" dirty="0"/>
              <a:t>they can severely impact scalability</a:t>
            </a:r>
          </a:p>
          <a:p>
            <a:pPr lvl="1"/>
            <a:r>
              <a:rPr lang="en-US" dirty="0"/>
              <a:t>Writing logs into the disk requires high disk capacity</a:t>
            </a:r>
          </a:p>
          <a:p>
            <a:r>
              <a:rPr lang="en-US" dirty="0"/>
              <a:t>But, restricting log entries essentially limits our ability to understand the application's behavior</a:t>
            </a:r>
          </a:p>
        </p:txBody>
      </p:sp>
    </p:spTree>
    <p:extLst>
      <p:ext uri="{BB962C8B-B14F-4D97-AF65-F5344CB8AC3E}">
        <p14:creationId xmlns:p14="http://schemas.microsoft.com/office/powerpoint/2010/main" val="220056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2BDC-63FD-4DFE-833A-B6131AF8B9A0}"/>
              </a:ext>
            </a:extLst>
          </p:cNvPr>
          <p:cNvSpPr>
            <a:spLocks noGrp="1"/>
          </p:cNvSpPr>
          <p:nvPr>
            <p:ph type="title"/>
          </p:nvPr>
        </p:nvSpPr>
        <p:spPr/>
        <p:txBody>
          <a:bodyPr/>
          <a:lstStyle/>
          <a:p>
            <a:r>
              <a:rPr lang="en-US" b="1" dirty="0"/>
              <a:t>Understanding log management challenges (cloud)</a:t>
            </a:r>
            <a:endParaRPr lang="en-US" dirty="0"/>
          </a:p>
        </p:txBody>
      </p:sp>
      <p:sp>
        <p:nvSpPr>
          <p:cNvPr id="3" name="Content Placeholder 2">
            <a:extLst>
              <a:ext uri="{FF2B5EF4-FFF2-40B4-BE49-F238E27FC236}">
                <a16:creationId xmlns:a16="http://schemas.microsoft.com/office/drawing/2014/main" id="{A47567AC-BE75-42E4-8296-5B6E3775A711}"/>
              </a:ext>
            </a:extLst>
          </p:cNvPr>
          <p:cNvSpPr>
            <a:spLocks noGrp="1"/>
          </p:cNvSpPr>
          <p:nvPr>
            <p:ph idx="1"/>
          </p:nvPr>
        </p:nvSpPr>
        <p:spPr>
          <a:xfrm>
            <a:off x="677334" y="2160589"/>
            <a:ext cx="8596668" cy="4697411"/>
          </a:xfrm>
        </p:spPr>
        <p:txBody>
          <a:bodyPr>
            <a:normAutofit/>
          </a:bodyPr>
          <a:lstStyle/>
          <a:p>
            <a:r>
              <a:rPr lang="en-US" dirty="0"/>
              <a:t>Here, applications are no longer locked to a particular, predefined machine as Virtual machines and containers are not hardwired with an application</a:t>
            </a:r>
          </a:p>
          <a:p>
            <a:r>
              <a:rPr lang="en-US" dirty="0"/>
              <a:t>The machines used for deployment can change from time to time.</a:t>
            </a:r>
          </a:p>
          <a:p>
            <a:r>
              <a:rPr lang="en-US" dirty="0"/>
              <a:t>containers such as Docker are ephemeral (one cannot rely on the persistent state of the disk)</a:t>
            </a:r>
          </a:p>
          <a:p>
            <a:r>
              <a:rPr lang="en-US" dirty="0"/>
              <a:t>Logs written to the disk are lost once the container is </a:t>
            </a:r>
          </a:p>
          <a:p>
            <a:pPr marL="0" indent="0">
              <a:buNone/>
            </a:pPr>
            <a:r>
              <a:rPr lang="en-US" dirty="0"/>
              <a:t>stopped and restarted</a:t>
            </a:r>
          </a:p>
          <a:p>
            <a:r>
              <a:rPr lang="en-US" dirty="0"/>
              <a:t>Microservices they will run on isolated physical or virtual </a:t>
            </a:r>
          </a:p>
          <a:p>
            <a:pPr marL="0" indent="0">
              <a:buNone/>
            </a:pPr>
            <a:r>
              <a:rPr lang="en-US" dirty="0"/>
              <a:t>machines, resulting in fragmented log files </a:t>
            </a:r>
            <a:r>
              <a:rPr lang="en-US" dirty="0">
                <a:sym typeface="Wingdings" panose="05000000000000000000" pitchFamily="2" charset="2"/>
              </a:rPr>
              <a:t> </a:t>
            </a:r>
          </a:p>
          <a:p>
            <a:r>
              <a:rPr lang="en-US" dirty="0"/>
              <a:t>it is almost impossible to trace end-to-end transactions </a:t>
            </a:r>
          </a:p>
          <a:p>
            <a:pPr marL="0" indent="0">
              <a:buNone/>
            </a:pPr>
            <a:r>
              <a:rPr lang="en-US" dirty="0"/>
              <a:t>that span multiple microservices </a:t>
            </a:r>
            <a:r>
              <a:rPr lang="en-US" dirty="0">
                <a:sym typeface="Wingdings" panose="05000000000000000000" pitchFamily="2" charset="2"/>
              </a:rPr>
              <a:t></a:t>
            </a:r>
          </a:p>
          <a:p>
            <a:r>
              <a:rPr lang="en-US" dirty="0"/>
              <a:t>log aggregation at the service level is hard to achieve</a:t>
            </a:r>
          </a:p>
        </p:txBody>
      </p:sp>
      <p:pic>
        <p:nvPicPr>
          <p:cNvPr id="4" name="Picture 3">
            <a:extLst>
              <a:ext uri="{FF2B5EF4-FFF2-40B4-BE49-F238E27FC236}">
                <a16:creationId xmlns:a16="http://schemas.microsoft.com/office/drawing/2014/main" id="{E370477E-3B55-4E09-81B5-FFA71068800E}"/>
              </a:ext>
            </a:extLst>
          </p:cNvPr>
          <p:cNvPicPr>
            <a:picLocks noChangeAspect="1"/>
          </p:cNvPicPr>
          <p:nvPr/>
        </p:nvPicPr>
        <p:blipFill>
          <a:blip r:embed="rId3"/>
          <a:stretch>
            <a:fillRect/>
          </a:stretch>
        </p:blipFill>
        <p:spPr>
          <a:xfrm>
            <a:off x="7248525" y="3609975"/>
            <a:ext cx="4943475" cy="3248025"/>
          </a:xfrm>
          <a:prstGeom prst="rect">
            <a:avLst/>
          </a:prstGeom>
        </p:spPr>
      </p:pic>
    </p:spTree>
    <p:extLst>
      <p:ext uri="{BB962C8B-B14F-4D97-AF65-F5344CB8AC3E}">
        <p14:creationId xmlns:p14="http://schemas.microsoft.com/office/powerpoint/2010/main" val="33146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9D61-6075-46A1-90F9-04C6E62EC914}"/>
              </a:ext>
            </a:extLst>
          </p:cNvPr>
          <p:cNvSpPr>
            <a:spLocks noGrp="1"/>
          </p:cNvSpPr>
          <p:nvPr>
            <p:ph type="title"/>
          </p:nvPr>
        </p:nvSpPr>
        <p:spPr/>
        <p:txBody>
          <a:bodyPr/>
          <a:lstStyle/>
          <a:p>
            <a:r>
              <a:rPr lang="en-US" b="1" dirty="0"/>
              <a:t>A centralized logging solution</a:t>
            </a:r>
            <a:endParaRPr lang="en-US" dirty="0"/>
          </a:p>
        </p:txBody>
      </p:sp>
      <p:sp>
        <p:nvSpPr>
          <p:cNvPr id="3" name="Content Placeholder 2">
            <a:extLst>
              <a:ext uri="{FF2B5EF4-FFF2-40B4-BE49-F238E27FC236}">
                <a16:creationId xmlns:a16="http://schemas.microsoft.com/office/drawing/2014/main" id="{E7080FEE-F48B-4F2A-B1E2-F87C1DAFF9AD}"/>
              </a:ext>
            </a:extLst>
          </p:cNvPr>
          <p:cNvSpPr>
            <a:spLocks noGrp="1"/>
          </p:cNvSpPr>
          <p:nvPr>
            <p:ph idx="1"/>
          </p:nvPr>
        </p:nvSpPr>
        <p:spPr/>
        <p:txBody>
          <a:bodyPr/>
          <a:lstStyle/>
          <a:p>
            <a:r>
              <a:rPr lang="en-US" dirty="0"/>
              <a:t>We need:</a:t>
            </a:r>
          </a:p>
          <a:p>
            <a:pPr lvl="1"/>
            <a:r>
              <a:rPr lang="en-US" dirty="0"/>
              <a:t>The ability to collect all log messages and run analytics on top of the log messages</a:t>
            </a:r>
          </a:p>
          <a:p>
            <a:pPr lvl="1"/>
            <a:r>
              <a:rPr lang="en-US" dirty="0"/>
              <a:t>The ability to correlate and track transactions end to end</a:t>
            </a:r>
          </a:p>
          <a:p>
            <a:pPr lvl="1"/>
            <a:r>
              <a:rPr lang="en-US" dirty="0"/>
              <a:t>The ability to keep log information for longer time periods for trending and forecasting</a:t>
            </a:r>
          </a:p>
          <a:p>
            <a:pPr lvl="1"/>
            <a:r>
              <a:rPr lang="en-US" dirty="0"/>
              <a:t>The ability to eliminate dependency on the local disk system</a:t>
            </a:r>
          </a:p>
          <a:p>
            <a:pPr lvl="1"/>
            <a:r>
              <a:rPr lang="en-US" dirty="0"/>
              <a:t>The ability to aggregate log information coming from multiple sources such as network devices, operating system, microservices, and so on</a:t>
            </a:r>
          </a:p>
        </p:txBody>
      </p:sp>
    </p:spTree>
    <p:extLst>
      <p:ext uri="{BB962C8B-B14F-4D97-AF65-F5344CB8AC3E}">
        <p14:creationId xmlns:p14="http://schemas.microsoft.com/office/powerpoint/2010/main" val="401769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9D61-6075-46A1-90F9-04C6E62EC914}"/>
              </a:ext>
            </a:extLst>
          </p:cNvPr>
          <p:cNvSpPr>
            <a:spLocks noGrp="1"/>
          </p:cNvSpPr>
          <p:nvPr>
            <p:ph type="title"/>
          </p:nvPr>
        </p:nvSpPr>
        <p:spPr/>
        <p:txBody>
          <a:bodyPr/>
          <a:lstStyle/>
          <a:p>
            <a:r>
              <a:rPr lang="en-US" b="1" dirty="0"/>
              <a:t>A centralized logging solution (Cont.)</a:t>
            </a:r>
            <a:endParaRPr lang="en-US" dirty="0"/>
          </a:p>
        </p:txBody>
      </p:sp>
      <p:sp>
        <p:nvSpPr>
          <p:cNvPr id="3" name="Content Placeholder 2">
            <a:extLst>
              <a:ext uri="{FF2B5EF4-FFF2-40B4-BE49-F238E27FC236}">
                <a16:creationId xmlns:a16="http://schemas.microsoft.com/office/drawing/2014/main" id="{E7080FEE-F48B-4F2A-B1E2-F87C1DAFF9AD}"/>
              </a:ext>
            </a:extLst>
          </p:cNvPr>
          <p:cNvSpPr>
            <a:spLocks noGrp="1"/>
          </p:cNvSpPr>
          <p:nvPr>
            <p:ph idx="1"/>
          </p:nvPr>
        </p:nvSpPr>
        <p:spPr/>
        <p:txBody>
          <a:bodyPr/>
          <a:lstStyle/>
          <a:p>
            <a:r>
              <a:rPr lang="en-US" dirty="0"/>
              <a:t>Solution:</a:t>
            </a:r>
          </a:p>
          <a:p>
            <a:pPr lvl="1"/>
            <a:r>
              <a:rPr lang="en-US" dirty="0"/>
              <a:t>centrally store and analyze all log messages, irrespective of the source of log by detaching log storage and processing from service execution environments</a:t>
            </a:r>
          </a:p>
          <a:p>
            <a:pPr lvl="1"/>
            <a:r>
              <a:rPr lang="en-US" dirty="0"/>
              <a:t>Log analysis and processing will be handled using big data solutions</a:t>
            </a:r>
          </a:p>
        </p:txBody>
      </p:sp>
      <p:pic>
        <p:nvPicPr>
          <p:cNvPr id="4" name="Picture 3">
            <a:extLst>
              <a:ext uri="{FF2B5EF4-FFF2-40B4-BE49-F238E27FC236}">
                <a16:creationId xmlns:a16="http://schemas.microsoft.com/office/drawing/2014/main" id="{F448B5A4-1878-42E2-A539-E5F2DCF8A3B0}"/>
              </a:ext>
            </a:extLst>
          </p:cNvPr>
          <p:cNvPicPr>
            <a:picLocks noChangeAspect="1"/>
          </p:cNvPicPr>
          <p:nvPr/>
        </p:nvPicPr>
        <p:blipFill>
          <a:blip r:embed="rId3"/>
          <a:stretch>
            <a:fillRect/>
          </a:stretch>
        </p:blipFill>
        <p:spPr>
          <a:xfrm>
            <a:off x="1337118" y="3995467"/>
            <a:ext cx="7277100" cy="2066925"/>
          </a:xfrm>
          <a:prstGeom prst="rect">
            <a:avLst/>
          </a:prstGeom>
        </p:spPr>
      </p:pic>
    </p:spTree>
    <p:extLst>
      <p:ext uri="{BB962C8B-B14F-4D97-AF65-F5344CB8AC3E}">
        <p14:creationId xmlns:p14="http://schemas.microsoft.com/office/powerpoint/2010/main" val="119960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7D62-9B28-42F0-87C3-80B7F63A9AE2}"/>
              </a:ext>
            </a:extLst>
          </p:cNvPr>
          <p:cNvSpPr>
            <a:spLocks noGrp="1"/>
          </p:cNvSpPr>
          <p:nvPr>
            <p:ph type="title"/>
          </p:nvPr>
        </p:nvSpPr>
        <p:spPr/>
        <p:txBody>
          <a:bodyPr/>
          <a:lstStyle/>
          <a:p>
            <a:r>
              <a:rPr lang="en-US" dirty="0"/>
              <a:t>What do we need </a:t>
            </a:r>
          </a:p>
        </p:txBody>
      </p:sp>
      <p:sp>
        <p:nvSpPr>
          <p:cNvPr id="3" name="Content Placeholder 2">
            <a:extLst>
              <a:ext uri="{FF2B5EF4-FFF2-40B4-BE49-F238E27FC236}">
                <a16:creationId xmlns:a16="http://schemas.microsoft.com/office/drawing/2014/main" id="{5F5F204A-AA42-47EB-811F-4FA7CF850ADB}"/>
              </a:ext>
            </a:extLst>
          </p:cNvPr>
          <p:cNvSpPr>
            <a:spLocks noGrp="1"/>
          </p:cNvSpPr>
          <p:nvPr>
            <p:ph idx="1"/>
          </p:nvPr>
        </p:nvSpPr>
        <p:spPr/>
        <p:txBody>
          <a:bodyPr>
            <a:normAutofit/>
          </a:bodyPr>
          <a:lstStyle/>
          <a:p>
            <a:r>
              <a:rPr lang="en-US" dirty="0"/>
              <a:t>It is important to have in each log message </a:t>
            </a:r>
          </a:p>
          <a:p>
            <a:pPr lvl="1"/>
            <a:r>
              <a:rPr lang="en-US" dirty="0"/>
              <a:t>a context,</a:t>
            </a:r>
          </a:p>
          <a:p>
            <a:pPr lvl="1"/>
            <a:r>
              <a:rPr lang="en-US" dirty="0"/>
              <a:t>message, and </a:t>
            </a:r>
          </a:p>
          <a:p>
            <a:pPr lvl="1"/>
            <a:r>
              <a:rPr lang="en-US" dirty="0"/>
              <a:t>correlation ID.</a:t>
            </a:r>
          </a:p>
          <a:p>
            <a:r>
              <a:rPr lang="en-US" dirty="0"/>
              <a:t>The context typically has the timestamp, IP address, user information, process details (such as service, class, and functions), log type, classification, and so on. </a:t>
            </a:r>
          </a:p>
          <a:p>
            <a:r>
              <a:rPr lang="en-US" dirty="0"/>
              <a:t>The message will be plain and simple free text information. </a:t>
            </a:r>
          </a:p>
          <a:p>
            <a:r>
              <a:rPr lang="en-US" dirty="0"/>
              <a:t>The correlation ID is used to establish the link between service calls so that calls spanning microservices can be traced</a:t>
            </a:r>
          </a:p>
        </p:txBody>
      </p:sp>
    </p:spTree>
    <p:extLst>
      <p:ext uri="{BB962C8B-B14F-4D97-AF65-F5344CB8AC3E}">
        <p14:creationId xmlns:p14="http://schemas.microsoft.com/office/powerpoint/2010/main" val="105567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1D4B-3444-427B-B714-ABEE18AC3609}"/>
              </a:ext>
            </a:extLst>
          </p:cNvPr>
          <p:cNvSpPr>
            <a:spLocks noGrp="1"/>
          </p:cNvSpPr>
          <p:nvPr>
            <p:ph type="title"/>
          </p:nvPr>
        </p:nvSpPr>
        <p:spPr>
          <a:xfrm>
            <a:off x="677334" y="609600"/>
            <a:ext cx="8596668" cy="1320800"/>
          </a:xfrm>
        </p:spPr>
        <p:txBody>
          <a:bodyPr>
            <a:normAutofit/>
          </a:bodyPr>
          <a:lstStyle/>
          <a:p>
            <a:r>
              <a:rPr lang="en-US" b="1" dirty="0"/>
              <a:t>The selection of logging solutions</a:t>
            </a:r>
            <a:endParaRPr lang="en-US" dirty="0"/>
          </a:p>
        </p:txBody>
      </p:sp>
      <p:graphicFrame>
        <p:nvGraphicFramePr>
          <p:cNvPr id="5" name="Content Placeholder 2">
            <a:extLst>
              <a:ext uri="{FF2B5EF4-FFF2-40B4-BE49-F238E27FC236}">
                <a16:creationId xmlns:a16="http://schemas.microsoft.com/office/drawing/2014/main" id="{05A81B73-933D-43CE-9FC8-0195D243E77C}"/>
              </a:ext>
            </a:extLst>
          </p:cNvPr>
          <p:cNvGraphicFramePr>
            <a:graphicFrameLocks noGrp="1"/>
          </p:cNvGraphicFramePr>
          <p:nvPr>
            <p:ph idx="1"/>
            <p:extLst>
              <p:ext uri="{D42A27DB-BD31-4B8C-83A1-F6EECF244321}">
                <p14:modId xmlns:p14="http://schemas.microsoft.com/office/powerpoint/2010/main" val="3413243740"/>
              </p:ext>
            </p:extLst>
          </p:nvPr>
        </p:nvGraphicFramePr>
        <p:xfrm>
          <a:off x="677862" y="1280160"/>
          <a:ext cx="10351209"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48696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278</TotalTime>
  <Words>3021</Words>
  <Application>Microsoft Office PowerPoint</Application>
  <PresentationFormat>Widescreen</PresentationFormat>
  <Paragraphs>265</Paragraphs>
  <Slides>27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Trebuchet MS</vt:lpstr>
      <vt:lpstr>Wingdings</vt:lpstr>
      <vt:lpstr>Wingdings 3</vt:lpstr>
      <vt:lpstr>Facet</vt:lpstr>
      <vt:lpstr>Microservices</vt:lpstr>
      <vt:lpstr>Agenda</vt:lpstr>
      <vt:lpstr>Reviewing the microservice capability model</vt:lpstr>
      <vt:lpstr>Understanding log management challenges (traditionally)</vt:lpstr>
      <vt:lpstr>Understanding log management challenges (cloud)</vt:lpstr>
      <vt:lpstr>A centralized logging solution</vt:lpstr>
      <vt:lpstr>A centralized logging solution (Cont.)</vt:lpstr>
      <vt:lpstr>What do we need </vt:lpstr>
      <vt:lpstr>The selection of logging solutions</vt:lpstr>
      <vt:lpstr>The selection of logging solutions</vt:lpstr>
      <vt:lpstr>The selection of logging solutions</vt:lpstr>
      <vt:lpstr>The selection of logging solutions</vt:lpstr>
      <vt:lpstr>The selection of logging solutions</vt:lpstr>
      <vt:lpstr>ELK Stack</vt:lpstr>
      <vt:lpstr>span and trace</vt:lpstr>
      <vt:lpstr>Microservice Monitoring Challenges</vt:lpstr>
      <vt:lpstr>key areas of microservices monitoring</vt:lpstr>
      <vt:lpstr>Monitoring tools</vt:lpstr>
      <vt:lpstr>Monitoring tools (Cont.)</vt:lpstr>
      <vt:lpstr>Monitoring tools (Cont.)</vt:lpstr>
      <vt:lpstr>Monitoring microservice dependencies</vt:lpstr>
      <vt:lpstr>Spring Cloud Hystrix for fault-tolerant microservices</vt:lpstr>
      <vt:lpstr>Aggregating Hystrix streams with Turbine</vt:lpstr>
      <vt:lpstr>PowerPoint Presentation</vt:lpstr>
      <vt:lpstr>Data analysis using data lakes</vt:lpstr>
      <vt:lpstr>Common architecture for data handling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Hisham, Ahmed</dc:creator>
  <cp:lastModifiedBy>Hisham, Ahmed</cp:lastModifiedBy>
  <cp:revision>59</cp:revision>
  <dcterms:created xsi:type="dcterms:W3CDTF">2018-03-05T12:29:55Z</dcterms:created>
  <dcterms:modified xsi:type="dcterms:W3CDTF">2018-03-05T17:08:51Z</dcterms:modified>
</cp:coreProperties>
</file>