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320" r:id="rId2"/>
    <p:sldId id="322" r:id="rId3"/>
    <p:sldId id="315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19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BECEB"/>
    <a:srgbClr val="E7F3F4"/>
    <a:srgbClr val="4F81BD"/>
    <a:srgbClr val="B5E8ED"/>
    <a:srgbClr val="9BC2E6"/>
    <a:srgbClr val="996600"/>
    <a:srgbClr val="0000FF"/>
    <a:srgbClr val="FFFFCC"/>
    <a:srgbClr val="38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09" d="100"/>
          <a:sy n="109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FA92CBD-83B1-4050-B004-7FBED4B9C4B4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4EE3EB8E-E56E-476D-A07C-FEDD2A4638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6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2FB1EC5-46DA-4362-B40D-91E371369A50}" type="datetimeFigureOut">
              <a:rPr lang="ko-KR" altLang="en-US" smtClean="0"/>
              <a:pPr/>
              <a:t>2019-03-06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830AE95-259A-457F-85D5-49134BA730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6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7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571472" y="2917844"/>
            <a:ext cx="8229600" cy="725470"/>
          </a:xfrm>
          <a:prstGeom prst="rect">
            <a:avLst/>
          </a:prstGeom>
        </p:spPr>
        <p:txBody>
          <a:bodyPr/>
          <a:lstStyle>
            <a:lvl1pPr algn="r"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57958"/>
            <a:ext cx="2357422" cy="285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Updated Feb.2011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"/>
            <a:ext cx="9144000" cy="6849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3560496"/>
            <a:ext cx="9144000" cy="2103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4504" y="2831404"/>
            <a:ext cx="4602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6843" y="3183790"/>
            <a:ext cx="3079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26" y="474759"/>
            <a:ext cx="3422932" cy="8695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7028" y="6313558"/>
            <a:ext cx="697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Headquarter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22-6, Seokwoo-dong, Hwaseong-si, Gyeonggi-do, 445-170, Korea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+82-31-201-7700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+82-31-201-7800 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China Factory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352, Muxing Road, Muping Economy Development Zone, Yantai City, Shandong Province, China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2011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PARTRON Co.,Ltd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Rights Reserved.</a:t>
            </a:r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" y="6193304"/>
            <a:ext cx="1469015" cy="44497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847028" y="6313558"/>
            <a:ext cx="0" cy="46166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93773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9512" y="0"/>
            <a:ext cx="28803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28596" y="928670"/>
            <a:ext cx="4038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latin typeface="Verdana" pitchFamily="34" charset="0"/>
              </a:defRPr>
            </a:lvl1pPr>
            <a:lvl2pPr>
              <a:defRPr sz="2400" baseline="0">
                <a:latin typeface="Verdana" pitchFamily="34" charset="0"/>
              </a:defRPr>
            </a:lvl2pPr>
            <a:lvl3pPr>
              <a:defRPr sz="2000" baseline="0">
                <a:latin typeface="Verdana" pitchFamily="34" charset="0"/>
              </a:defRPr>
            </a:lvl3pPr>
            <a:lvl4pPr>
              <a:defRPr sz="1800" baseline="0">
                <a:latin typeface="Verdana" pitchFamily="34" charset="0"/>
              </a:defRPr>
            </a:lvl4pPr>
            <a:lvl5pPr>
              <a:defRPr sz="1800" baseline="0"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97899" y="48552"/>
            <a:ext cx="5437268" cy="582594"/>
          </a:xfrm>
          <a:prstGeom prst="rect">
            <a:avLst/>
          </a:prstGeom>
          <a:effectLst/>
        </p:spPr>
        <p:txBody>
          <a:bodyPr/>
          <a:lstStyle>
            <a:lvl1pPr algn="l">
              <a:defRPr sz="2800" b="0" baseline="0">
                <a:solidFill>
                  <a:srgbClr val="0070C0"/>
                </a:solidFill>
                <a:effectLst/>
                <a:latin typeface="Verdana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25924" y="0"/>
            <a:ext cx="81481" cy="6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 flipH="1">
            <a:off x="397899" y="0"/>
            <a:ext cx="45719" cy="6156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21765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039"/>
            <a:ext cx="9144000" cy="6849922"/>
            <a:chOff x="0" y="4039"/>
            <a:chExt cx="9144000" cy="6849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39"/>
              <a:ext cx="9144000" cy="68499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847028" y="6313558"/>
              <a:ext cx="697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Headquarter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22-6, Seokwoo-dong, Hwaseong-si, Gyeonggi-do, 445-170, Korea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TEL: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+82-31-201-7700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FAX: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+82-31-201-7800 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Factory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352, Muxing Road, Muping Economy Development Zone, Yantai City, Shandong Province, China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Copyright 2011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PARTRON Co.,Ltd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All Rights Reserved.</a:t>
              </a:r>
              <a:endPara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" y="6193304"/>
              <a:ext cx="1469015" cy="444971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1847028" y="6313558"/>
              <a:ext cx="0" cy="46166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제목 3"/>
            <p:cNvSpPr txBox="1">
              <a:spLocks/>
            </p:cNvSpPr>
            <p:nvPr/>
          </p:nvSpPr>
          <p:spPr>
            <a:xfrm>
              <a:off x="2814664" y="2926203"/>
              <a:ext cx="6012160" cy="7200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52" r:id="rId3"/>
    <p:sldLayoutId id="2147483685" r:id="rId4"/>
    <p:sldLayoutId id="2147483651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t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3789040"/>
            <a:ext cx="7740352" cy="720080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샤프 </a:t>
            </a:r>
            <a:r>
              <a:rPr lang="en-US" altLang="ko-KR" sz="3200" dirty="0" smtClean="0">
                <a:solidFill>
                  <a:schemeClr val="bg1"/>
                </a:solidFill>
              </a:rPr>
              <a:t>Oven Camera</a:t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Module </a:t>
            </a:r>
            <a:r>
              <a:rPr lang="ko-KR" altLang="en-US" sz="3200" dirty="0" smtClean="0">
                <a:solidFill>
                  <a:schemeClr val="bg1"/>
                </a:solidFill>
              </a:rPr>
              <a:t>제안서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444208" y="5301208"/>
            <a:ext cx="2357422" cy="285737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Updated: 2019.01.18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UART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6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I2C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GPIO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AXI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9625" y="6581775"/>
            <a:ext cx="714375" cy="365125"/>
          </a:xfrm>
          <a:prstGeom prst="rect">
            <a:avLst/>
          </a:prstGeo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0482" name="Picture 2" descr="Synaptics">
            <a:hlinkClick r:id="rId3" tooltip="Home Pag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275" y="-136525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AA1-2B5D-4FE3-8E3E-9FFA45C2E7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476672"/>
            <a:ext cx="33123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목   차</a:t>
            </a:r>
            <a:endParaRPr lang="en-US" altLang="ko-KR" sz="3200" dirty="0" smtClean="0"/>
          </a:p>
          <a:p>
            <a:pPr algn="ctr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툴 사용법</a:t>
            </a:r>
            <a:endParaRPr lang="en-US" altLang="ko-KR" b="1" dirty="0" smtClean="0"/>
          </a:p>
          <a:p>
            <a:pPr marL="800100" lvl="1" indent="-342900">
              <a:buAutoNum type="arabicParenR"/>
            </a:pPr>
            <a:r>
              <a:rPr lang="en-US" altLang="ko-KR" dirty="0" smtClean="0"/>
              <a:t>PS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PL</a:t>
            </a:r>
          </a:p>
          <a:p>
            <a:pPr marL="800100" lvl="1" indent="-342900">
              <a:buAutoNum type="arabicParenR"/>
            </a:pPr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en-US" altLang="ko-KR" dirty="0" smtClean="0"/>
              <a:t>BSP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Verilog HDL </a:t>
            </a:r>
            <a:r>
              <a:rPr lang="ko-KR" altLang="en-US" b="1" dirty="0" smtClean="0"/>
              <a:t>기초 문법</a:t>
            </a:r>
            <a:endParaRPr lang="en-US" altLang="ko-KR" b="1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분기 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수 표현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각종 통신</a:t>
            </a:r>
            <a:endParaRPr lang="en-US" altLang="ko-KR" b="1" dirty="0" smtClean="0"/>
          </a:p>
          <a:p>
            <a:pPr marL="800100" lvl="1" indent="-342900">
              <a:buAutoNum type="arabicParenR"/>
            </a:pPr>
            <a:r>
              <a:rPr lang="en-US" altLang="ko-KR" dirty="0" smtClean="0"/>
              <a:t>UART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I2C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GPIO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AXI Interface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9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- 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- 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4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BSP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툴 사용법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분기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13612</TotalTime>
  <Words>126</Words>
  <Application>Microsoft Office PowerPoint</Application>
  <PresentationFormat>화면 슬라이드 쇼(4:3)</PresentationFormat>
  <Paragraphs>49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Verdana</vt:lpstr>
      <vt:lpstr>Partron</vt:lpstr>
      <vt:lpstr>샤프 Oven Camera Module 제안서</vt:lpstr>
      <vt:lpstr>PowerPoint 프레젠테이션</vt:lpstr>
      <vt:lpstr>1. 툴 사용법 - PS</vt:lpstr>
      <vt:lpstr>1. 툴 사용법 - PL</vt:lpstr>
      <vt:lpstr>1. 툴 사용법 - 시뮬레이션</vt:lpstr>
      <vt:lpstr>1. 툴 사용법 – BSP 생성</vt:lpstr>
      <vt:lpstr>2. 툴 사용법 – 연산자</vt:lpstr>
      <vt:lpstr>2. 툴 사용법 – 데이터 타입</vt:lpstr>
      <vt:lpstr>2. 툴 사용법 – 분기 제어문</vt:lpstr>
      <vt:lpstr>2. 툴 사용법 – 수 표현</vt:lpstr>
      <vt:lpstr>3. 툴 사용법 – UART</vt:lpstr>
      <vt:lpstr>3. 툴 사용법 – I2C</vt:lpstr>
      <vt:lpstr>3. 툴 사용법 – GPIO</vt:lpstr>
      <vt:lpstr>3. 툴 사용법 – AXI Interface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ryumisun</dc:creator>
  <cp:lastModifiedBy>user</cp:lastModifiedBy>
  <cp:revision>1667</cp:revision>
  <cp:lastPrinted>2016-07-12T05:51:55Z</cp:lastPrinted>
  <dcterms:created xsi:type="dcterms:W3CDTF">2011-02-23T06:43:56Z</dcterms:created>
  <dcterms:modified xsi:type="dcterms:W3CDTF">2019-03-06T09:20:33Z</dcterms:modified>
</cp:coreProperties>
</file>