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2"/>
  </p:notesMasterIdLst>
  <p:handoutMasterIdLst>
    <p:handoutMasterId r:id="rId13"/>
  </p:handoutMasterIdLst>
  <p:sldIdLst>
    <p:sldId id="320" r:id="rId2"/>
    <p:sldId id="322" r:id="rId3"/>
    <p:sldId id="334" r:id="rId4"/>
    <p:sldId id="338" r:id="rId5"/>
    <p:sldId id="337" r:id="rId6"/>
    <p:sldId id="336" r:id="rId7"/>
    <p:sldId id="333" r:id="rId8"/>
    <p:sldId id="335" r:id="rId9"/>
    <p:sldId id="339" r:id="rId10"/>
    <p:sldId id="319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EBECEB"/>
    <a:srgbClr val="E7F3F4"/>
    <a:srgbClr val="4F81BD"/>
    <a:srgbClr val="B5E8ED"/>
    <a:srgbClr val="9BC2E6"/>
    <a:srgbClr val="996600"/>
    <a:srgbClr val="0000FF"/>
    <a:srgbClr val="FFFFCC"/>
    <a:srgbClr val="38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109" d="100"/>
          <a:sy n="109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BFA92CBD-83B1-4050-B004-7FBED4B9C4B4}" type="datetimeFigureOut">
              <a:rPr lang="ko-KR" altLang="en-US" smtClean="0"/>
              <a:pPr/>
              <a:t>2019-03-07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4EE3EB8E-E56E-476D-A07C-FEDD2A4638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69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B2FB1EC5-46DA-4362-B40D-91E371369A50}" type="datetimeFigureOut">
              <a:rPr lang="ko-KR" altLang="en-US" smtClean="0"/>
              <a:pPr/>
              <a:t>2019-03-07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4" tIns="47777" rIns="95554" bIns="4777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E830AE95-259A-457F-85D5-49134BA730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6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AE95-259A-457F-85D5-49134BA730C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78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AE95-259A-457F-85D5-49134BA730C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30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571472" y="2917844"/>
            <a:ext cx="8229600" cy="725470"/>
          </a:xfrm>
          <a:prstGeom prst="rect">
            <a:avLst/>
          </a:prstGeom>
        </p:spPr>
        <p:txBody>
          <a:bodyPr/>
          <a:lstStyle>
            <a:lvl1pPr algn="r">
              <a:defRPr sz="3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57958"/>
            <a:ext cx="2357422" cy="285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Updated Feb.2011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9"/>
            <a:ext cx="9144000" cy="68499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3560496"/>
            <a:ext cx="9144000" cy="2103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24504" y="2831404"/>
            <a:ext cx="46020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17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6843" y="3183790"/>
            <a:ext cx="3079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1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26" y="474759"/>
            <a:ext cx="3422932" cy="8695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47028" y="6313558"/>
            <a:ext cx="6979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Headquarter 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22-6, Seokwoo-dong, Hwaseong-si, Gyeonggi-do, 445-170, Korea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+82-31-201-7700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FAX: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+82-31-201-7800 </a:t>
            </a:r>
            <a:b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China Factory 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352, Muxing Road, Muping Economy Development Zone, Yantai City, Shandong Province, China</a:t>
            </a:r>
            <a:b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2011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PARTRON Co.,Ltd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All Rights Reserved.</a:t>
            </a:r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" y="6193304"/>
            <a:ext cx="1469015" cy="44497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1847028" y="6313558"/>
            <a:ext cx="0" cy="46166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-9728" y="6606403"/>
            <a:ext cx="9153728" cy="253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3383" y="6606403"/>
            <a:ext cx="2805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9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793773" y="6606403"/>
            <a:ext cx="2786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79512" y="0"/>
            <a:ext cx="288032" cy="68853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28596" y="928670"/>
            <a:ext cx="4038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latin typeface="Verdana" pitchFamily="34" charset="0"/>
              </a:defRPr>
            </a:lvl1pPr>
            <a:lvl2pPr>
              <a:defRPr sz="2400" baseline="0">
                <a:latin typeface="Verdana" pitchFamily="34" charset="0"/>
              </a:defRPr>
            </a:lvl2pPr>
            <a:lvl3pPr>
              <a:defRPr sz="2000" baseline="0">
                <a:latin typeface="Verdana" pitchFamily="34" charset="0"/>
              </a:defRPr>
            </a:lvl3pPr>
            <a:lvl4pPr>
              <a:defRPr sz="1800" baseline="0">
                <a:latin typeface="Verdana" pitchFamily="34" charset="0"/>
              </a:defRPr>
            </a:lvl4pPr>
            <a:lvl5pPr>
              <a:defRPr sz="1800" baseline="0"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Subtitle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contents</a:t>
            </a:r>
            <a:endParaRPr lang="ko-KR" altLang="en-US" dirty="0" smtClean="0"/>
          </a:p>
        </p:txBody>
      </p:sp>
      <p:sp>
        <p:nvSpPr>
          <p:cNvPr id="8" name="제목 4"/>
          <p:cNvSpPr>
            <a:spLocks noGrp="1"/>
          </p:cNvSpPr>
          <p:nvPr>
            <p:ph type="title" hasCustomPrompt="1"/>
          </p:nvPr>
        </p:nvSpPr>
        <p:spPr>
          <a:xfrm>
            <a:off x="397899" y="48552"/>
            <a:ext cx="5437268" cy="582594"/>
          </a:xfrm>
          <a:prstGeom prst="rect">
            <a:avLst/>
          </a:prstGeom>
          <a:effectLst/>
        </p:spPr>
        <p:txBody>
          <a:bodyPr/>
          <a:lstStyle>
            <a:lvl1pPr algn="l">
              <a:defRPr sz="2800" b="0" baseline="0">
                <a:solidFill>
                  <a:srgbClr val="0070C0"/>
                </a:solidFill>
                <a:effectLst/>
                <a:latin typeface="Verdana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325924" y="0"/>
            <a:ext cx="81481" cy="6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 flipH="1">
            <a:off x="397899" y="0"/>
            <a:ext cx="45719" cy="6156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-9728" y="6606403"/>
            <a:ext cx="9153728" cy="253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3383" y="6606403"/>
            <a:ext cx="2805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9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21765" y="6606403"/>
            <a:ext cx="2786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4039"/>
            <a:ext cx="9144000" cy="6849922"/>
            <a:chOff x="0" y="4039"/>
            <a:chExt cx="9144000" cy="68499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39"/>
              <a:ext cx="9144000" cy="68499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847028" y="6313558"/>
              <a:ext cx="6979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Headquarter 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22-6, Seokwoo-dong, Hwaseong-si, Gyeonggi-do, 445-170, Korea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TEL: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+82-31-201-7700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FAX: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+82-31-201-7800 </a:t>
              </a:r>
              <a:b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China Factory 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352, Muxing Road, Muping Economy Development Zone, Yantai City, Shandong Province, China</a:t>
              </a:r>
              <a:b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Copyright 2011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PARTRON Co.,Ltd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All Rights Reserved.</a:t>
              </a:r>
              <a:endParaRPr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" y="6193304"/>
              <a:ext cx="1469015" cy="444971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1847028" y="6313558"/>
              <a:ext cx="0" cy="46166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제목 3"/>
            <p:cNvSpPr txBox="1">
              <a:spLocks/>
            </p:cNvSpPr>
            <p:nvPr/>
          </p:nvSpPr>
          <p:spPr>
            <a:xfrm>
              <a:off x="2814664" y="2926203"/>
              <a:ext cx="6012160" cy="7200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Thank you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50" r:id="rId2"/>
    <p:sldLayoutId id="2147483652" r:id="rId3"/>
    <p:sldLayoutId id="2147483685" r:id="rId4"/>
    <p:sldLayoutId id="2147483651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aptic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15616" y="3789040"/>
            <a:ext cx="7740352" cy="720080"/>
          </a:xfrm>
        </p:spPr>
        <p:txBody>
          <a:bodyPr/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FPGA_1</a:t>
            </a:r>
            <a:r>
              <a:rPr lang="ko-KR" altLang="en-US" sz="3200" dirty="0" smtClean="0">
                <a:solidFill>
                  <a:schemeClr val="bg1"/>
                </a:solidFill>
              </a:rPr>
              <a:t>차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444208" y="5301208"/>
            <a:ext cx="2357422" cy="285737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Updated: 2019.03.07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9625" y="6581775"/>
            <a:ext cx="714375" cy="365125"/>
          </a:xfrm>
          <a:prstGeom prst="rect">
            <a:avLst/>
          </a:prstGeo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482" name="Picture 2" descr="Synaptics">
            <a:hlinkClick r:id="rId3" tooltip="Home Pag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275" y="-136525"/>
            <a:ext cx="9525" cy="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3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AA1-2B5D-4FE3-8E3E-9FFA45C2E7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1920" y="476672"/>
            <a:ext cx="43204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목   차</a:t>
            </a:r>
            <a:endParaRPr lang="en-US" altLang="ko-KR" sz="3200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Zybo-20 (zynq</a:t>
            </a:r>
            <a:r>
              <a:rPr lang="en-US" altLang="ko-KR" b="1" dirty="0" smtClean="0"/>
              <a:t>-7020)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Verilog </a:t>
            </a:r>
            <a:r>
              <a:rPr lang="ko-KR" altLang="en-US" b="1" dirty="0" smtClean="0"/>
              <a:t>기본 </a:t>
            </a:r>
            <a:r>
              <a:rPr lang="ko-KR" altLang="en-US" b="1" dirty="0" smtClean="0"/>
              <a:t>문법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en-US" altLang="ko-KR" b="1" dirty="0"/>
              <a:t>RTL </a:t>
            </a:r>
            <a:r>
              <a:rPr lang="ko-KR" altLang="en-US" b="1" dirty="0"/>
              <a:t>합성 및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Verilog HDL </a:t>
            </a:r>
            <a:r>
              <a:rPr lang="ko-KR" altLang="en-US" b="1" dirty="0" smtClean="0"/>
              <a:t>예제</a:t>
            </a:r>
            <a:endParaRPr lang="en-US" altLang="ko-KR" dirty="0"/>
          </a:p>
          <a:p>
            <a:pPr lvl="1"/>
            <a:r>
              <a:rPr lang="en-US" altLang="ko-KR" dirty="0" smtClean="0"/>
              <a:t>1) GPIO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( LED ON–OFF 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89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Zybo</a:t>
            </a:r>
            <a:r>
              <a:rPr lang="en-US" altLang="ko-KR" dirty="0" smtClean="0"/>
              <a:t>-20 (Zynq-7020)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81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Verilog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- 1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134036"/>
            <a:ext cx="35283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module</a:t>
            </a:r>
            <a:r>
              <a:rPr lang="ko-KR" altLang="en-US" dirty="0" smtClean="0"/>
              <a:t> 모듈 이름</a:t>
            </a:r>
            <a:r>
              <a:rPr lang="en-US" altLang="ko-KR" dirty="0" smtClean="0"/>
              <a:t>( </a:t>
            </a:r>
            <a:r>
              <a:rPr lang="ko-KR" altLang="en-US" dirty="0" smtClean="0"/>
              <a:t>포트 리스트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포트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데이터 타입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회로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endmodule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기본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– Ex) assign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31815"/>
            <a:ext cx="1819275" cy="12954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763688" y="4221088"/>
            <a:ext cx="5228536" cy="836687"/>
            <a:chOff x="855632" y="3284984"/>
            <a:chExt cx="5228536" cy="836687"/>
          </a:xfrm>
        </p:grpSpPr>
        <p:grpSp>
          <p:nvGrpSpPr>
            <p:cNvPr id="12" name="그룹 11"/>
            <p:cNvGrpSpPr/>
            <p:nvPr/>
          </p:nvGrpSpPr>
          <p:grpSpPr>
            <a:xfrm>
              <a:off x="855632" y="3284984"/>
              <a:ext cx="4710407" cy="836687"/>
              <a:chOff x="855632" y="3284984"/>
              <a:chExt cx="4710407" cy="83668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600" y="3284984"/>
                <a:ext cx="4594439" cy="83668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55632" y="3347700"/>
                <a:ext cx="2880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en-US" altLang="ko-KR" dirty="0" smtClean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5632" y="3707740"/>
                <a:ext cx="2880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20072" y="3488629"/>
              <a:ext cx="8640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Verilog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숫자 표현법</a:t>
            </a:r>
            <a:endParaRPr lang="en-US" altLang="ko-KR" dirty="0" smtClean="0"/>
          </a:p>
          <a:p>
            <a:pPr marL="800100" lvl="1" indent="-342900">
              <a:buAutoNum type="arabicParenBoth"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Unsized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Sized : 8’b11101010 (8-bit size)</a:t>
            </a:r>
          </a:p>
          <a:p>
            <a:pPr lvl="1"/>
            <a:r>
              <a:rPr lang="en-US" altLang="ko-KR" dirty="0" smtClean="0"/>
              <a:t>- </a:t>
            </a:r>
            <a:r>
              <a:rPr lang="en-US" altLang="ko-KR" dirty="0" err="1" smtClean="0"/>
              <a:t>Unsized</a:t>
            </a:r>
            <a:r>
              <a:rPr lang="en-US" altLang="ko-KR" dirty="0" smtClean="0"/>
              <a:t> : 425         (32-bit size)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77" y="2371124"/>
            <a:ext cx="1752600" cy="36195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9512" y="3645024"/>
            <a:ext cx="273630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숫자 표현법에는 </a:t>
            </a:r>
            <a:r>
              <a:rPr lang="en-US" altLang="ko-KR" sz="1200" dirty="0" smtClean="0"/>
              <a:t>sized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unsized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두가지가 있다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Sized</a:t>
            </a:r>
            <a:r>
              <a:rPr lang="ko-KR" altLang="en-US" sz="1200" dirty="0" smtClean="0"/>
              <a:t>는 숫자의 </a:t>
            </a:r>
            <a:r>
              <a:rPr lang="en-US" altLang="ko-KR" sz="1200" dirty="0" smtClean="0"/>
              <a:t>bit size</a:t>
            </a:r>
            <a:r>
              <a:rPr lang="ko-KR" altLang="en-US" sz="1200" dirty="0" smtClean="0"/>
              <a:t>를 정하고 표현 </a:t>
            </a:r>
            <a:r>
              <a:rPr lang="ko-KR" altLang="en-US" sz="1200" dirty="0" err="1" smtClean="0"/>
              <a:t>한것이고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unsized</a:t>
            </a:r>
            <a:r>
              <a:rPr lang="ko-KR" altLang="en-US" sz="1200" dirty="0" smtClean="0"/>
              <a:t>는 숫자의 </a:t>
            </a:r>
            <a:r>
              <a:rPr lang="en-US" altLang="ko-KR" sz="1200" dirty="0" smtClean="0"/>
              <a:t>bit size</a:t>
            </a:r>
            <a:r>
              <a:rPr lang="ko-KR" altLang="en-US" sz="1200" dirty="0" smtClean="0"/>
              <a:t>를 정하지 않고 표현 </a:t>
            </a:r>
            <a:r>
              <a:rPr lang="ko-KR" altLang="en-US" sz="1200" dirty="0" err="1" smtClean="0"/>
              <a:t>한것이다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Unsized</a:t>
            </a:r>
            <a:r>
              <a:rPr lang="ko-KR" altLang="en-US" sz="1200" dirty="0" smtClean="0"/>
              <a:t>로 표현하여 </a:t>
            </a:r>
            <a:r>
              <a:rPr lang="en-US" altLang="ko-KR" sz="1200" dirty="0" smtClean="0"/>
              <a:t>bit size</a:t>
            </a:r>
            <a:r>
              <a:rPr lang="ko-KR" altLang="en-US" sz="1200" dirty="0" smtClean="0"/>
              <a:t>를 정하지 않으면 디폴트로 </a:t>
            </a:r>
            <a:r>
              <a:rPr lang="en-US" altLang="ko-KR" sz="1200" dirty="0" smtClean="0"/>
              <a:t>32-bit size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추가로 음수 표현 시 제일 앞에</a:t>
            </a:r>
            <a:endParaRPr lang="en-US" altLang="ko-KR" sz="1200" dirty="0" smtClean="0"/>
          </a:p>
          <a:p>
            <a:r>
              <a:rPr lang="en-US" altLang="ko-KR" sz="1200" dirty="0" smtClean="0"/>
              <a:t>–</a:t>
            </a:r>
            <a:r>
              <a:rPr lang="ko-KR" altLang="en-US" sz="1200" dirty="0" smtClean="0"/>
              <a:t> 기호를 같이 넣어주면 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-8’d38 (8-bit size)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259632" y="3212976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33060" y="3212976"/>
            <a:ext cx="3949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88224" y="3212976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11101010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10" idx="2"/>
            <a:endCxn id="34" idx="0"/>
          </p:cNvCxnSpPr>
          <p:nvPr/>
        </p:nvCxnSpPr>
        <p:spPr>
          <a:xfrm rot="5400000">
            <a:off x="2748464" y="1424263"/>
            <a:ext cx="479902" cy="30975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" idx="2"/>
            <a:endCxn id="35" idx="0"/>
          </p:cNvCxnSpPr>
          <p:nvPr/>
        </p:nvCxnSpPr>
        <p:spPr>
          <a:xfrm rot="5400000">
            <a:off x="4143899" y="2819698"/>
            <a:ext cx="479902" cy="3066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" idx="2"/>
            <a:endCxn id="36" idx="0"/>
          </p:cNvCxnSpPr>
          <p:nvPr/>
        </p:nvCxnSpPr>
        <p:spPr>
          <a:xfrm rot="16200000" flipH="1">
            <a:off x="5628783" y="1641467"/>
            <a:ext cx="479902" cy="26631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16533" y="3645024"/>
            <a:ext cx="263080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‘b</a:t>
            </a:r>
            <a:r>
              <a:rPr lang="ko-KR" altLang="en-US" sz="1200" dirty="0" smtClean="0"/>
              <a:t>는 뒤에 나올 숫자의 진법을 의미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‘b – binary (2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‘o – octal (8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‘h – hexadecimal (16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‘d – decimal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948059" y="3645024"/>
            <a:ext cx="272839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1. 11101010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진수이며</a:t>
            </a:r>
            <a:r>
              <a:rPr lang="en-US" altLang="ko-KR" sz="1200" dirty="0" smtClean="0"/>
              <a:t>, 1110_1010</a:t>
            </a:r>
            <a:r>
              <a:rPr lang="ko-KR" altLang="en-US" sz="1200" dirty="0" smtClean="0"/>
              <a:t>과 동일하게 </a:t>
            </a:r>
            <a:endParaRPr lang="en-US" altLang="ko-KR" sz="1200" dirty="0" smtClean="0"/>
          </a:p>
          <a:p>
            <a:r>
              <a:rPr lang="ko-KR" altLang="en-US" sz="1200" dirty="0" smtClean="0"/>
              <a:t>사용 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 size</a:t>
            </a:r>
            <a:r>
              <a:rPr lang="ko-KR" altLang="en-US" sz="1200" dirty="0" smtClean="0"/>
              <a:t>보다 작을 때는 제일 앞에 값이 </a:t>
            </a:r>
            <a:r>
              <a:rPr lang="en-US" altLang="ko-KR" sz="1200" dirty="0" smtClean="0"/>
              <a:t>0, x, z</a:t>
            </a:r>
            <a:r>
              <a:rPr lang="ko-KR" altLang="en-US" sz="1200" dirty="0" smtClean="0"/>
              <a:t>일 때는 같은 값이 확장 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제일 앞이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경우는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확장 </a:t>
            </a:r>
            <a:endParaRPr lang="en-US" altLang="ko-KR" sz="1200" dirty="0" smtClean="0"/>
          </a:p>
          <a:p>
            <a:r>
              <a:rPr lang="ko-KR" altLang="en-US" sz="1200" dirty="0" smtClean="0"/>
              <a:t>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Ex)</a:t>
            </a:r>
          </a:p>
          <a:p>
            <a:r>
              <a:rPr lang="en-US" altLang="ko-KR" sz="1200" dirty="0" smtClean="0"/>
              <a:t>8’b0010 = 8’b00000010</a:t>
            </a:r>
          </a:p>
          <a:p>
            <a:r>
              <a:rPr lang="en-US" altLang="ko-KR" sz="1200" dirty="0" smtClean="0"/>
              <a:t>7’bX1010 = 7’bXXX1010</a:t>
            </a:r>
          </a:p>
          <a:p>
            <a:r>
              <a:rPr lang="en-US" altLang="ko-KR" sz="1200" dirty="0" smtClean="0"/>
              <a:t>3’bZ = 3’bZZZ</a:t>
            </a:r>
          </a:p>
          <a:p>
            <a:r>
              <a:rPr lang="en-US" altLang="ko-KR" sz="1200" dirty="0" smtClean="0"/>
              <a:t>6’b1100 = 6’b001100</a:t>
            </a:r>
          </a:p>
          <a:p>
            <a:r>
              <a:rPr lang="en-US" altLang="ko-KR" sz="1200" dirty="0" smtClean="0"/>
              <a:t>4’d23 = 4’d0111 = 4’d7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40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Verilog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전압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07384"/>
            <a:ext cx="3238500" cy="10953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44008" y="1218818"/>
            <a:ext cx="338437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전압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Ex) LVCM0S33 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</a:t>
            </a:r>
          </a:p>
          <a:p>
            <a:r>
              <a:rPr lang="en-US" altLang="ko-KR" dirty="0" smtClean="0"/>
              <a:t>LVCM0S33 -&gt; 3.3V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 -&gt; Port 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=&gt; Port A</a:t>
            </a:r>
            <a:r>
              <a:rPr lang="ko-KR" altLang="en-US" dirty="0" smtClean="0"/>
              <a:t>에 전원은 </a:t>
            </a:r>
            <a:r>
              <a:rPr lang="en-US" altLang="ko-KR" dirty="0" smtClean="0"/>
              <a:t>3.3V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98224" y="2780928"/>
            <a:ext cx="1440160" cy="189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70232" y="3334223"/>
            <a:ext cx="1152128" cy="189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19" idx="1"/>
            <a:endCxn id="20" idx="3"/>
          </p:cNvCxnSpPr>
          <p:nvPr/>
        </p:nvCxnSpPr>
        <p:spPr>
          <a:xfrm flipH="1">
            <a:off x="3738384" y="2095981"/>
            <a:ext cx="905624" cy="779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2832" y="3507324"/>
            <a:ext cx="338437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Port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Ex) Y16 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</a:t>
            </a:r>
          </a:p>
          <a:p>
            <a:r>
              <a:rPr lang="en-US" altLang="ko-KR" dirty="0" smtClean="0"/>
              <a:t>Y16 -&gt; Y16 Port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 -&gt; Port A</a:t>
            </a:r>
          </a:p>
          <a:p>
            <a:endParaRPr lang="en-US" altLang="ko-KR" dirty="0"/>
          </a:p>
          <a:p>
            <a:r>
              <a:rPr lang="en-US" altLang="ko-KR" dirty="0" smtClean="0"/>
              <a:t>=&gt; Y16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Port A</a:t>
            </a:r>
            <a:r>
              <a:rPr lang="ko-KR" altLang="en-US" dirty="0" smtClean="0"/>
              <a:t>로 설정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1" idx="1"/>
            <a:endCxn id="21" idx="3"/>
          </p:cNvCxnSpPr>
          <p:nvPr/>
        </p:nvCxnSpPr>
        <p:spPr>
          <a:xfrm flipH="1" flipV="1">
            <a:off x="3522360" y="3429007"/>
            <a:ext cx="1120472" cy="955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RTL </a:t>
            </a:r>
            <a:r>
              <a:rPr lang="ko-KR" altLang="en-US" dirty="0" smtClean="0"/>
              <a:t>합성 및 구현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76470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1.Synthesis</a:t>
            </a:r>
          </a:p>
          <a:p>
            <a:r>
              <a:rPr lang="en-US" altLang="ko-KR" dirty="0" smtClean="0"/>
              <a:t>implementation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7898" y="48552"/>
            <a:ext cx="6190325" cy="582594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smtClean="0"/>
              <a:t>Verilog HDL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GPIO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898" y="63114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/>
              <a:t>1) GPIO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( LED ON–OFF 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7898" y="48552"/>
            <a:ext cx="6190325" cy="582594"/>
          </a:xfrm>
        </p:spPr>
        <p:txBody>
          <a:bodyPr/>
          <a:lstStyle/>
          <a:p>
            <a:r>
              <a:rPr lang="ko-KR" altLang="en-US" dirty="0" smtClean="0"/>
              <a:t>추후 발표 내용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2060848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/>
              <a:t>AXI Interface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7011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tr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13802</TotalTime>
  <Words>366</Words>
  <Application>Microsoft Office PowerPoint</Application>
  <PresentationFormat>화면 슬라이드 쇼(4:3)</PresentationFormat>
  <Paragraphs>87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Verdana</vt:lpstr>
      <vt:lpstr>Partron</vt:lpstr>
      <vt:lpstr>FPGA_1차</vt:lpstr>
      <vt:lpstr>PowerPoint 프레젠테이션</vt:lpstr>
      <vt:lpstr>1. Zybo-20 (Zynq-7020)</vt:lpstr>
      <vt:lpstr>2. Verilog 기본 문법 - 1 </vt:lpstr>
      <vt:lpstr>2. Verilog 기본 문법 - 2</vt:lpstr>
      <vt:lpstr>2. Verilog 기본 문법 - 3</vt:lpstr>
      <vt:lpstr>3. RTL 합성 및 구현</vt:lpstr>
      <vt:lpstr>4. Verilog HDL 예제 – GPIO 제어</vt:lpstr>
      <vt:lpstr>추후 발표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ryumisun</dc:creator>
  <cp:lastModifiedBy>user</cp:lastModifiedBy>
  <cp:revision>1683</cp:revision>
  <cp:lastPrinted>2016-07-12T05:51:55Z</cp:lastPrinted>
  <dcterms:created xsi:type="dcterms:W3CDTF">2011-02-23T06:43:56Z</dcterms:created>
  <dcterms:modified xsi:type="dcterms:W3CDTF">2019-03-07T08:26:49Z</dcterms:modified>
</cp:coreProperties>
</file>