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5" r:id="rId5"/>
    <p:sldId id="263" r:id="rId6"/>
    <p:sldId id="264" r:id="rId7"/>
    <p:sldId id="257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B49"/>
    <a:srgbClr val="BC8867"/>
    <a:srgbClr val="EDD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ángulo 3"/>
          <p:cNvSpPr/>
          <p:nvPr/>
        </p:nvSpPr>
        <p:spPr>
          <a:xfrm>
            <a:off x="-12700" y="-3238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-12700" y="601662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1400">
                <a:solidFill>
                  <a:schemeClr val="tx1"/>
                </a:solidFill>
              </a:rPr>
              <a:t>Designed by CharliePelayes - 2022</a:t>
            </a:r>
            <a:endParaRPr lang="es-ES" altLang="en-US" sz="1400">
              <a:solidFill>
                <a:schemeClr val="tx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7320" y="-635"/>
            <a:ext cx="235204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300">
                <a:latin typeface="Yu Gothic UI Semibold" panose="020B0700000000000000" charset="-128"/>
                <a:ea typeface="Yu Gothic UI Semibold" panose="020B0700000000000000" charset="-128"/>
              </a:rPr>
              <a:t>Mariné Romero</a:t>
            </a:r>
            <a:endParaRPr lang="es-ES" altLang="en-US" sz="23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132080" y="246380"/>
            <a:ext cx="236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3600">
                <a:ln>
                  <a:noFill/>
                </a:ln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Psicología</a:t>
            </a:r>
            <a:endParaRPr lang="es-ES" altLang="en-US" sz="3600">
              <a:ln>
                <a:noFill/>
              </a:ln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8691245" y="48069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Acerca de Mi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11276965" y="480695"/>
            <a:ext cx="918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turnos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0160000" y="480695"/>
            <a:ext cx="113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Contacto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6234430" y="480695"/>
            <a:ext cx="774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Inicio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7049135" y="480695"/>
            <a:ext cx="1642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Especialidades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15" name="Imagen 14" descr="logoInstagramnegro20p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30" y="93345"/>
            <a:ext cx="256540" cy="256540"/>
          </a:xfrm>
          <a:prstGeom prst="rect">
            <a:avLst/>
          </a:prstGeom>
        </p:spPr>
      </p:pic>
      <p:pic>
        <p:nvPicPr>
          <p:cNvPr id="16" name="Imagen 15" descr="logoLinkedinnegro24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0" y="102235"/>
            <a:ext cx="238125" cy="238125"/>
          </a:xfrm>
          <a:prstGeom prst="rect">
            <a:avLst/>
          </a:prstGeom>
        </p:spPr>
      </p:pic>
      <p:pic>
        <p:nvPicPr>
          <p:cNvPr id="17" name="Imagen 16" descr="logoWspNegro24p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6560" y="80010"/>
            <a:ext cx="271780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ángulo 3"/>
          <p:cNvSpPr/>
          <p:nvPr/>
        </p:nvSpPr>
        <p:spPr>
          <a:xfrm>
            <a:off x="-12700" y="-3238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-12700" y="601662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1400">
                <a:solidFill>
                  <a:schemeClr val="tx1"/>
                </a:solidFill>
              </a:rPr>
              <a:t>Designed by CharliePelayes - 2022</a:t>
            </a:r>
            <a:endParaRPr lang="es-ES" altLang="en-US" sz="1400">
              <a:solidFill>
                <a:schemeClr val="tx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7320" y="-635"/>
            <a:ext cx="235204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300">
                <a:latin typeface="Yu Gothic UI Semibold" panose="020B0700000000000000" charset="-128"/>
                <a:ea typeface="Yu Gothic UI Semibold" panose="020B0700000000000000" charset="-128"/>
              </a:rPr>
              <a:t>Mariné Romero</a:t>
            </a:r>
            <a:endParaRPr lang="es-ES" altLang="en-US" sz="23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132080" y="246380"/>
            <a:ext cx="236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3600">
                <a:ln>
                  <a:noFill/>
                </a:ln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Psicología</a:t>
            </a:r>
            <a:endParaRPr lang="es-ES" altLang="en-US" sz="3600">
              <a:ln>
                <a:noFill/>
              </a:ln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8691245" y="48069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Acerca de Mi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11276965" y="480695"/>
            <a:ext cx="918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turnos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0160000" y="480695"/>
            <a:ext cx="113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Contacto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6234430" y="480695"/>
            <a:ext cx="774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Inicio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7049135" y="480695"/>
            <a:ext cx="1642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Especialidades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15" name="Imagen 14" descr="logoInstagramnegro20p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30" y="93345"/>
            <a:ext cx="256540" cy="256540"/>
          </a:xfrm>
          <a:prstGeom prst="rect">
            <a:avLst/>
          </a:prstGeom>
        </p:spPr>
      </p:pic>
      <p:pic>
        <p:nvPicPr>
          <p:cNvPr id="16" name="Imagen 15" descr="logoLinkedinnegro24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0" y="102235"/>
            <a:ext cx="238125" cy="238125"/>
          </a:xfrm>
          <a:prstGeom prst="rect">
            <a:avLst/>
          </a:prstGeom>
        </p:spPr>
      </p:pic>
      <p:pic>
        <p:nvPicPr>
          <p:cNvPr id="17" name="Imagen 16" descr="logoWspNegro24p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6560" y="80010"/>
            <a:ext cx="271780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ángulo 3"/>
          <p:cNvSpPr/>
          <p:nvPr/>
        </p:nvSpPr>
        <p:spPr>
          <a:xfrm>
            <a:off x="-12700" y="-3238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-12700" y="601662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1400">
                <a:solidFill>
                  <a:schemeClr val="tx1"/>
                </a:solidFill>
              </a:rPr>
              <a:t>Designed by CharliePelayes - 2022</a:t>
            </a:r>
            <a:endParaRPr lang="es-ES" altLang="en-US" sz="1400">
              <a:solidFill>
                <a:schemeClr val="tx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7320" y="-635"/>
            <a:ext cx="235204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300">
                <a:latin typeface="Yu Gothic UI Semibold" panose="020B0700000000000000" charset="-128"/>
                <a:ea typeface="Yu Gothic UI Semibold" panose="020B0700000000000000" charset="-128"/>
              </a:rPr>
              <a:t>Mariné Romero</a:t>
            </a:r>
            <a:endParaRPr lang="es-ES" altLang="en-US" sz="23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132080" y="246380"/>
            <a:ext cx="236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3600">
                <a:ln>
                  <a:noFill/>
                </a:ln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Psicología</a:t>
            </a:r>
            <a:endParaRPr lang="es-ES" altLang="en-US" sz="3600">
              <a:ln>
                <a:noFill/>
              </a:ln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8691245" y="48069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Acerca de Mi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11276965" y="480695"/>
            <a:ext cx="918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turnos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0160000" y="480695"/>
            <a:ext cx="113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Contacto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6234430" y="480695"/>
            <a:ext cx="774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Inicio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7049135" y="480695"/>
            <a:ext cx="1642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Especialidades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15" name="Imagen 14" descr="logoInstagramnegro20p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30" y="93345"/>
            <a:ext cx="256540" cy="256540"/>
          </a:xfrm>
          <a:prstGeom prst="rect">
            <a:avLst/>
          </a:prstGeom>
        </p:spPr>
      </p:pic>
      <p:pic>
        <p:nvPicPr>
          <p:cNvPr id="16" name="Imagen 15" descr="logoLinkedinnegro24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0" y="102235"/>
            <a:ext cx="238125" cy="238125"/>
          </a:xfrm>
          <a:prstGeom prst="rect">
            <a:avLst/>
          </a:prstGeom>
        </p:spPr>
      </p:pic>
      <p:pic>
        <p:nvPicPr>
          <p:cNvPr id="17" name="Imagen 16" descr="logoWspNegro24p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6560" y="80010"/>
            <a:ext cx="271780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ángulo 3"/>
          <p:cNvSpPr/>
          <p:nvPr/>
        </p:nvSpPr>
        <p:spPr>
          <a:xfrm>
            <a:off x="-12700" y="-3238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-12700" y="601662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1400">
                <a:solidFill>
                  <a:schemeClr val="tx1"/>
                </a:solidFill>
              </a:rPr>
              <a:t>Designed by CharliePelayes - 2022</a:t>
            </a:r>
            <a:endParaRPr lang="es-ES" altLang="en-US" sz="1400">
              <a:solidFill>
                <a:schemeClr val="tx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7320" y="-29845"/>
            <a:ext cx="235204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300">
                <a:latin typeface="Yu Gothic UI Semibold" panose="020B0700000000000000" charset="-128"/>
                <a:ea typeface="Yu Gothic UI Semibold" panose="020B0700000000000000" charset="-128"/>
              </a:rPr>
              <a:t>Mariné Romero</a:t>
            </a:r>
            <a:endParaRPr lang="es-ES" altLang="en-US" sz="23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117475" y="202565"/>
            <a:ext cx="236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3600">
                <a:ln>
                  <a:noFill/>
                </a:ln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Psicología</a:t>
            </a:r>
            <a:endParaRPr lang="es-ES" altLang="en-US" sz="3600">
              <a:ln>
                <a:noFill/>
              </a:ln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8691245" y="48069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Acerca de Mi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11276965" y="480695"/>
            <a:ext cx="918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turnos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0160000" y="480695"/>
            <a:ext cx="113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Contacto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6234430" y="480695"/>
            <a:ext cx="774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Inicio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7049135" y="480695"/>
            <a:ext cx="1642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Especialidades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15" name="Imagen 14" descr="logoInstagramnegro20p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30" y="93345"/>
            <a:ext cx="256540" cy="256540"/>
          </a:xfrm>
          <a:prstGeom prst="rect">
            <a:avLst/>
          </a:prstGeom>
        </p:spPr>
      </p:pic>
      <p:pic>
        <p:nvPicPr>
          <p:cNvPr id="16" name="Imagen 15" descr="logoLinkedinnegro24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0" y="102235"/>
            <a:ext cx="238125" cy="238125"/>
          </a:xfrm>
          <a:prstGeom prst="rect">
            <a:avLst/>
          </a:prstGeom>
        </p:spPr>
      </p:pic>
      <p:pic>
        <p:nvPicPr>
          <p:cNvPr id="17" name="Imagen 16" descr="logoWspNegro24p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6560" y="80010"/>
            <a:ext cx="271780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ángulo 3"/>
          <p:cNvSpPr/>
          <p:nvPr/>
        </p:nvSpPr>
        <p:spPr>
          <a:xfrm>
            <a:off x="-12700" y="-3238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-12700" y="6016625"/>
            <a:ext cx="12218035" cy="846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1400">
                <a:solidFill>
                  <a:schemeClr val="tx1"/>
                </a:solidFill>
              </a:rPr>
              <a:t>Designed by CharliePelayes - 2022</a:t>
            </a:r>
            <a:endParaRPr lang="es-ES" altLang="en-US" sz="1400">
              <a:solidFill>
                <a:schemeClr val="tx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7320" y="-635"/>
            <a:ext cx="235204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300">
                <a:latin typeface="Yu Gothic UI Semibold" panose="020B0700000000000000" charset="-128"/>
                <a:ea typeface="Yu Gothic UI Semibold" panose="020B0700000000000000" charset="-128"/>
              </a:rPr>
              <a:t>Mariné Romero</a:t>
            </a:r>
            <a:endParaRPr lang="es-ES" altLang="en-US" sz="23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132080" y="246380"/>
            <a:ext cx="236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3600">
                <a:ln>
                  <a:noFill/>
                </a:ln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Psicología</a:t>
            </a:r>
            <a:endParaRPr lang="es-ES" altLang="en-US" sz="3600">
              <a:ln>
                <a:noFill/>
              </a:ln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8691245" y="48069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Acerca de Mi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11276965" y="480695"/>
            <a:ext cx="918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turnos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0160000" y="480695"/>
            <a:ext cx="113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Contacto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6234430" y="480695"/>
            <a:ext cx="774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Inicio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7049135" y="480695"/>
            <a:ext cx="1642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Yu Gothic UI Semibold" panose="020B0700000000000000" charset="-128"/>
                <a:ea typeface="Yu Gothic UI Semibold" panose="020B0700000000000000" charset="-128"/>
              </a:rPr>
              <a:t>Especialidades</a:t>
            </a:r>
            <a:endParaRPr lang="es-ES" altLang="en-US" sz="16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15" name="Imagen 14" descr="logoInstagramnegro20p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30" y="93345"/>
            <a:ext cx="256540" cy="256540"/>
          </a:xfrm>
          <a:prstGeom prst="rect">
            <a:avLst/>
          </a:prstGeom>
        </p:spPr>
      </p:pic>
      <p:pic>
        <p:nvPicPr>
          <p:cNvPr id="16" name="Imagen 15" descr="logoLinkedinnegro24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0" y="102235"/>
            <a:ext cx="238125" cy="238125"/>
          </a:xfrm>
          <a:prstGeom prst="rect">
            <a:avLst/>
          </a:prstGeom>
        </p:spPr>
      </p:pic>
      <p:pic>
        <p:nvPicPr>
          <p:cNvPr id="17" name="Imagen 16" descr="logoWspNegro24p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6560" y="80010"/>
            <a:ext cx="271780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23490" y="746760"/>
            <a:ext cx="7143750" cy="5048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Presentation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Latha</vt:lpstr>
      <vt:lpstr>Meiryo UI</vt:lpstr>
      <vt:lpstr>Microsoft YaHei UI</vt:lpstr>
      <vt:lpstr>Microsoft YaHei Light</vt:lpstr>
      <vt:lpstr>Microsoft YaHei UI Light</vt:lpstr>
      <vt:lpstr>MingLiU_HKSCS-ExtB</vt:lpstr>
      <vt:lpstr>3 of 9 Barcode</vt:lpstr>
      <vt:lpstr>Yu Gothic UI Semibold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cpelayes</dc:creator>
  <cp:lastModifiedBy>cpelayes</cp:lastModifiedBy>
  <cp:revision>4</cp:revision>
  <dcterms:created xsi:type="dcterms:W3CDTF">2022-10-21T15:11:34Z</dcterms:created>
  <dcterms:modified xsi:type="dcterms:W3CDTF">2022-10-21T15:36:47Z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