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5" r:id="rId5"/>
    <p:sldId id="263" r:id="rId6"/>
    <p:sldId id="264" r:id="rId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B9B9"/>
    <a:srgbClr val="C16B49"/>
    <a:srgbClr val="C16C49"/>
    <a:srgbClr val="C4997E"/>
    <a:srgbClr val="D9E3DE"/>
    <a:srgbClr val="C06B49"/>
    <a:srgbClr val="BC8867"/>
    <a:srgbClr val="EDD4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Rectángulo 3"/>
          <p:cNvSpPr/>
          <p:nvPr/>
        </p:nvSpPr>
        <p:spPr>
          <a:xfrm>
            <a:off x="-12700" y="-3238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ángulo 4"/>
          <p:cNvSpPr/>
          <p:nvPr/>
        </p:nvSpPr>
        <p:spPr>
          <a:xfrm>
            <a:off x="-12700" y="601662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a:solidFill>
                  <a:schemeClr val="tx1"/>
                </a:solidFill>
              </a:rPr>
              <a:t>Designed by CharliePelayes - 2022</a:t>
            </a:r>
            <a:endParaRPr lang="es-ES" altLang="en-US" sz="1400">
              <a:solidFill>
                <a:schemeClr val="tx1"/>
              </a:solidFill>
            </a:endParaRPr>
          </a:p>
        </p:txBody>
      </p:sp>
      <p:sp>
        <p:nvSpPr>
          <p:cNvPr id="9" name="Cuadro de texto 8"/>
          <p:cNvSpPr txBox="1"/>
          <p:nvPr/>
        </p:nvSpPr>
        <p:spPr>
          <a:xfrm>
            <a:off x="8691245" y="480695"/>
            <a:ext cx="14687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Acerca de Mi</a:t>
            </a:r>
            <a:endParaRPr lang="es-ES" altLang="en-US" sz="1600">
              <a:latin typeface="Yu Gothic UI Semibold" panose="020B0700000000000000" charset="-128"/>
              <a:ea typeface="Yu Gothic UI Semibold" panose="020B0700000000000000" charset="-128"/>
            </a:endParaRPr>
          </a:p>
        </p:txBody>
      </p:sp>
      <p:sp>
        <p:nvSpPr>
          <p:cNvPr id="10" name="Cuadro de texto 9"/>
          <p:cNvSpPr txBox="1"/>
          <p:nvPr/>
        </p:nvSpPr>
        <p:spPr>
          <a:xfrm>
            <a:off x="11276965" y="480695"/>
            <a:ext cx="9182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turnos</a:t>
            </a:r>
            <a:endParaRPr lang="es-ES" altLang="en-US" sz="1600">
              <a:latin typeface="Yu Gothic UI Semibold" panose="020B0700000000000000" charset="-128"/>
              <a:ea typeface="Yu Gothic UI Semibold" panose="020B0700000000000000" charset="-128"/>
            </a:endParaRPr>
          </a:p>
        </p:txBody>
      </p:sp>
      <p:sp>
        <p:nvSpPr>
          <p:cNvPr id="11" name="Cuadro de texto 10"/>
          <p:cNvSpPr txBox="1"/>
          <p:nvPr/>
        </p:nvSpPr>
        <p:spPr>
          <a:xfrm>
            <a:off x="10160000" y="480695"/>
            <a:ext cx="11385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Contacto</a:t>
            </a:r>
            <a:endParaRPr lang="es-ES" altLang="en-US" sz="1600">
              <a:latin typeface="Yu Gothic UI Semibold" panose="020B0700000000000000" charset="-128"/>
              <a:ea typeface="Yu Gothic UI Semibold" panose="020B0700000000000000" charset="-128"/>
            </a:endParaRPr>
          </a:p>
        </p:txBody>
      </p:sp>
      <p:sp>
        <p:nvSpPr>
          <p:cNvPr id="12" name="Cuadro de texto 11"/>
          <p:cNvSpPr txBox="1"/>
          <p:nvPr/>
        </p:nvSpPr>
        <p:spPr>
          <a:xfrm>
            <a:off x="6234430" y="480695"/>
            <a:ext cx="77470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Inicio</a:t>
            </a:r>
            <a:endParaRPr lang="es-ES" altLang="en-US" sz="1600">
              <a:latin typeface="Yu Gothic UI Semibold" panose="020B0700000000000000" charset="-128"/>
              <a:ea typeface="Yu Gothic UI Semibold" panose="020B0700000000000000" charset="-128"/>
            </a:endParaRPr>
          </a:p>
        </p:txBody>
      </p:sp>
      <p:sp>
        <p:nvSpPr>
          <p:cNvPr id="14" name="Cuadro de texto 13"/>
          <p:cNvSpPr txBox="1"/>
          <p:nvPr/>
        </p:nvSpPr>
        <p:spPr>
          <a:xfrm>
            <a:off x="7049135" y="480695"/>
            <a:ext cx="16421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Especialidades</a:t>
            </a:r>
            <a:endParaRPr lang="es-ES" altLang="en-US" sz="1600">
              <a:latin typeface="Yu Gothic UI Semibold" panose="020B0700000000000000" charset="-128"/>
              <a:ea typeface="Yu Gothic UI Semibold" panose="020B0700000000000000" charset="-128"/>
            </a:endParaRPr>
          </a:p>
        </p:txBody>
      </p:sp>
      <p:pic>
        <p:nvPicPr>
          <p:cNvPr id="15" name="Imagen 14" descr="logoInstagramnegro20px"/>
          <p:cNvPicPr>
            <a:picLocks noChangeAspect="1"/>
          </p:cNvPicPr>
          <p:nvPr/>
        </p:nvPicPr>
        <p:blipFill>
          <a:blip r:embed="rId3"/>
          <a:stretch>
            <a:fillRect/>
          </a:stretch>
        </p:blipFill>
        <p:spPr>
          <a:xfrm>
            <a:off x="11352530" y="93345"/>
            <a:ext cx="256540" cy="256540"/>
          </a:xfrm>
          <a:prstGeom prst="rect">
            <a:avLst/>
          </a:prstGeom>
        </p:spPr>
      </p:pic>
      <p:pic>
        <p:nvPicPr>
          <p:cNvPr id="16" name="Imagen 15" descr="logoLinkedinnegro24px"/>
          <p:cNvPicPr>
            <a:picLocks noChangeAspect="1"/>
          </p:cNvPicPr>
          <p:nvPr/>
        </p:nvPicPr>
        <p:blipFill>
          <a:blip r:embed="rId4"/>
          <a:stretch>
            <a:fillRect/>
          </a:stretch>
        </p:blipFill>
        <p:spPr>
          <a:xfrm>
            <a:off x="10881360" y="102235"/>
            <a:ext cx="238125" cy="238125"/>
          </a:xfrm>
          <a:prstGeom prst="rect">
            <a:avLst/>
          </a:prstGeom>
        </p:spPr>
      </p:pic>
      <p:pic>
        <p:nvPicPr>
          <p:cNvPr id="17" name="Imagen 16" descr="logoWspNegro24px"/>
          <p:cNvPicPr>
            <a:picLocks noChangeAspect="1"/>
          </p:cNvPicPr>
          <p:nvPr/>
        </p:nvPicPr>
        <p:blipFill>
          <a:blip r:embed="rId5"/>
          <a:stretch>
            <a:fillRect/>
          </a:stretch>
        </p:blipFill>
        <p:spPr>
          <a:xfrm>
            <a:off x="11846560" y="80010"/>
            <a:ext cx="271780" cy="283845"/>
          </a:xfrm>
          <a:prstGeom prst="rect">
            <a:avLst/>
          </a:prstGeom>
        </p:spPr>
      </p:pic>
      <p:sp>
        <p:nvSpPr>
          <p:cNvPr id="2" name="Cuadro de texto 1"/>
          <p:cNvSpPr txBox="1"/>
          <p:nvPr/>
        </p:nvSpPr>
        <p:spPr>
          <a:xfrm>
            <a:off x="2813685" y="2506345"/>
            <a:ext cx="6565265" cy="1845310"/>
          </a:xfrm>
          <a:prstGeom prst="rect">
            <a:avLst/>
          </a:prstGeom>
          <a:noFill/>
        </p:spPr>
        <p:txBody>
          <a:bodyPr wrap="square" rtlCol="0">
            <a:spAutoFit/>
          </a:bodyPr>
          <a:p>
            <a:pPr algn="ctr"/>
            <a:r>
              <a:rPr lang="en-US" sz="2400">
                <a:latin typeface="HoloLens MDL2 Assets" panose="050A0102010101010101" charset="0"/>
                <a:cs typeface="HoloLens MDL2 Assets" panose="050A0102010101010101" charset="0"/>
              </a:rPr>
              <a:t>Lorem Ipsum</a:t>
            </a:r>
            <a:endParaRPr lang="en-US" sz="2400">
              <a:latin typeface="HoloLens MDL2 Assets" panose="050A0102010101010101" charset="0"/>
              <a:cs typeface="HoloLens MDL2 Assets" panose="050A0102010101010101" charset="0"/>
            </a:endParaRPr>
          </a:p>
          <a:p>
            <a:pPr algn="ctr"/>
            <a:r>
              <a:rPr lang="en-US" sz="2400">
                <a:latin typeface="HoloLens MDL2 Assets" panose="050A0102010101010101" charset="0"/>
                <a:cs typeface="HoloLens MDL2 Assets" panose="050A0102010101010101" charset="0"/>
              </a:rPr>
              <a:t>"Neque porro quisquam est qui dolorem ipsum quia dolor sit amet, consectetur, adipisci velit..."</a:t>
            </a:r>
            <a:endParaRPr lang="en-US"/>
          </a:p>
          <a:p>
            <a:pPr algn="l"/>
            <a:endParaRPr lang="en-US"/>
          </a:p>
        </p:txBody>
      </p:sp>
      <p:sp>
        <p:nvSpPr>
          <p:cNvPr id="3" name="Cuadro de texto 2"/>
          <p:cNvSpPr txBox="1"/>
          <p:nvPr/>
        </p:nvSpPr>
        <p:spPr>
          <a:xfrm>
            <a:off x="147320" y="-32385"/>
            <a:ext cx="2352040"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Mariné Romero</a:t>
            </a:r>
            <a:endParaRPr lang="es-ES" altLang="en-US" sz="2300">
              <a:latin typeface="Yu Gothic UI Semibold" panose="020B0700000000000000" charset="-128"/>
              <a:ea typeface="Yu Gothic UI Semibold" panose="020B0700000000000000" charset="-128"/>
            </a:endParaRPr>
          </a:p>
        </p:txBody>
      </p:sp>
      <p:sp>
        <p:nvSpPr>
          <p:cNvPr id="7" name="Cuadro de texto 6"/>
          <p:cNvSpPr txBox="1"/>
          <p:nvPr/>
        </p:nvSpPr>
        <p:spPr>
          <a:xfrm>
            <a:off x="132080" y="214630"/>
            <a:ext cx="2367280" cy="645160"/>
          </a:xfrm>
          <a:prstGeom prst="rect">
            <a:avLst/>
          </a:prstGeom>
          <a:noFill/>
        </p:spPr>
        <p:txBody>
          <a:bodyPr wrap="square" rtlCol="0">
            <a:spAutoFit/>
          </a:bodyPr>
          <a:p>
            <a:r>
              <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pic>
        <p:nvPicPr>
          <p:cNvPr id="6" name="Imagen 5"/>
          <p:cNvPicPr>
            <a:picLocks noChangeAspect="1"/>
          </p:cNvPicPr>
          <p:nvPr/>
        </p:nvPicPr>
        <p:blipFill>
          <a:blip r:embed="rId6"/>
          <a:srcRect l="31383" t="12852" r="31363" b="13065"/>
          <a:stretch>
            <a:fillRect/>
          </a:stretch>
        </p:blipFill>
        <p:spPr>
          <a:xfrm>
            <a:off x="1477645" y="1414145"/>
            <a:ext cx="2449830" cy="4871720"/>
          </a:xfrm>
          <a:prstGeom prst="roundRect">
            <a:avLst/>
          </a:prstGeom>
        </p:spPr>
      </p:pic>
      <p:sp>
        <p:nvSpPr>
          <p:cNvPr id="20" name="Redondear rectángulo de esquina del mismo lado 19"/>
          <p:cNvSpPr/>
          <p:nvPr/>
        </p:nvSpPr>
        <p:spPr>
          <a:xfrm>
            <a:off x="1638935" y="1570990"/>
            <a:ext cx="2113280" cy="838200"/>
          </a:xfrm>
          <a:prstGeom prst="round2Same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Cuadro de texto 12"/>
          <p:cNvSpPr txBox="1"/>
          <p:nvPr/>
        </p:nvSpPr>
        <p:spPr>
          <a:xfrm>
            <a:off x="1670685" y="1570990"/>
            <a:ext cx="1951990" cy="368300"/>
          </a:xfrm>
          <a:prstGeom prst="rect">
            <a:avLst/>
          </a:prstGeom>
          <a:noFill/>
        </p:spPr>
        <p:txBody>
          <a:bodyPr wrap="square" rtlCol="0">
            <a:spAutoFit/>
          </a:bodyPr>
          <a:p>
            <a:r>
              <a:rPr lang="es-ES" altLang="en-US">
                <a:latin typeface="Yu Gothic UI Semibold" panose="020B0700000000000000" charset="-128"/>
                <a:ea typeface="Yu Gothic UI Semibold" panose="020B0700000000000000" charset="-128"/>
              </a:rPr>
              <a:t>Mariné Romero</a:t>
            </a:r>
            <a:endParaRPr lang="es-ES" altLang="en-US">
              <a:latin typeface="Yu Gothic UI Semibold" panose="020B0700000000000000" charset="-128"/>
              <a:ea typeface="Yu Gothic UI Semibold" panose="020B0700000000000000" charset="-128"/>
            </a:endParaRPr>
          </a:p>
        </p:txBody>
      </p:sp>
      <p:sp>
        <p:nvSpPr>
          <p:cNvPr id="18" name="Cuadro de texto 17"/>
          <p:cNvSpPr txBox="1"/>
          <p:nvPr/>
        </p:nvSpPr>
        <p:spPr>
          <a:xfrm>
            <a:off x="1670685" y="1875790"/>
            <a:ext cx="1584325" cy="460375"/>
          </a:xfrm>
          <a:prstGeom prst="rect">
            <a:avLst/>
          </a:prstGeom>
          <a:noFill/>
        </p:spPr>
        <p:txBody>
          <a:bodyPr wrap="square" rtlCol="0">
            <a:spAutoFit/>
          </a:bodyPr>
          <a:p>
            <a:r>
              <a:rPr lang="es-ES" altLang="en-US" sz="24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24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pic>
        <p:nvPicPr>
          <p:cNvPr id="19" name="Imagen 18" descr="menu20px"/>
          <p:cNvPicPr>
            <a:picLocks noChangeAspect="1"/>
          </p:cNvPicPr>
          <p:nvPr/>
        </p:nvPicPr>
        <p:blipFill>
          <a:blip r:embed="rId7"/>
          <a:stretch>
            <a:fillRect/>
          </a:stretch>
        </p:blipFill>
        <p:spPr>
          <a:xfrm>
            <a:off x="3368675" y="1979295"/>
            <a:ext cx="254000" cy="254000"/>
          </a:xfrm>
          <a:prstGeom prst="rect">
            <a:avLst/>
          </a:prstGeom>
        </p:spPr>
      </p:pic>
      <p:sp>
        <p:nvSpPr>
          <p:cNvPr id="22" name="Redondear rectángulo de esquina del mismo lado 21"/>
          <p:cNvSpPr/>
          <p:nvPr/>
        </p:nvSpPr>
        <p:spPr>
          <a:xfrm rot="10800000">
            <a:off x="1635760" y="2409190"/>
            <a:ext cx="2113280" cy="3728720"/>
          </a:xfrm>
          <a:prstGeom prst="round2SameRect">
            <a:avLst/>
          </a:prstGeom>
          <a:blipFill rotWithShape="0">
            <a:blip r:embed="rId1"/>
            <a:tile ty="25400" sx="50000" sy="50000" algn="b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Cuadro de texto 22"/>
          <p:cNvSpPr txBox="1"/>
          <p:nvPr/>
        </p:nvSpPr>
        <p:spPr>
          <a:xfrm>
            <a:off x="1581785" y="3179445"/>
            <a:ext cx="2192655" cy="829945"/>
          </a:xfrm>
          <a:prstGeom prst="rect">
            <a:avLst/>
          </a:prstGeom>
          <a:noFill/>
        </p:spPr>
        <p:txBody>
          <a:bodyPr wrap="square" rtlCol="0">
            <a:spAutoFit/>
          </a:bodyPr>
          <a:p>
            <a:pPr algn="ctr"/>
            <a:r>
              <a:rPr lang="en-US" sz="1000">
                <a:latin typeface="HoloLens MDL2 Assets" panose="050A0102010101010101" charset="0"/>
                <a:cs typeface="HoloLens MDL2 Assets" panose="050A0102010101010101" charset="0"/>
              </a:rPr>
              <a:t>Lorem Ipsum</a:t>
            </a:r>
            <a:endParaRPr lang="en-US" sz="1000">
              <a:latin typeface="HoloLens MDL2 Assets" panose="050A0102010101010101" charset="0"/>
              <a:cs typeface="HoloLens MDL2 Assets" panose="050A0102010101010101" charset="0"/>
            </a:endParaRPr>
          </a:p>
          <a:p>
            <a:pPr algn="ctr"/>
            <a:r>
              <a:rPr lang="en-US" sz="1000">
                <a:latin typeface="HoloLens MDL2 Assets" panose="050A0102010101010101" charset="0"/>
                <a:cs typeface="HoloLens MDL2 Assets" panose="050A0102010101010101" charset="0"/>
              </a:rPr>
              <a:t>"Neque porro quisquam est qui dolorem ipsum quia dolor sit amet, consectetur, adipisci velit..."</a:t>
            </a:r>
            <a:endParaRPr lang="en-US" sz="800"/>
          </a:p>
          <a:p>
            <a:pPr algn="l"/>
            <a:endParaRPr lang="en-US"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D4C1">
            <a:alpha val="27000"/>
          </a:srgbClr>
        </a:solidFill>
        <a:effectLst/>
      </p:bgPr>
    </p:bg>
    <p:spTree>
      <p:nvGrpSpPr>
        <p:cNvPr id="1" name=""/>
        <p:cNvGrpSpPr/>
        <p:nvPr/>
      </p:nvGrpSpPr>
      <p:grpSpPr/>
      <p:sp>
        <p:nvSpPr>
          <p:cNvPr id="4" name="Rectángulo 3"/>
          <p:cNvSpPr/>
          <p:nvPr/>
        </p:nvSpPr>
        <p:spPr>
          <a:xfrm>
            <a:off x="-12700" y="-32385"/>
            <a:ext cx="12218035" cy="84645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ángulo 4"/>
          <p:cNvSpPr/>
          <p:nvPr/>
        </p:nvSpPr>
        <p:spPr>
          <a:xfrm>
            <a:off x="-12700" y="6016625"/>
            <a:ext cx="12218035" cy="84645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a:solidFill>
                  <a:schemeClr val="tx1"/>
                </a:solidFill>
              </a:rPr>
              <a:t>Designed by CharliePelayes - 2022</a:t>
            </a:r>
            <a:endParaRPr lang="es-ES" altLang="en-US" sz="1400">
              <a:solidFill>
                <a:schemeClr val="tx1"/>
              </a:solidFill>
            </a:endParaRPr>
          </a:p>
        </p:txBody>
      </p:sp>
      <p:sp>
        <p:nvSpPr>
          <p:cNvPr id="9" name="Cuadro de texto 8"/>
          <p:cNvSpPr txBox="1"/>
          <p:nvPr/>
        </p:nvSpPr>
        <p:spPr>
          <a:xfrm>
            <a:off x="8691245" y="480695"/>
            <a:ext cx="14687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Acerca de Mi</a:t>
            </a:r>
            <a:endParaRPr lang="es-ES" altLang="en-US" sz="1600">
              <a:latin typeface="Yu Gothic UI Semibold" panose="020B0700000000000000" charset="-128"/>
              <a:ea typeface="Yu Gothic UI Semibold" panose="020B0700000000000000" charset="-128"/>
            </a:endParaRPr>
          </a:p>
        </p:txBody>
      </p:sp>
      <p:sp>
        <p:nvSpPr>
          <p:cNvPr id="10" name="Cuadro de texto 9"/>
          <p:cNvSpPr txBox="1"/>
          <p:nvPr/>
        </p:nvSpPr>
        <p:spPr>
          <a:xfrm>
            <a:off x="11276965" y="480695"/>
            <a:ext cx="9182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turnos</a:t>
            </a:r>
            <a:endParaRPr lang="es-ES" altLang="en-US" sz="1600">
              <a:latin typeface="Yu Gothic UI Semibold" panose="020B0700000000000000" charset="-128"/>
              <a:ea typeface="Yu Gothic UI Semibold" panose="020B0700000000000000" charset="-128"/>
            </a:endParaRPr>
          </a:p>
        </p:txBody>
      </p:sp>
      <p:sp>
        <p:nvSpPr>
          <p:cNvPr id="11" name="Cuadro de texto 10"/>
          <p:cNvSpPr txBox="1"/>
          <p:nvPr/>
        </p:nvSpPr>
        <p:spPr>
          <a:xfrm>
            <a:off x="10160000" y="480695"/>
            <a:ext cx="11385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Contacto</a:t>
            </a:r>
            <a:endParaRPr lang="es-ES" altLang="en-US" sz="1600">
              <a:latin typeface="Yu Gothic UI Semibold" panose="020B0700000000000000" charset="-128"/>
              <a:ea typeface="Yu Gothic UI Semibold" panose="020B0700000000000000" charset="-128"/>
            </a:endParaRPr>
          </a:p>
        </p:txBody>
      </p:sp>
      <p:sp>
        <p:nvSpPr>
          <p:cNvPr id="12" name="Cuadro de texto 11"/>
          <p:cNvSpPr txBox="1"/>
          <p:nvPr/>
        </p:nvSpPr>
        <p:spPr>
          <a:xfrm>
            <a:off x="6234430" y="480695"/>
            <a:ext cx="77470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Inicio</a:t>
            </a:r>
            <a:endParaRPr lang="es-ES" altLang="en-US" sz="1600">
              <a:latin typeface="Yu Gothic UI Semibold" panose="020B0700000000000000" charset="-128"/>
              <a:ea typeface="Yu Gothic UI Semibold" panose="020B0700000000000000" charset="-128"/>
            </a:endParaRPr>
          </a:p>
        </p:txBody>
      </p:sp>
      <p:sp>
        <p:nvSpPr>
          <p:cNvPr id="14" name="Cuadro de texto 13"/>
          <p:cNvSpPr txBox="1"/>
          <p:nvPr/>
        </p:nvSpPr>
        <p:spPr>
          <a:xfrm>
            <a:off x="7049135" y="480695"/>
            <a:ext cx="16421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Especialidades</a:t>
            </a:r>
            <a:endParaRPr lang="es-ES" altLang="en-US" sz="1600">
              <a:latin typeface="Yu Gothic UI Semibold" panose="020B0700000000000000" charset="-128"/>
              <a:ea typeface="Yu Gothic UI Semibold" panose="020B0700000000000000" charset="-128"/>
            </a:endParaRPr>
          </a:p>
        </p:txBody>
      </p:sp>
      <p:pic>
        <p:nvPicPr>
          <p:cNvPr id="15" name="Imagen 14" descr="logoInstagramnegro20px"/>
          <p:cNvPicPr>
            <a:picLocks noChangeAspect="1"/>
          </p:cNvPicPr>
          <p:nvPr/>
        </p:nvPicPr>
        <p:blipFill>
          <a:blip r:embed="rId2"/>
          <a:stretch>
            <a:fillRect/>
          </a:stretch>
        </p:blipFill>
        <p:spPr>
          <a:xfrm>
            <a:off x="11352530" y="93345"/>
            <a:ext cx="256540" cy="256540"/>
          </a:xfrm>
          <a:prstGeom prst="rect">
            <a:avLst/>
          </a:prstGeom>
        </p:spPr>
      </p:pic>
      <p:pic>
        <p:nvPicPr>
          <p:cNvPr id="16" name="Imagen 15" descr="logoLinkedinnegro24px"/>
          <p:cNvPicPr>
            <a:picLocks noChangeAspect="1"/>
          </p:cNvPicPr>
          <p:nvPr/>
        </p:nvPicPr>
        <p:blipFill>
          <a:blip r:embed="rId3"/>
          <a:stretch>
            <a:fillRect/>
          </a:stretch>
        </p:blipFill>
        <p:spPr>
          <a:xfrm>
            <a:off x="10881360" y="102235"/>
            <a:ext cx="238125" cy="238125"/>
          </a:xfrm>
          <a:prstGeom prst="rect">
            <a:avLst/>
          </a:prstGeom>
        </p:spPr>
      </p:pic>
      <p:pic>
        <p:nvPicPr>
          <p:cNvPr id="17" name="Imagen 16" descr="logoWspNegro24px"/>
          <p:cNvPicPr>
            <a:picLocks noChangeAspect="1"/>
          </p:cNvPicPr>
          <p:nvPr/>
        </p:nvPicPr>
        <p:blipFill>
          <a:blip r:embed="rId4"/>
          <a:stretch>
            <a:fillRect/>
          </a:stretch>
        </p:blipFill>
        <p:spPr>
          <a:xfrm>
            <a:off x="11846560" y="80010"/>
            <a:ext cx="271780" cy="283845"/>
          </a:xfrm>
          <a:prstGeom prst="rect">
            <a:avLst/>
          </a:prstGeom>
        </p:spPr>
      </p:pic>
      <p:sp>
        <p:nvSpPr>
          <p:cNvPr id="3" name="Rectángulo 2"/>
          <p:cNvSpPr/>
          <p:nvPr/>
        </p:nvSpPr>
        <p:spPr>
          <a:xfrm>
            <a:off x="1014730" y="996315"/>
            <a:ext cx="2880021" cy="4680034"/>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7" name="Rectángulo 6"/>
          <p:cNvSpPr/>
          <p:nvPr/>
        </p:nvSpPr>
        <p:spPr>
          <a:xfrm>
            <a:off x="8397240" y="996315"/>
            <a:ext cx="2880021" cy="4680034"/>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ángulo 12"/>
          <p:cNvSpPr/>
          <p:nvPr/>
        </p:nvSpPr>
        <p:spPr>
          <a:xfrm>
            <a:off x="4655820" y="996315"/>
            <a:ext cx="2880021" cy="4680034"/>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9" name="Imagen 18" descr="psicologiaOrganizacional"/>
          <p:cNvPicPr/>
          <p:nvPr/>
        </p:nvPicPr>
        <p:blipFill>
          <a:blip r:embed="rId5"/>
          <a:srcRect l="20746" r="9276"/>
          <a:stretch>
            <a:fillRect/>
          </a:stretch>
        </p:blipFill>
        <p:spPr>
          <a:xfrm>
            <a:off x="8576945" y="1235075"/>
            <a:ext cx="2520019" cy="1800013"/>
          </a:xfrm>
          <a:prstGeom prst="rect">
            <a:avLst/>
          </a:prstGeom>
        </p:spPr>
      </p:pic>
      <p:pic>
        <p:nvPicPr>
          <p:cNvPr id="20" name="Imagen 19" descr="psicoterapiaIndividual"/>
          <p:cNvPicPr/>
          <p:nvPr/>
        </p:nvPicPr>
        <p:blipFill>
          <a:blip r:embed="rId6"/>
          <a:srcRect l="32229" r="19628"/>
          <a:stretch>
            <a:fillRect/>
          </a:stretch>
        </p:blipFill>
        <p:spPr>
          <a:xfrm>
            <a:off x="1193800" y="1235075"/>
            <a:ext cx="2520019" cy="1800013"/>
          </a:xfrm>
          <a:prstGeom prst="rect">
            <a:avLst/>
          </a:prstGeom>
        </p:spPr>
      </p:pic>
      <p:pic>
        <p:nvPicPr>
          <p:cNvPr id="18" name="Imagen 17" descr="barrasAccess"/>
          <p:cNvPicPr/>
          <p:nvPr/>
        </p:nvPicPr>
        <p:blipFill>
          <a:blip r:embed="rId7"/>
          <a:srcRect l="9457" t="208" r="26042" b="8470"/>
          <a:stretch>
            <a:fillRect/>
          </a:stretch>
        </p:blipFill>
        <p:spPr>
          <a:xfrm>
            <a:off x="4836160" y="1235075"/>
            <a:ext cx="2520019" cy="1800013"/>
          </a:xfrm>
          <a:prstGeom prst="rect">
            <a:avLst/>
          </a:prstGeom>
        </p:spPr>
      </p:pic>
      <p:sp>
        <p:nvSpPr>
          <p:cNvPr id="21" name="Cuadro de texto 20"/>
          <p:cNvSpPr txBox="1"/>
          <p:nvPr/>
        </p:nvSpPr>
        <p:spPr>
          <a:xfrm>
            <a:off x="1553210" y="3106420"/>
            <a:ext cx="1442720" cy="645160"/>
          </a:xfrm>
          <a:prstGeom prst="rect">
            <a:avLst/>
          </a:prstGeom>
          <a:noFill/>
        </p:spPr>
        <p:txBody>
          <a:bodyPr wrap="none" rtlCol="0">
            <a:spAutoFit/>
          </a:bodyPr>
          <a:p>
            <a:pPr algn="ctr"/>
            <a:r>
              <a:rPr lang="es-ES" altLang="en-US">
                <a:latin typeface="Yu Gothic UI Semibold" panose="020B0700000000000000" charset="-128"/>
                <a:ea typeface="Yu Gothic UI Semibold" panose="020B0700000000000000" charset="-128"/>
              </a:rPr>
              <a:t>Psicoterapia</a:t>
            </a:r>
            <a:endParaRPr lang="es-ES" altLang="en-US">
              <a:latin typeface="Yu Gothic UI Semibold" panose="020B0700000000000000" charset="-128"/>
              <a:ea typeface="Yu Gothic UI Semibold" panose="020B0700000000000000" charset="-128"/>
            </a:endParaRPr>
          </a:p>
          <a:p>
            <a:pPr algn="ctr"/>
            <a:r>
              <a:rPr lang="es-ES" altLang="en-US">
                <a:latin typeface="Yu Gothic UI Semibold" panose="020B0700000000000000" charset="-128"/>
                <a:ea typeface="Yu Gothic UI Semibold" panose="020B0700000000000000" charset="-128"/>
              </a:rPr>
              <a:t>Individual</a:t>
            </a:r>
            <a:endParaRPr lang="es-ES" altLang="en-US">
              <a:latin typeface="Yu Gothic UI Semibold" panose="020B0700000000000000" charset="-128"/>
              <a:ea typeface="Yu Gothic UI Semibold" panose="020B0700000000000000" charset="-128"/>
            </a:endParaRPr>
          </a:p>
        </p:txBody>
      </p:sp>
      <p:sp>
        <p:nvSpPr>
          <p:cNvPr id="22" name="Cuadro de texto 21"/>
          <p:cNvSpPr txBox="1"/>
          <p:nvPr/>
        </p:nvSpPr>
        <p:spPr>
          <a:xfrm>
            <a:off x="8970963" y="3035300"/>
            <a:ext cx="1731645" cy="645160"/>
          </a:xfrm>
          <a:prstGeom prst="rect">
            <a:avLst/>
          </a:prstGeom>
          <a:noFill/>
        </p:spPr>
        <p:txBody>
          <a:bodyPr wrap="none" rtlCol="0">
            <a:spAutoFit/>
          </a:bodyPr>
          <a:p>
            <a:pPr algn="ctr"/>
            <a:r>
              <a:rPr lang="es-ES" altLang="en-US">
                <a:latin typeface="Yu Gothic UI Semibold" panose="020B0700000000000000" charset="-128"/>
                <a:ea typeface="Yu Gothic UI Semibold" panose="020B0700000000000000" charset="-128"/>
              </a:rPr>
              <a:t>Psicología</a:t>
            </a:r>
            <a:endParaRPr lang="es-ES" altLang="en-US">
              <a:latin typeface="Yu Gothic UI Semibold" panose="020B0700000000000000" charset="-128"/>
              <a:ea typeface="Yu Gothic UI Semibold" panose="020B0700000000000000" charset="-128"/>
            </a:endParaRPr>
          </a:p>
          <a:p>
            <a:pPr algn="ctr"/>
            <a:r>
              <a:rPr lang="es-ES" altLang="en-US">
                <a:latin typeface="Yu Gothic UI Semibold" panose="020B0700000000000000" charset="-128"/>
                <a:ea typeface="Yu Gothic UI Semibold" panose="020B0700000000000000" charset="-128"/>
              </a:rPr>
              <a:t>Organizacional</a:t>
            </a:r>
            <a:endParaRPr lang="es-ES" altLang="en-US">
              <a:latin typeface="Yu Gothic UI Semibold" panose="020B0700000000000000" charset="-128"/>
              <a:ea typeface="Yu Gothic UI Semibold" panose="020B0700000000000000" charset="-128"/>
            </a:endParaRPr>
          </a:p>
        </p:txBody>
      </p:sp>
      <p:sp>
        <p:nvSpPr>
          <p:cNvPr id="23" name="Cuadro de texto 22"/>
          <p:cNvSpPr txBox="1"/>
          <p:nvPr/>
        </p:nvSpPr>
        <p:spPr>
          <a:xfrm>
            <a:off x="5500370" y="3100705"/>
            <a:ext cx="1191260" cy="645160"/>
          </a:xfrm>
          <a:prstGeom prst="rect">
            <a:avLst/>
          </a:prstGeom>
          <a:noFill/>
        </p:spPr>
        <p:txBody>
          <a:bodyPr wrap="none" rtlCol="0">
            <a:spAutoFit/>
          </a:bodyPr>
          <a:p>
            <a:pPr algn="ctr"/>
            <a:r>
              <a:rPr lang="es-ES" altLang="en-US">
                <a:latin typeface="Yu Gothic UI Semibold" panose="020B0700000000000000" charset="-128"/>
                <a:ea typeface="Yu Gothic UI Semibold" panose="020B0700000000000000" charset="-128"/>
              </a:rPr>
              <a:t>Barras</a:t>
            </a:r>
            <a:endParaRPr lang="es-ES" altLang="en-US">
              <a:latin typeface="Yu Gothic UI Semibold" panose="020B0700000000000000" charset="-128"/>
              <a:ea typeface="Yu Gothic UI Semibold" panose="020B0700000000000000" charset="-128"/>
            </a:endParaRPr>
          </a:p>
          <a:p>
            <a:pPr algn="ctr"/>
            <a:r>
              <a:rPr lang="es-ES" altLang="en-US">
                <a:latin typeface="Yu Gothic UI Semibold" panose="020B0700000000000000" charset="-128"/>
                <a:ea typeface="Yu Gothic UI Semibold" panose="020B0700000000000000" charset="-128"/>
              </a:rPr>
              <a:t>de Access</a:t>
            </a:r>
            <a:endParaRPr lang="es-ES" altLang="en-US">
              <a:latin typeface="Yu Gothic UI Semibold" panose="020B0700000000000000" charset="-128"/>
              <a:ea typeface="Yu Gothic UI Semibold" panose="020B0700000000000000" charset="-128"/>
            </a:endParaRPr>
          </a:p>
        </p:txBody>
      </p:sp>
      <p:sp>
        <p:nvSpPr>
          <p:cNvPr id="24" name="Rectángulo redondeado 23"/>
          <p:cNvSpPr/>
          <p:nvPr/>
        </p:nvSpPr>
        <p:spPr>
          <a:xfrm>
            <a:off x="1617980" y="5013325"/>
            <a:ext cx="1313815" cy="444500"/>
          </a:xfrm>
          <a:prstGeom prst="roundRect">
            <a:avLst/>
          </a:prstGeom>
          <a:solidFill>
            <a:srgbClr val="CD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b="1">
                <a:solidFill>
                  <a:schemeClr val="tx1"/>
                </a:solidFill>
              </a:rPr>
              <a:t>Conocé Más...</a:t>
            </a:r>
            <a:endParaRPr lang="es-ES" altLang="en-US" sz="1400" b="1">
              <a:solidFill>
                <a:schemeClr val="tx1"/>
              </a:solidFill>
            </a:endParaRPr>
          </a:p>
        </p:txBody>
      </p:sp>
      <p:sp>
        <p:nvSpPr>
          <p:cNvPr id="25" name="Rectángulo redondeado 24"/>
          <p:cNvSpPr/>
          <p:nvPr/>
        </p:nvSpPr>
        <p:spPr>
          <a:xfrm>
            <a:off x="9179560" y="5013325"/>
            <a:ext cx="1313815" cy="444500"/>
          </a:xfrm>
          <a:prstGeom prst="roundRect">
            <a:avLst/>
          </a:prstGeom>
          <a:solidFill>
            <a:srgbClr val="CD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b="1">
                <a:solidFill>
                  <a:schemeClr val="tx1"/>
                </a:solidFill>
              </a:rPr>
              <a:t>Conocé Más...</a:t>
            </a:r>
            <a:endParaRPr lang="es-ES" altLang="en-US" sz="1400" b="1">
              <a:solidFill>
                <a:schemeClr val="tx1"/>
              </a:solidFill>
            </a:endParaRPr>
          </a:p>
        </p:txBody>
      </p:sp>
      <p:sp>
        <p:nvSpPr>
          <p:cNvPr id="26" name="Rectángulo redondeado 25"/>
          <p:cNvSpPr/>
          <p:nvPr/>
        </p:nvSpPr>
        <p:spPr>
          <a:xfrm>
            <a:off x="5439410" y="5013325"/>
            <a:ext cx="1313815" cy="444500"/>
          </a:xfrm>
          <a:prstGeom prst="roundRect">
            <a:avLst/>
          </a:prstGeom>
          <a:solidFill>
            <a:srgbClr val="CD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b="1">
                <a:solidFill>
                  <a:schemeClr val="tx1"/>
                </a:solidFill>
              </a:rPr>
              <a:t>Conocé Más...</a:t>
            </a:r>
            <a:endParaRPr lang="es-ES" altLang="en-US" sz="1400" b="1">
              <a:solidFill>
                <a:schemeClr val="tx1"/>
              </a:solidFill>
            </a:endParaRPr>
          </a:p>
        </p:txBody>
      </p:sp>
      <p:sp>
        <p:nvSpPr>
          <p:cNvPr id="27" name="Cuadro de texto 26"/>
          <p:cNvSpPr txBox="1"/>
          <p:nvPr/>
        </p:nvSpPr>
        <p:spPr>
          <a:xfrm>
            <a:off x="4834890" y="3947795"/>
            <a:ext cx="2520315" cy="645160"/>
          </a:xfrm>
          <a:prstGeom prst="rect">
            <a:avLst/>
          </a:prstGeom>
          <a:noFill/>
        </p:spPr>
        <p:txBody>
          <a:bodyPr wrap="square" rtlCol="0">
            <a:spAutoFit/>
          </a:bodyPr>
          <a:p>
            <a:pPr algn="ctr"/>
            <a:r>
              <a:rPr lang="en-US"/>
              <a:t>“</a:t>
            </a:r>
            <a:r>
              <a:rPr lang="es-ES" altLang="en-US"/>
              <a:t>C</a:t>
            </a:r>
            <a:r>
              <a:rPr lang="en-US"/>
              <a:t>re</a:t>
            </a:r>
            <a:r>
              <a:rPr lang="es-ES" altLang="en-US"/>
              <a:t>á</a:t>
            </a:r>
            <a:r>
              <a:rPr lang="en-US"/>
              <a:t> cambios en </a:t>
            </a:r>
            <a:r>
              <a:rPr lang="es-ES" altLang="en-US"/>
              <a:t>t</a:t>
            </a:r>
            <a:r>
              <a:rPr lang="en-US"/>
              <a:t>u vida a nivel emocional</a:t>
            </a:r>
            <a:r>
              <a:rPr lang="es-ES" altLang="en-US"/>
              <a:t>...</a:t>
            </a:r>
            <a:r>
              <a:rPr lang="en-US"/>
              <a:t>”</a:t>
            </a:r>
            <a:endParaRPr lang="en-US"/>
          </a:p>
        </p:txBody>
      </p:sp>
      <p:sp>
        <p:nvSpPr>
          <p:cNvPr id="28" name="Cuadro de texto 27"/>
          <p:cNvSpPr txBox="1"/>
          <p:nvPr/>
        </p:nvSpPr>
        <p:spPr>
          <a:xfrm>
            <a:off x="1014730" y="3947795"/>
            <a:ext cx="2520315" cy="645160"/>
          </a:xfrm>
          <a:prstGeom prst="rect">
            <a:avLst/>
          </a:prstGeom>
          <a:noFill/>
        </p:spPr>
        <p:txBody>
          <a:bodyPr wrap="square" rtlCol="0">
            <a:spAutoFit/>
          </a:bodyPr>
          <a:p>
            <a:pPr algn="ctr"/>
            <a:r>
              <a:rPr lang="es-ES"/>
              <a:t>“</a:t>
            </a:r>
            <a:r>
              <a:t>Un </a:t>
            </a:r>
            <a:r>
              <a:rPr lang="es-ES"/>
              <a:t>e</a:t>
            </a:r>
            <a:r>
              <a:t>spacio </a:t>
            </a:r>
            <a:r>
              <a:rPr lang="es-ES"/>
              <a:t>d</a:t>
            </a:r>
            <a:r>
              <a:t>iferente </a:t>
            </a:r>
            <a:r>
              <a:rPr lang="es-ES"/>
              <a:t>p</a:t>
            </a:r>
            <a:r>
              <a:t>ara </a:t>
            </a:r>
            <a:r>
              <a:rPr lang="es-ES"/>
              <a:t>t</a:t>
            </a:r>
            <a:r>
              <a:t>us </a:t>
            </a:r>
            <a:r>
              <a:rPr lang="es-ES"/>
              <a:t>e</a:t>
            </a:r>
            <a:r>
              <a:t>mociones</a:t>
            </a:r>
            <a:r>
              <a:rPr lang="es-ES"/>
              <a:t>...”</a:t>
            </a:r>
            <a:endParaRPr lang="es-ES"/>
          </a:p>
        </p:txBody>
      </p:sp>
      <p:sp>
        <p:nvSpPr>
          <p:cNvPr id="29" name="Cuadro de texto 28"/>
          <p:cNvSpPr txBox="1"/>
          <p:nvPr/>
        </p:nvSpPr>
        <p:spPr>
          <a:xfrm>
            <a:off x="8440420" y="3691890"/>
            <a:ext cx="2792730" cy="1198880"/>
          </a:xfrm>
          <a:prstGeom prst="rect">
            <a:avLst/>
          </a:prstGeom>
          <a:noFill/>
        </p:spPr>
        <p:txBody>
          <a:bodyPr wrap="square" rtlCol="0">
            <a:spAutoFit/>
          </a:bodyPr>
          <a:p>
            <a:pPr algn="ctr"/>
            <a:r>
              <a:rPr lang="en-US"/>
              <a:t>“</a:t>
            </a:r>
            <a:r>
              <a:rPr lang="es-ES" altLang="en-US"/>
              <a:t>Comprendé el </a:t>
            </a:r>
            <a:r>
              <a:t>comportamiento de las personas en una organización</a:t>
            </a:r>
            <a:r>
              <a:rPr lang="en-US"/>
              <a:t>”</a:t>
            </a:r>
            <a:endParaRPr lang="en-US"/>
          </a:p>
        </p:txBody>
      </p:sp>
      <p:sp>
        <p:nvSpPr>
          <p:cNvPr id="30" name="Cuadro de texto 29"/>
          <p:cNvSpPr txBox="1"/>
          <p:nvPr/>
        </p:nvSpPr>
        <p:spPr>
          <a:xfrm>
            <a:off x="147320" y="-32385"/>
            <a:ext cx="2352040"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Mariné Romero</a:t>
            </a:r>
            <a:endParaRPr lang="es-ES" altLang="en-US" sz="2300">
              <a:latin typeface="Yu Gothic UI Semibold" panose="020B0700000000000000" charset="-128"/>
              <a:ea typeface="Yu Gothic UI Semibold" panose="020B0700000000000000" charset="-128"/>
            </a:endParaRPr>
          </a:p>
        </p:txBody>
      </p:sp>
      <p:sp>
        <p:nvSpPr>
          <p:cNvPr id="31" name="Cuadro de texto 30"/>
          <p:cNvSpPr txBox="1"/>
          <p:nvPr/>
        </p:nvSpPr>
        <p:spPr>
          <a:xfrm>
            <a:off x="132080" y="214630"/>
            <a:ext cx="2367280" cy="645160"/>
          </a:xfrm>
          <a:prstGeom prst="rect">
            <a:avLst/>
          </a:prstGeom>
          <a:noFill/>
        </p:spPr>
        <p:txBody>
          <a:bodyPr wrap="square" rtlCol="0">
            <a:spAutoFit/>
          </a:bodyPr>
          <a:p>
            <a:r>
              <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D4C1">
            <a:alpha val="27000"/>
          </a:srgbClr>
        </a:solidFill>
        <a:effectLst/>
      </p:bgPr>
    </p:bg>
    <p:spTree>
      <p:nvGrpSpPr>
        <p:cNvPr id="1" name=""/>
        <p:cNvGrpSpPr/>
        <p:nvPr/>
      </p:nvGrpSpPr>
      <p:grpSpPr/>
      <p:sp>
        <p:nvSpPr>
          <p:cNvPr id="4" name="Rectángulo 3"/>
          <p:cNvSpPr/>
          <p:nvPr/>
        </p:nvSpPr>
        <p:spPr>
          <a:xfrm>
            <a:off x="-12700" y="-32385"/>
            <a:ext cx="12218035" cy="84645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ángulo 4"/>
          <p:cNvSpPr/>
          <p:nvPr/>
        </p:nvSpPr>
        <p:spPr>
          <a:xfrm>
            <a:off x="-36195" y="6016625"/>
            <a:ext cx="12218035" cy="84645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a:solidFill>
                  <a:schemeClr val="tx1"/>
                </a:solidFill>
              </a:rPr>
              <a:t>Designed by CharliePelayes - 2022</a:t>
            </a:r>
            <a:endParaRPr lang="es-ES" altLang="en-US" sz="1400">
              <a:solidFill>
                <a:schemeClr val="tx1"/>
              </a:solidFill>
            </a:endParaRPr>
          </a:p>
        </p:txBody>
      </p:sp>
      <p:sp>
        <p:nvSpPr>
          <p:cNvPr id="9" name="Cuadro de texto 8"/>
          <p:cNvSpPr txBox="1"/>
          <p:nvPr/>
        </p:nvSpPr>
        <p:spPr>
          <a:xfrm>
            <a:off x="8691245" y="480695"/>
            <a:ext cx="14687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Acerca de Mi</a:t>
            </a:r>
            <a:endParaRPr lang="es-ES" altLang="en-US" sz="1600">
              <a:latin typeface="Yu Gothic UI Semibold" panose="020B0700000000000000" charset="-128"/>
              <a:ea typeface="Yu Gothic UI Semibold" panose="020B0700000000000000" charset="-128"/>
            </a:endParaRPr>
          </a:p>
        </p:txBody>
      </p:sp>
      <p:sp>
        <p:nvSpPr>
          <p:cNvPr id="10" name="Cuadro de texto 9"/>
          <p:cNvSpPr txBox="1"/>
          <p:nvPr/>
        </p:nvSpPr>
        <p:spPr>
          <a:xfrm>
            <a:off x="11276965" y="480695"/>
            <a:ext cx="9182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turnos</a:t>
            </a:r>
            <a:endParaRPr lang="es-ES" altLang="en-US" sz="1600">
              <a:latin typeface="Yu Gothic UI Semibold" panose="020B0700000000000000" charset="-128"/>
              <a:ea typeface="Yu Gothic UI Semibold" panose="020B0700000000000000" charset="-128"/>
            </a:endParaRPr>
          </a:p>
        </p:txBody>
      </p:sp>
      <p:sp>
        <p:nvSpPr>
          <p:cNvPr id="11" name="Cuadro de texto 10"/>
          <p:cNvSpPr txBox="1"/>
          <p:nvPr/>
        </p:nvSpPr>
        <p:spPr>
          <a:xfrm>
            <a:off x="10160000" y="480695"/>
            <a:ext cx="11385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Contacto</a:t>
            </a:r>
            <a:endParaRPr lang="es-ES" altLang="en-US" sz="1600">
              <a:latin typeface="Yu Gothic UI Semibold" panose="020B0700000000000000" charset="-128"/>
              <a:ea typeface="Yu Gothic UI Semibold" panose="020B0700000000000000" charset="-128"/>
            </a:endParaRPr>
          </a:p>
        </p:txBody>
      </p:sp>
      <p:sp>
        <p:nvSpPr>
          <p:cNvPr id="12" name="Cuadro de texto 11"/>
          <p:cNvSpPr txBox="1"/>
          <p:nvPr/>
        </p:nvSpPr>
        <p:spPr>
          <a:xfrm>
            <a:off x="6234430" y="480695"/>
            <a:ext cx="77470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Inicio</a:t>
            </a:r>
            <a:endParaRPr lang="es-ES" altLang="en-US" sz="1600">
              <a:latin typeface="Yu Gothic UI Semibold" panose="020B0700000000000000" charset="-128"/>
              <a:ea typeface="Yu Gothic UI Semibold" panose="020B0700000000000000" charset="-128"/>
            </a:endParaRPr>
          </a:p>
        </p:txBody>
      </p:sp>
      <p:sp>
        <p:nvSpPr>
          <p:cNvPr id="14" name="Cuadro de texto 13"/>
          <p:cNvSpPr txBox="1"/>
          <p:nvPr/>
        </p:nvSpPr>
        <p:spPr>
          <a:xfrm>
            <a:off x="7049135" y="480695"/>
            <a:ext cx="16421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Especialidades</a:t>
            </a:r>
            <a:endParaRPr lang="es-ES" altLang="en-US" sz="1600">
              <a:latin typeface="Yu Gothic UI Semibold" panose="020B0700000000000000" charset="-128"/>
              <a:ea typeface="Yu Gothic UI Semibold" panose="020B0700000000000000" charset="-128"/>
            </a:endParaRPr>
          </a:p>
        </p:txBody>
      </p:sp>
      <p:pic>
        <p:nvPicPr>
          <p:cNvPr id="15" name="Imagen 14" descr="logoInstagramnegro20px"/>
          <p:cNvPicPr>
            <a:picLocks noChangeAspect="1"/>
          </p:cNvPicPr>
          <p:nvPr/>
        </p:nvPicPr>
        <p:blipFill>
          <a:blip r:embed="rId2"/>
          <a:stretch>
            <a:fillRect/>
          </a:stretch>
        </p:blipFill>
        <p:spPr>
          <a:xfrm>
            <a:off x="11352530" y="93345"/>
            <a:ext cx="256540" cy="256540"/>
          </a:xfrm>
          <a:prstGeom prst="rect">
            <a:avLst/>
          </a:prstGeom>
        </p:spPr>
      </p:pic>
      <p:pic>
        <p:nvPicPr>
          <p:cNvPr id="16" name="Imagen 15" descr="logoLinkedinnegro24px"/>
          <p:cNvPicPr>
            <a:picLocks noChangeAspect="1"/>
          </p:cNvPicPr>
          <p:nvPr/>
        </p:nvPicPr>
        <p:blipFill>
          <a:blip r:embed="rId3"/>
          <a:stretch>
            <a:fillRect/>
          </a:stretch>
        </p:blipFill>
        <p:spPr>
          <a:xfrm>
            <a:off x="10881360" y="102235"/>
            <a:ext cx="238125" cy="238125"/>
          </a:xfrm>
          <a:prstGeom prst="rect">
            <a:avLst/>
          </a:prstGeom>
        </p:spPr>
      </p:pic>
      <p:pic>
        <p:nvPicPr>
          <p:cNvPr id="17" name="Imagen 16" descr="logoWspNegro24px"/>
          <p:cNvPicPr>
            <a:picLocks noChangeAspect="1"/>
          </p:cNvPicPr>
          <p:nvPr/>
        </p:nvPicPr>
        <p:blipFill>
          <a:blip r:embed="rId4"/>
          <a:stretch>
            <a:fillRect/>
          </a:stretch>
        </p:blipFill>
        <p:spPr>
          <a:xfrm>
            <a:off x="11846560" y="80010"/>
            <a:ext cx="271780" cy="283845"/>
          </a:xfrm>
          <a:prstGeom prst="rect">
            <a:avLst/>
          </a:prstGeom>
        </p:spPr>
      </p:pic>
      <p:sp>
        <p:nvSpPr>
          <p:cNvPr id="7" name="Cuadro de texto 6"/>
          <p:cNvSpPr txBox="1"/>
          <p:nvPr/>
        </p:nvSpPr>
        <p:spPr>
          <a:xfrm>
            <a:off x="147320" y="-32385"/>
            <a:ext cx="2352040"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Mariné Romero</a:t>
            </a:r>
            <a:endParaRPr lang="es-ES" altLang="en-US" sz="2300">
              <a:latin typeface="Yu Gothic UI Semibold" panose="020B0700000000000000" charset="-128"/>
              <a:ea typeface="Yu Gothic UI Semibold" panose="020B0700000000000000" charset="-128"/>
            </a:endParaRPr>
          </a:p>
        </p:txBody>
      </p:sp>
      <p:sp>
        <p:nvSpPr>
          <p:cNvPr id="13" name="Cuadro de texto 12"/>
          <p:cNvSpPr txBox="1"/>
          <p:nvPr/>
        </p:nvSpPr>
        <p:spPr>
          <a:xfrm>
            <a:off x="132080" y="214630"/>
            <a:ext cx="2367280" cy="645160"/>
          </a:xfrm>
          <a:prstGeom prst="rect">
            <a:avLst/>
          </a:prstGeom>
          <a:noFill/>
        </p:spPr>
        <p:txBody>
          <a:bodyPr wrap="square" rtlCol="0">
            <a:spAutoFit/>
          </a:bodyPr>
          <a:p>
            <a:r>
              <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sp>
        <p:nvSpPr>
          <p:cNvPr id="19" name="Rectángulo 18"/>
          <p:cNvSpPr/>
          <p:nvPr/>
        </p:nvSpPr>
        <p:spPr>
          <a:xfrm>
            <a:off x="146685" y="860425"/>
            <a:ext cx="11852275" cy="4909185"/>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3" name="Cuadro de texto 2"/>
          <p:cNvSpPr txBox="1"/>
          <p:nvPr/>
        </p:nvSpPr>
        <p:spPr>
          <a:xfrm>
            <a:off x="872490" y="1107440"/>
            <a:ext cx="2940050" cy="706755"/>
          </a:xfrm>
          <a:prstGeom prst="rect">
            <a:avLst/>
          </a:prstGeom>
          <a:noFill/>
        </p:spPr>
        <p:txBody>
          <a:bodyPr wrap="square" rtlCol="0">
            <a:spAutoFit/>
          </a:bodyPr>
          <a:p>
            <a:r>
              <a:rPr lang="es-ES" altLang="en-US" sz="4000">
                <a:latin typeface="Yu Gothic UI Semibold" panose="020B0700000000000000" charset="-128"/>
                <a:ea typeface="Yu Gothic UI Semibold" panose="020B0700000000000000" charset="-128"/>
              </a:rPr>
              <a:t>Sobre Mi...</a:t>
            </a:r>
            <a:endParaRPr lang="es-ES" altLang="en-US" sz="4000">
              <a:latin typeface="Yu Gothic UI Semibold" panose="020B0700000000000000" charset="-128"/>
              <a:ea typeface="Yu Gothic UI Semibold" panose="020B0700000000000000" charset="-128"/>
            </a:endParaRPr>
          </a:p>
        </p:txBody>
      </p:sp>
      <p:sp>
        <p:nvSpPr>
          <p:cNvPr id="2" name="Cuadro de texto 1"/>
          <p:cNvSpPr txBox="1"/>
          <p:nvPr/>
        </p:nvSpPr>
        <p:spPr>
          <a:xfrm>
            <a:off x="872490" y="1814195"/>
            <a:ext cx="10772775" cy="3415030"/>
          </a:xfrm>
          <a:prstGeom prst="rect">
            <a:avLst/>
          </a:prstGeom>
          <a:noFill/>
        </p:spPr>
        <p:txBody>
          <a:bodyPr wrap="square" rtlCol="0" anchor="t">
            <a:spAutoFit/>
          </a:bodyPr>
          <a:p>
            <a:pPr algn="l"/>
            <a:r>
              <a:rPr lang="es-ES" altLang="en-US"/>
              <a:t>	</a:t>
            </a:r>
            <a:r>
              <a:rPr lang="en-US"/>
              <a:t>Suspendisse ultrices elit tellus, at lacinia purus rhoncus ac. Ut vitae ex ut nulla lobortis molestie vitae quis ligula. Pellentesque placerat eleifend lacus, imperdiet aliquam metus tincidunt quis. Maecenas nec quam laoreet ligula pharetra elementum. Vestibulum ante ipsum primis in faucibus orci luctus et ultrices posuere cubilia curae; Aliquam lacinia enim a orci facilisis, at elementum turpis dapibus. Sed sodales vestibulum molestie. Sed cursus fringilla magna sed dignissim. Sed ullamcorper nunc sed urna scelerisque faucibus</a:t>
            </a:r>
            <a:r>
              <a:rPr lang="es-ES" altLang="en-US"/>
              <a:t>.</a:t>
            </a:r>
            <a:endParaRPr lang="es-ES" altLang="en-US"/>
          </a:p>
          <a:p>
            <a:pPr algn="l"/>
            <a:endParaRPr lang="es-ES" altLang="en-US"/>
          </a:p>
          <a:p>
            <a:pPr algn="l"/>
            <a:r>
              <a:rPr lang="es-ES" altLang="en-US"/>
              <a:t>	Ut a purus tellus. Pellentesque scelerisque sapien turpis, auctor blandit nisi eleifend at. Mauris quis gravida eros, at blandit odio. Proin magna risus, imperdiet a neque id, feugiat sodales massa. In hac habitasse platea dictumst. Maecenas fermentum, dolor eu scelerisque ultricies, ligula magna sodales orci, non feugiat lorem ante quis lorem. Nam placerat ut justo non convallis. Integer convallis egestas justo et eleifend. Pellentesque nec urna felis. Curabitur neque tortor, mattis non nisl sit amet, efficitur tristique diam. Nulla ultricies nulla at leo pharetra, non efficitur justo ultrices.</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Rectángulo 18"/>
          <p:cNvSpPr/>
          <p:nvPr/>
        </p:nvSpPr>
        <p:spPr>
          <a:xfrm>
            <a:off x="3398520" y="1267460"/>
            <a:ext cx="5349240" cy="4279265"/>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4" name="Rectángulo 3"/>
          <p:cNvSpPr/>
          <p:nvPr/>
        </p:nvSpPr>
        <p:spPr>
          <a:xfrm>
            <a:off x="-12700" y="-3238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ángulo 4"/>
          <p:cNvSpPr/>
          <p:nvPr/>
        </p:nvSpPr>
        <p:spPr>
          <a:xfrm>
            <a:off x="-12700" y="601662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a:solidFill>
                  <a:schemeClr val="tx1"/>
                </a:solidFill>
              </a:rPr>
              <a:t>Designed by CharliePelayes - 2022</a:t>
            </a:r>
            <a:endParaRPr lang="es-ES" altLang="en-US" sz="1400">
              <a:solidFill>
                <a:schemeClr val="tx1"/>
              </a:solidFill>
            </a:endParaRPr>
          </a:p>
        </p:txBody>
      </p:sp>
      <p:sp>
        <p:nvSpPr>
          <p:cNvPr id="9" name="Cuadro de texto 8"/>
          <p:cNvSpPr txBox="1"/>
          <p:nvPr/>
        </p:nvSpPr>
        <p:spPr>
          <a:xfrm>
            <a:off x="8691245" y="480695"/>
            <a:ext cx="14687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Acerca de Mi</a:t>
            </a:r>
            <a:endParaRPr lang="es-ES" altLang="en-US" sz="1600">
              <a:latin typeface="Yu Gothic UI Semibold" panose="020B0700000000000000" charset="-128"/>
              <a:ea typeface="Yu Gothic UI Semibold" panose="020B0700000000000000" charset="-128"/>
            </a:endParaRPr>
          </a:p>
        </p:txBody>
      </p:sp>
      <p:sp>
        <p:nvSpPr>
          <p:cNvPr id="10" name="Cuadro de texto 9"/>
          <p:cNvSpPr txBox="1"/>
          <p:nvPr/>
        </p:nvSpPr>
        <p:spPr>
          <a:xfrm>
            <a:off x="11276965" y="480695"/>
            <a:ext cx="9182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turnos</a:t>
            </a:r>
            <a:endParaRPr lang="es-ES" altLang="en-US" sz="1600">
              <a:latin typeface="Yu Gothic UI Semibold" panose="020B0700000000000000" charset="-128"/>
              <a:ea typeface="Yu Gothic UI Semibold" panose="020B0700000000000000" charset="-128"/>
            </a:endParaRPr>
          </a:p>
        </p:txBody>
      </p:sp>
      <p:sp>
        <p:nvSpPr>
          <p:cNvPr id="11" name="Cuadro de texto 10"/>
          <p:cNvSpPr txBox="1"/>
          <p:nvPr/>
        </p:nvSpPr>
        <p:spPr>
          <a:xfrm>
            <a:off x="10160000" y="480695"/>
            <a:ext cx="11385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Contacto</a:t>
            </a:r>
            <a:endParaRPr lang="es-ES" altLang="en-US" sz="1600">
              <a:latin typeface="Yu Gothic UI Semibold" panose="020B0700000000000000" charset="-128"/>
              <a:ea typeface="Yu Gothic UI Semibold" panose="020B0700000000000000" charset="-128"/>
            </a:endParaRPr>
          </a:p>
        </p:txBody>
      </p:sp>
      <p:sp>
        <p:nvSpPr>
          <p:cNvPr id="12" name="Cuadro de texto 11"/>
          <p:cNvSpPr txBox="1"/>
          <p:nvPr/>
        </p:nvSpPr>
        <p:spPr>
          <a:xfrm>
            <a:off x="6234430" y="480695"/>
            <a:ext cx="77470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Inicio</a:t>
            </a:r>
            <a:endParaRPr lang="es-ES" altLang="en-US" sz="1600">
              <a:latin typeface="Yu Gothic UI Semibold" panose="020B0700000000000000" charset="-128"/>
              <a:ea typeface="Yu Gothic UI Semibold" panose="020B0700000000000000" charset="-128"/>
            </a:endParaRPr>
          </a:p>
        </p:txBody>
      </p:sp>
      <p:sp>
        <p:nvSpPr>
          <p:cNvPr id="14" name="Cuadro de texto 13"/>
          <p:cNvSpPr txBox="1"/>
          <p:nvPr/>
        </p:nvSpPr>
        <p:spPr>
          <a:xfrm>
            <a:off x="7049135" y="480695"/>
            <a:ext cx="16421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Especialidades</a:t>
            </a:r>
            <a:endParaRPr lang="es-ES" altLang="en-US" sz="1600">
              <a:latin typeface="Yu Gothic UI Semibold" panose="020B0700000000000000" charset="-128"/>
              <a:ea typeface="Yu Gothic UI Semibold" panose="020B0700000000000000" charset="-128"/>
            </a:endParaRPr>
          </a:p>
        </p:txBody>
      </p:sp>
      <p:pic>
        <p:nvPicPr>
          <p:cNvPr id="15" name="Imagen 14" descr="logoInstagramnegro20px"/>
          <p:cNvPicPr>
            <a:picLocks noChangeAspect="1"/>
          </p:cNvPicPr>
          <p:nvPr/>
        </p:nvPicPr>
        <p:blipFill>
          <a:blip r:embed="rId3"/>
          <a:stretch>
            <a:fillRect/>
          </a:stretch>
        </p:blipFill>
        <p:spPr>
          <a:xfrm>
            <a:off x="11352530" y="93345"/>
            <a:ext cx="256540" cy="256540"/>
          </a:xfrm>
          <a:prstGeom prst="rect">
            <a:avLst/>
          </a:prstGeom>
        </p:spPr>
      </p:pic>
      <p:pic>
        <p:nvPicPr>
          <p:cNvPr id="16" name="Imagen 15" descr="logoLinkedinnegro24px"/>
          <p:cNvPicPr>
            <a:picLocks noChangeAspect="1"/>
          </p:cNvPicPr>
          <p:nvPr/>
        </p:nvPicPr>
        <p:blipFill>
          <a:blip r:embed="rId4"/>
          <a:stretch>
            <a:fillRect/>
          </a:stretch>
        </p:blipFill>
        <p:spPr>
          <a:xfrm>
            <a:off x="10881360" y="102235"/>
            <a:ext cx="238125" cy="238125"/>
          </a:xfrm>
          <a:prstGeom prst="rect">
            <a:avLst/>
          </a:prstGeom>
        </p:spPr>
      </p:pic>
      <p:pic>
        <p:nvPicPr>
          <p:cNvPr id="17" name="Imagen 16" descr="logoWspNegro24px"/>
          <p:cNvPicPr>
            <a:picLocks noChangeAspect="1"/>
          </p:cNvPicPr>
          <p:nvPr/>
        </p:nvPicPr>
        <p:blipFill>
          <a:blip r:embed="rId5"/>
          <a:stretch>
            <a:fillRect/>
          </a:stretch>
        </p:blipFill>
        <p:spPr>
          <a:xfrm>
            <a:off x="11846560" y="80010"/>
            <a:ext cx="271780" cy="283845"/>
          </a:xfrm>
          <a:prstGeom prst="rect">
            <a:avLst/>
          </a:prstGeom>
        </p:spPr>
      </p:pic>
      <p:sp>
        <p:nvSpPr>
          <p:cNvPr id="2" name="Cuadro de texto 1"/>
          <p:cNvSpPr txBox="1"/>
          <p:nvPr/>
        </p:nvSpPr>
        <p:spPr>
          <a:xfrm>
            <a:off x="147320" y="-32385"/>
            <a:ext cx="2352040"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Mariné Romero</a:t>
            </a:r>
            <a:endParaRPr lang="es-ES" altLang="en-US" sz="2300">
              <a:latin typeface="Yu Gothic UI Semibold" panose="020B0700000000000000" charset="-128"/>
              <a:ea typeface="Yu Gothic UI Semibold" panose="020B0700000000000000" charset="-128"/>
            </a:endParaRPr>
          </a:p>
        </p:txBody>
      </p:sp>
      <p:sp>
        <p:nvSpPr>
          <p:cNvPr id="3" name="Cuadro de texto 2"/>
          <p:cNvSpPr txBox="1"/>
          <p:nvPr/>
        </p:nvSpPr>
        <p:spPr>
          <a:xfrm>
            <a:off x="132080" y="214630"/>
            <a:ext cx="2367280" cy="645160"/>
          </a:xfrm>
          <a:prstGeom prst="rect">
            <a:avLst/>
          </a:prstGeom>
          <a:noFill/>
        </p:spPr>
        <p:txBody>
          <a:bodyPr wrap="square" rtlCol="0">
            <a:spAutoFit/>
          </a:bodyPr>
          <a:p>
            <a:r>
              <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sp>
        <p:nvSpPr>
          <p:cNvPr id="18" name="Rectángulo 17"/>
          <p:cNvSpPr/>
          <p:nvPr/>
        </p:nvSpPr>
        <p:spPr>
          <a:xfrm>
            <a:off x="3678555" y="3456305"/>
            <a:ext cx="4789805" cy="1296670"/>
          </a:xfrm>
          <a:prstGeom prst="rect">
            <a:avLst/>
          </a:prstGeom>
          <a:solidFill>
            <a:schemeClr val="bg1"/>
          </a:solidFill>
          <a:ln>
            <a:solidFill>
              <a:srgbClr val="C16B4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s-ES" altLang="en-US">
                <a:solidFill>
                  <a:schemeClr val="tx1">
                    <a:lumMod val="50000"/>
                    <a:lumOff val="50000"/>
                  </a:schemeClr>
                </a:solidFill>
                <a:sym typeface="+mn-ea"/>
              </a:rPr>
              <a:t>Dejame tu consulta...</a:t>
            </a:r>
            <a:endParaRPr lang="es-ES" altLang="en-US"/>
          </a:p>
        </p:txBody>
      </p:sp>
      <p:sp>
        <p:nvSpPr>
          <p:cNvPr id="20" name="Rectángulo 19"/>
          <p:cNvSpPr/>
          <p:nvPr/>
        </p:nvSpPr>
        <p:spPr>
          <a:xfrm>
            <a:off x="3700780" y="2107565"/>
            <a:ext cx="4789805" cy="271780"/>
          </a:xfrm>
          <a:prstGeom prst="rect">
            <a:avLst/>
          </a:prstGeom>
          <a:solidFill>
            <a:schemeClr val="bg1"/>
          </a:solidFill>
          <a:ln>
            <a:solidFill>
              <a:srgbClr val="C16B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s-ES" altLang="en-US">
                <a:solidFill>
                  <a:schemeClr val="tx1">
                    <a:lumMod val="50000"/>
                    <a:lumOff val="50000"/>
                  </a:schemeClr>
                </a:solidFill>
              </a:rPr>
              <a:t>Nombre y Apellido</a:t>
            </a:r>
            <a:endParaRPr lang="es-ES" altLang="en-US">
              <a:solidFill>
                <a:schemeClr val="tx1">
                  <a:lumMod val="50000"/>
                  <a:lumOff val="50000"/>
                </a:schemeClr>
              </a:solidFill>
            </a:endParaRPr>
          </a:p>
        </p:txBody>
      </p:sp>
      <p:sp>
        <p:nvSpPr>
          <p:cNvPr id="22" name="Cuadro de texto 21"/>
          <p:cNvSpPr txBox="1"/>
          <p:nvPr/>
        </p:nvSpPr>
        <p:spPr>
          <a:xfrm>
            <a:off x="3590925" y="1465580"/>
            <a:ext cx="3611245"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Contacto:</a:t>
            </a:r>
            <a:endParaRPr lang="es-ES" altLang="en-US" sz="2300">
              <a:latin typeface="Yu Gothic UI Semibold" panose="020B0700000000000000" charset="-128"/>
              <a:ea typeface="Yu Gothic UI Semibold" panose="020B0700000000000000" charset="-128"/>
            </a:endParaRPr>
          </a:p>
        </p:txBody>
      </p:sp>
      <p:sp>
        <p:nvSpPr>
          <p:cNvPr id="26" name="Rectángulo redondeado 25"/>
          <p:cNvSpPr/>
          <p:nvPr/>
        </p:nvSpPr>
        <p:spPr>
          <a:xfrm>
            <a:off x="7154545" y="4953635"/>
            <a:ext cx="1313815" cy="444500"/>
          </a:xfrm>
          <a:prstGeom prst="roundRect">
            <a:avLst/>
          </a:prstGeom>
          <a:solidFill>
            <a:srgbClr val="CD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b="1">
                <a:solidFill>
                  <a:schemeClr val="tx1"/>
                </a:solidFill>
              </a:rPr>
              <a:t>Enviar</a:t>
            </a:r>
            <a:endParaRPr lang="es-ES" altLang="en-US" sz="1400" b="1">
              <a:solidFill>
                <a:schemeClr val="tx1"/>
              </a:solidFill>
            </a:endParaRPr>
          </a:p>
        </p:txBody>
      </p:sp>
      <p:sp>
        <p:nvSpPr>
          <p:cNvPr id="23" name="Rectángulo 22"/>
          <p:cNvSpPr/>
          <p:nvPr/>
        </p:nvSpPr>
        <p:spPr>
          <a:xfrm>
            <a:off x="3701415" y="2529205"/>
            <a:ext cx="4789805" cy="271780"/>
          </a:xfrm>
          <a:prstGeom prst="rect">
            <a:avLst/>
          </a:prstGeom>
          <a:solidFill>
            <a:schemeClr val="bg1"/>
          </a:solidFill>
          <a:ln>
            <a:solidFill>
              <a:srgbClr val="C16B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s-ES" altLang="en-US">
                <a:solidFill>
                  <a:schemeClr val="tx1">
                    <a:lumMod val="50000"/>
                    <a:lumOff val="50000"/>
                  </a:schemeClr>
                </a:solidFill>
              </a:rPr>
              <a:t>E-mail</a:t>
            </a:r>
            <a:endParaRPr lang="es-ES" altLang="en-US">
              <a:solidFill>
                <a:schemeClr val="tx1">
                  <a:lumMod val="50000"/>
                  <a:lumOff val="50000"/>
                </a:schemeClr>
              </a:solidFill>
            </a:endParaRPr>
          </a:p>
        </p:txBody>
      </p:sp>
      <p:sp>
        <p:nvSpPr>
          <p:cNvPr id="24" name="Rectángulo 23"/>
          <p:cNvSpPr/>
          <p:nvPr/>
        </p:nvSpPr>
        <p:spPr>
          <a:xfrm>
            <a:off x="3700780" y="2950845"/>
            <a:ext cx="4789805" cy="271780"/>
          </a:xfrm>
          <a:prstGeom prst="rect">
            <a:avLst/>
          </a:prstGeom>
          <a:solidFill>
            <a:schemeClr val="bg1"/>
          </a:solidFill>
          <a:ln>
            <a:solidFill>
              <a:srgbClr val="C16B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s-ES" altLang="en-US">
                <a:solidFill>
                  <a:schemeClr val="tx1">
                    <a:lumMod val="50000"/>
                    <a:lumOff val="50000"/>
                  </a:schemeClr>
                </a:solidFill>
              </a:rPr>
              <a:t>Teléfono</a:t>
            </a:r>
            <a:endParaRPr lang="es-ES" altLang="en-US">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Rectángulo 3"/>
          <p:cNvSpPr/>
          <p:nvPr/>
        </p:nvSpPr>
        <p:spPr>
          <a:xfrm>
            <a:off x="-12700" y="-3238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ángulo 4"/>
          <p:cNvSpPr/>
          <p:nvPr/>
        </p:nvSpPr>
        <p:spPr>
          <a:xfrm>
            <a:off x="-12700" y="6016625"/>
            <a:ext cx="12218035" cy="84645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s-ES" altLang="en-US" sz="1400">
                <a:solidFill>
                  <a:schemeClr val="tx1"/>
                </a:solidFill>
              </a:rPr>
              <a:t>Designed by CharliePelayes - 2022</a:t>
            </a:r>
            <a:endParaRPr lang="es-ES" altLang="en-US" sz="1400">
              <a:solidFill>
                <a:schemeClr val="tx1"/>
              </a:solidFill>
            </a:endParaRPr>
          </a:p>
        </p:txBody>
      </p:sp>
      <p:sp>
        <p:nvSpPr>
          <p:cNvPr id="9" name="Cuadro de texto 8"/>
          <p:cNvSpPr txBox="1"/>
          <p:nvPr/>
        </p:nvSpPr>
        <p:spPr>
          <a:xfrm>
            <a:off x="8691245" y="480695"/>
            <a:ext cx="14687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Acerca de Mi</a:t>
            </a:r>
            <a:endParaRPr lang="es-ES" altLang="en-US" sz="1600">
              <a:latin typeface="Yu Gothic UI Semibold" panose="020B0700000000000000" charset="-128"/>
              <a:ea typeface="Yu Gothic UI Semibold" panose="020B0700000000000000" charset="-128"/>
            </a:endParaRPr>
          </a:p>
        </p:txBody>
      </p:sp>
      <p:sp>
        <p:nvSpPr>
          <p:cNvPr id="10" name="Cuadro de texto 9"/>
          <p:cNvSpPr txBox="1"/>
          <p:nvPr/>
        </p:nvSpPr>
        <p:spPr>
          <a:xfrm>
            <a:off x="11276965" y="480695"/>
            <a:ext cx="9182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turnos</a:t>
            </a:r>
            <a:endParaRPr lang="es-ES" altLang="en-US" sz="1600">
              <a:latin typeface="Yu Gothic UI Semibold" panose="020B0700000000000000" charset="-128"/>
              <a:ea typeface="Yu Gothic UI Semibold" panose="020B0700000000000000" charset="-128"/>
            </a:endParaRPr>
          </a:p>
        </p:txBody>
      </p:sp>
      <p:sp>
        <p:nvSpPr>
          <p:cNvPr id="11" name="Cuadro de texto 10"/>
          <p:cNvSpPr txBox="1"/>
          <p:nvPr/>
        </p:nvSpPr>
        <p:spPr>
          <a:xfrm>
            <a:off x="10160000" y="480695"/>
            <a:ext cx="1138555"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Contacto</a:t>
            </a:r>
            <a:endParaRPr lang="es-ES" altLang="en-US" sz="1600">
              <a:latin typeface="Yu Gothic UI Semibold" panose="020B0700000000000000" charset="-128"/>
              <a:ea typeface="Yu Gothic UI Semibold" panose="020B0700000000000000" charset="-128"/>
            </a:endParaRPr>
          </a:p>
        </p:txBody>
      </p:sp>
      <p:sp>
        <p:nvSpPr>
          <p:cNvPr id="12" name="Cuadro de texto 11"/>
          <p:cNvSpPr txBox="1"/>
          <p:nvPr/>
        </p:nvSpPr>
        <p:spPr>
          <a:xfrm>
            <a:off x="6234430" y="480695"/>
            <a:ext cx="77470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Inicio</a:t>
            </a:r>
            <a:endParaRPr lang="es-ES" altLang="en-US" sz="1600">
              <a:latin typeface="Yu Gothic UI Semibold" panose="020B0700000000000000" charset="-128"/>
              <a:ea typeface="Yu Gothic UI Semibold" panose="020B0700000000000000" charset="-128"/>
            </a:endParaRPr>
          </a:p>
        </p:txBody>
      </p:sp>
      <p:sp>
        <p:nvSpPr>
          <p:cNvPr id="14" name="Cuadro de texto 13"/>
          <p:cNvSpPr txBox="1"/>
          <p:nvPr/>
        </p:nvSpPr>
        <p:spPr>
          <a:xfrm>
            <a:off x="7049135" y="480695"/>
            <a:ext cx="1642110" cy="337185"/>
          </a:xfrm>
          <a:prstGeom prst="rect">
            <a:avLst/>
          </a:prstGeom>
          <a:noFill/>
        </p:spPr>
        <p:txBody>
          <a:bodyPr wrap="square" rtlCol="0">
            <a:spAutoFit/>
          </a:bodyPr>
          <a:p>
            <a:r>
              <a:rPr lang="es-ES" altLang="en-US" sz="1600">
                <a:latin typeface="Yu Gothic UI Semibold" panose="020B0700000000000000" charset="-128"/>
                <a:ea typeface="Yu Gothic UI Semibold" panose="020B0700000000000000" charset="-128"/>
              </a:rPr>
              <a:t>Especialidades</a:t>
            </a:r>
            <a:endParaRPr lang="es-ES" altLang="en-US" sz="1600">
              <a:latin typeface="Yu Gothic UI Semibold" panose="020B0700000000000000" charset="-128"/>
              <a:ea typeface="Yu Gothic UI Semibold" panose="020B0700000000000000" charset="-128"/>
            </a:endParaRPr>
          </a:p>
        </p:txBody>
      </p:sp>
      <p:pic>
        <p:nvPicPr>
          <p:cNvPr id="15" name="Imagen 14" descr="logoInstagramnegro20px"/>
          <p:cNvPicPr>
            <a:picLocks noChangeAspect="1"/>
          </p:cNvPicPr>
          <p:nvPr/>
        </p:nvPicPr>
        <p:blipFill>
          <a:blip r:embed="rId3"/>
          <a:stretch>
            <a:fillRect/>
          </a:stretch>
        </p:blipFill>
        <p:spPr>
          <a:xfrm>
            <a:off x="11352530" y="93345"/>
            <a:ext cx="256540" cy="256540"/>
          </a:xfrm>
          <a:prstGeom prst="rect">
            <a:avLst/>
          </a:prstGeom>
        </p:spPr>
      </p:pic>
      <p:pic>
        <p:nvPicPr>
          <p:cNvPr id="16" name="Imagen 15" descr="logoLinkedinnegro24px"/>
          <p:cNvPicPr>
            <a:picLocks noChangeAspect="1"/>
          </p:cNvPicPr>
          <p:nvPr/>
        </p:nvPicPr>
        <p:blipFill>
          <a:blip r:embed="rId4"/>
          <a:stretch>
            <a:fillRect/>
          </a:stretch>
        </p:blipFill>
        <p:spPr>
          <a:xfrm>
            <a:off x="10881360" y="102235"/>
            <a:ext cx="238125" cy="238125"/>
          </a:xfrm>
          <a:prstGeom prst="rect">
            <a:avLst/>
          </a:prstGeom>
        </p:spPr>
      </p:pic>
      <p:pic>
        <p:nvPicPr>
          <p:cNvPr id="17" name="Imagen 16" descr="logoWspNegro24px"/>
          <p:cNvPicPr>
            <a:picLocks noChangeAspect="1"/>
          </p:cNvPicPr>
          <p:nvPr/>
        </p:nvPicPr>
        <p:blipFill>
          <a:blip r:embed="rId5"/>
          <a:stretch>
            <a:fillRect/>
          </a:stretch>
        </p:blipFill>
        <p:spPr>
          <a:xfrm>
            <a:off x="11846560" y="80010"/>
            <a:ext cx="271780" cy="283845"/>
          </a:xfrm>
          <a:prstGeom prst="rect">
            <a:avLst/>
          </a:prstGeom>
        </p:spPr>
      </p:pic>
      <p:sp>
        <p:nvSpPr>
          <p:cNvPr id="2" name="Cuadro de texto 1"/>
          <p:cNvSpPr txBox="1"/>
          <p:nvPr/>
        </p:nvSpPr>
        <p:spPr>
          <a:xfrm>
            <a:off x="147320" y="-32385"/>
            <a:ext cx="2352040" cy="445135"/>
          </a:xfrm>
          <a:prstGeom prst="rect">
            <a:avLst/>
          </a:prstGeom>
          <a:noFill/>
        </p:spPr>
        <p:txBody>
          <a:bodyPr wrap="square" rtlCol="0">
            <a:spAutoFit/>
          </a:bodyPr>
          <a:p>
            <a:r>
              <a:rPr lang="es-ES" altLang="en-US" sz="2300">
                <a:latin typeface="Yu Gothic UI Semibold" panose="020B0700000000000000" charset="-128"/>
                <a:ea typeface="Yu Gothic UI Semibold" panose="020B0700000000000000" charset="-128"/>
              </a:rPr>
              <a:t>Mariné Romero</a:t>
            </a:r>
            <a:endParaRPr lang="es-ES" altLang="en-US" sz="2300">
              <a:latin typeface="Yu Gothic UI Semibold" panose="020B0700000000000000" charset="-128"/>
              <a:ea typeface="Yu Gothic UI Semibold" panose="020B0700000000000000" charset="-128"/>
            </a:endParaRPr>
          </a:p>
        </p:txBody>
      </p:sp>
      <p:sp>
        <p:nvSpPr>
          <p:cNvPr id="3" name="Cuadro de texto 2"/>
          <p:cNvSpPr txBox="1"/>
          <p:nvPr/>
        </p:nvSpPr>
        <p:spPr>
          <a:xfrm>
            <a:off x="132080" y="214630"/>
            <a:ext cx="2367280" cy="645160"/>
          </a:xfrm>
          <a:prstGeom prst="rect">
            <a:avLst/>
          </a:prstGeom>
          <a:noFill/>
        </p:spPr>
        <p:txBody>
          <a:bodyPr wrap="square" rtlCol="0">
            <a:spAutoFit/>
          </a:bodyPr>
          <a:p>
            <a:r>
              <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rPr>
              <a:t>Psicología</a:t>
            </a:r>
            <a:endParaRPr lang="es-ES" altLang="en-US" sz="3600">
              <a:ln>
                <a:noFill/>
              </a:ln>
              <a:solidFill>
                <a:schemeClr val="tx1"/>
              </a:solidFill>
              <a:effectLst>
                <a:innerShdw blurRad="63500" dist="50800" dir="13500000">
                  <a:srgbClr val="000000">
                    <a:alpha val="50000"/>
                  </a:srgbClr>
                </a:innerShdw>
              </a:effectLst>
              <a:latin typeface="Yu Gothic UI Semibold" panose="020B0700000000000000" charset="-128"/>
              <a:ea typeface="Yu Gothic UI Semibold" panose="020B0700000000000000" charset="-128"/>
            </a:endParaRPr>
          </a:p>
        </p:txBody>
      </p:sp>
      <p:sp>
        <p:nvSpPr>
          <p:cNvPr id="19" name="Rectángulo 18"/>
          <p:cNvSpPr/>
          <p:nvPr/>
        </p:nvSpPr>
        <p:spPr>
          <a:xfrm>
            <a:off x="4342765" y="1490980"/>
            <a:ext cx="3507105" cy="3876675"/>
          </a:xfrm>
          <a:prstGeom prst="rect">
            <a:avLst/>
          </a:prstGeom>
          <a:solidFill>
            <a:srgbClr val="D9E3DE">
              <a:alpha val="58000"/>
            </a:srgbClr>
          </a:solidFill>
          <a:ln>
            <a:noFill/>
          </a:ln>
          <a:effectLst>
            <a:outerShdw blurRad="88900" dist="139700" dir="3000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7" name="Cuadro de texto 6"/>
          <p:cNvSpPr txBox="1"/>
          <p:nvPr/>
        </p:nvSpPr>
        <p:spPr>
          <a:xfrm>
            <a:off x="4342765" y="1490980"/>
            <a:ext cx="2940050" cy="706755"/>
          </a:xfrm>
          <a:prstGeom prst="rect">
            <a:avLst/>
          </a:prstGeom>
          <a:noFill/>
        </p:spPr>
        <p:txBody>
          <a:bodyPr wrap="square" rtlCol="0">
            <a:spAutoFit/>
          </a:bodyPr>
          <a:p>
            <a:r>
              <a:rPr lang="es-ES" altLang="en-US" sz="4000">
                <a:latin typeface="Yu Gothic UI Semibold" panose="020B0700000000000000" charset="-128"/>
                <a:ea typeface="Yu Gothic UI Semibold" panose="020B0700000000000000" charset="-128"/>
              </a:rPr>
              <a:t>Turnos:</a:t>
            </a:r>
            <a:endParaRPr lang="es-ES" altLang="en-US" sz="4000">
              <a:latin typeface="Yu Gothic UI Semibold" panose="020B0700000000000000" charset="-128"/>
              <a:ea typeface="Yu Gothic UI Semibold" panose="020B0700000000000000" charset="-128"/>
            </a:endParaRPr>
          </a:p>
        </p:txBody>
      </p:sp>
      <p:sp>
        <p:nvSpPr>
          <p:cNvPr id="13" name="Cuadro de texto 12"/>
          <p:cNvSpPr txBox="1"/>
          <p:nvPr/>
        </p:nvSpPr>
        <p:spPr>
          <a:xfrm>
            <a:off x="4342130" y="2343150"/>
            <a:ext cx="3507105" cy="1198880"/>
          </a:xfrm>
          <a:prstGeom prst="rect">
            <a:avLst/>
          </a:prstGeom>
          <a:noFill/>
        </p:spPr>
        <p:txBody>
          <a:bodyPr wrap="square" rtlCol="0" anchor="t">
            <a:spAutoFit/>
          </a:bodyPr>
          <a:p>
            <a:pPr algn="ctr"/>
            <a:r>
              <a:rPr lang="es-ES"/>
              <a:t>Para coordinar un turno comunicate a los siguientes números:</a:t>
            </a:r>
            <a:endParaRPr lang="es-ES"/>
          </a:p>
          <a:p>
            <a:pPr algn="l"/>
            <a:endParaRPr lang="es-ES"/>
          </a:p>
        </p:txBody>
      </p:sp>
      <p:sp>
        <p:nvSpPr>
          <p:cNvPr id="18" name="Cuadro de texto 17"/>
          <p:cNvSpPr txBox="1"/>
          <p:nvPr/>
        </p:nvSpPr>
        <p:spPr>
          <a:xfrm>
            <a:off x="4734560" y="3390900"/>
            <a:ext cx="3114675" cy="460375"/>
          </a:xfrm>
          <a:prstGeom prst="rect">
            <a:avLst/>
          </a:prstGeom>
          <a:noFill/>
        </p:spPr>
        <p:txBody>
          <a:bodyPr wrap="square" rtlCol="0">
            <a:spAutoFit/>
          </a:bodyPr>
          <a:p>
            <a:pPr algn="ctr"/>
            <a:r>
              <a:rPr lang="es-ES" altLang="en-US" sz="2400">
                <a:latin typeface="Yu Gothic UI Semibold" panose="020B0700000000000000" charset="-128"/>
                <a:ea typeface="Yu Gothic UI Semibold" panose="020B0700000000000000" charset="-128"/>
              </a:rPr>
              <a:t>+54-9-261 359848</a:t>
            </a:r>
            <a:endParaRPr lang="es-ES" altLang="en-US" sz="2400">
              <a:latin typeface="Yu Gothic UI Semibold" panose="020B0700000000000000" charset="-128"/>
              <a:ea typeface="Yu Gothic UI Semibold" panose="020B0700000000000000" charset="-128"/>
            </a:endParaRPr>
          </a:p>
        </p:txBody>
      </p:sp>
      <p:sp>
        <p:nvSpPr>
          <p:cNvPr id="21" name="Cuadro de texto 20"/>
          <p:cNvSpPr txBox="1"/>
          <p:nvPr/>
        </p:nvSpPr>
        <p:spPr>
          <a:xfrm>
            <a:off x="4735195" y="3912870"/>
            <a:ext cx="3114675" cy="460375"/>
          </a:xfrm>
          <a:prstGeom prst="rect">
            <a:avLst/>
          </a:prstGeom>
          <a:noFill/>
        </p:spPr>
        <p:txBody>
          <a:bodyPr wrap="square" rtlCol="0">
            <a:spAutoFit/>
          </a:bodyPr>
          <a:p>
            <a:pPr algn="ctr"/>
            <a:r>
              <a:rPr lang="es-ES" altLang="en-US" sz="2400">
                <a:latin typeface="Yu Gothic UI Semibold" panose="020B0700000000000000" charset="-128"/>
                <a:ea typeface="Yu Gothic UI Semibold" panose="020B0700000000000000" charset="-128"/>
              </a:rPr>
              <a:t>+54-9-263 378852</a:t>
            </a:r>
            <a:endParaRPr lang="es-ES" altLang="en-US" sz="2400">
              <a:latin typeface="Yu Gothic UI Semibold" panose="020B0700000000000000" charset="-128"/>
              <a:ea typeface="Yu Gothic UI Semibold" panose="020B0700000000000000" charset="-128"/>
            </a:endParaRPr>
          </a:p>
        </p:txBody>
      </p:sp>
      <p:pic>
        <p:nvPicPr>
          <p:cNvPr id="22" name="Imagen 21" descr="logoWspNegro24px"/>
          <p:cNvPicPr>
            <a:picLocks noChangeAspect="1"/>
          </p:cNvPicPr>
          <p:nvPr/>
        </p:nvPicPr>
        <p:blipFill>
          <a:blip r:embed="rId5"/>
          <a:stretch>
            <a:fillRect/>
          </a:stretch>
        </p:blipFill>
        <p:spPr>
          <a:xfrm>
            <a:off x="4734560" y="3479165"/>
            <a:ext cx="271780" cy="283845"/>
          </a:xfrm>
          <a:prstGeom prst="rect">
            <a:avLst/>
          </a:prstGeom>
        </p:spPr>
      </p:pic>
      <p:pic>
        <p:nvPicPr>
          <p:cNvPr id="23" name="Imagen 22" descr="logoWspNegro24px"/>
          <p:cNvPicPr>
            <a:picLocks noChangeAspect="1"/>
          </p:cNvPicPr>
          <p:nvPr/>
        </p:nvPicPr>
        <p:blipFill>
          <a:blip r:embed="rId5"/>
          <a:stretch>
            <a:fillRect/>
          </a:stretch>
        </p:blipFill>
        <p:spPr>
          <a:xfrm>
            <a:off x="4735195" y="4001135"/>
            <a:ext cx="271780" cy="283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2317</Words>
  <Application>WPS Presentation</Application>
  <PresentationFormat>Widescreen</PresentationFormat>
  <Paragraphs>140</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Yu Gothic UI Semibold</vt:lpstr>
      <vt:lpstr>HoloLens MDL2 Assets</vt:lpstr>
      <vt:lpstr>Calibri</vt:lpstr>
      <vt:lpstr>Microsoft YaHei</vt:lpstr>
      <vt:lpstr/>
      <vt:lpstr>Arial Unicode MS</vt:lpstr>
      <vt:lpstr>Calibri Light</vt:lpstr>
      <vt:lpstr>Latha</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cpelayes</dc:creator>
  <cp:lastModifiedBy>cpelayes</cp:lastModifiedBy>
  <cp:revision>5</cp:revision>
  <dcterms:created xsi:type="dcterms:W3CDTF">2022-10-21T15:11:00Z</dcterms:created>
  <dcterms:modified xsi:type="dcterms:W3CDTF">2022-10-25T21:35:10Z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