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40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287B0-3B67-41AF-A5CD-D58CF16D71A7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FB56-EC19-46F8-89DB-3C2FBB80F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2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287B0-3B67-41AF-A5CD-D58CF16D71A7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FB56-EC19-46F8-89DB-3C2FBB80F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287B0-3B67-41AF-A5CD-D58CF16D71A7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FB56-EC19-46F8-89DB-3C2FBB80F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5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287B0-3B67-41AF-A5CD-D58CF16D71A7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FB56-EC19-46F8-89DB-3C2FBB80F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1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287B0-3B67-41AF-A5CD-D58CF16D71A7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FB56-EC19-46F8-89DB-3C2FBB80F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5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287B0-3B67-41AF-A5CD-D58CF16D71A7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FB56-EC19-46F8-89DB-3C2FBB80F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8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287B0-3B67-41AF-A5CD-D58CF16D71A7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FB56-EC19-46F8-89DB-3C2FBB80F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8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287B0-3B67-41AF-A5CD-D58CF16D71A7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FB56-EC19-46F8-89DB-3C2FBB80F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0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287B0-3B67-41AF-A5CD-D58CF16D71A7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FB56-EC19-46F8-89DB-3C2FBB80F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4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287B0-3B67-41AF-A5CD-D58CF16D71A7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FB56-EC19-46F8-89DB-3C2FBB80F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2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287B0-3B67-41AF-A5CD-D58CF16D71A7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FB56-EC19-46F8-89DB-3C2FBB80F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1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287B0-3B67-41AF-A5CD-D58CF16D71A7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EFB56-EC19-46F8-89DB-3C2FBB80F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eft-Right Arrow 35"/>
          <p:cNvSpPr/>
          <p:nvPr/>
        </p:nvSpPr>
        <p:spPr>
          <a:xfrm>
            <a:off x="2820341" y="3187822"/>
            <a:ext cx="2449182" cy="228599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-Right Arrow 29"/>
          <p:cNvSpPr/>
          <p:nvPr/>
        </p:nvSpPr>
        <p:spPr>
          <a:xfrm rot="1974793">
            <a:off x="2545823" y="4206340"/>
            <a:ext cx="2142735" cy="228599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 rot="17871651">
            <a:off x="4704224" y="4152899"/>
            <a:ext cx="1195075" cy="228599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-Right Arrow 28"/>
          <p:cNvSpPr/>
          <p:nvPr/>
        </p:nvSpPr>
        <p:spPr>
          <a:xfrm rot="3875028">
            <a:off x="4293544" y="4311028"/>
            <a:ext cx="733200" cy="228599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-Right Arrow 26"/>
          <p:cNvSpPr/>
          <p:nvPr/>
        </p:nvSpPr>
        <p:spPr>
          <a:xfrm rot="1109971">
            <a:off x="2791901" y="3654788"/>
            <a:ext cx="1220280" cy="228599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-Right Arrow 5"/>
          <p:cNvSpPr/>
          <p:nvPr/>
        </p:nvSpPr>
        <p:spPr>
          <a:xfrm rot="20734701">
            <a:off x="4749124" y="3752338"/>
            <a:ext cx="609600" cy="228599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A/C Controller States</a:t>
            </a:r>
            <a:endParaRPr lang="en-US" dirty="0"/>
          </a:p>
        </p:txBody>
      </p:sp>
      <p:sp>
        <p:nvSpPr>
          <p:cNvPr id="5" name="Flowchart: Terminator 4"/>
          <p:cNvSpPr/>
          <p:nvPr/>
        </p:nvSpPr>
        <p:spPr>
          <a:xfrm>
            <a:off x="4589584" y="1673466"/>
            <a:ext cx="609600" cy="228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INIT</a:t>
            </a:r>
            <a:endParaRPr lang="en-US" sz="1200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2101362" y="3238499"/>
            <a:ext cx="685800" cy="45720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Heat ON</a:t>
            </a:r>
            <a:endParaRPr lang="en-US" sz="1400" dirty="0"/>
          </a:p>
        </p:txBody>
      </p:sp>
      <p:sp>
        <p:nvSpPr>
          <p:cNvPr id="9" name="Flowchart: Alternate Process 8"/>
          <p:cNvSpPr/>
          <p:nvPr/>
        </p:nvSpPr>
        <p:spPr>
          <a:xfrm>
            <a:off x="5301762" y="3238499"/>
            <a:ext cx="685800" cy="45720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Cool ON</a:t>
            </a:r>
            <a:endParaRPr lang="en-US" sz="1400" dirty="0"/>
          </a:p>
        </p:txBody>
      </p:sp>
      <p:sp>
        <p:nvSpPr>
          <p:cNvPr id="10" name="Flowchart: Alternate Process 9"/>
          <p:cNvSpPr/>
          <p:nvPr/>
        </p:nvSpPr>
        <p:spPr>
          <a:xfrm>
            <a:off x="4044462" y="3584328"/>
            <a:ext cx="685800" cy="45720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Fan ON(LY)</a:t>
            </a:r>
            <a:endParaRPr lang="en-US" sz="1400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5987562" y="4838699"/>
            <a:ext cx="914400" cy="45720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Cool OFF</a:t>
            </a:r>
          </a:p>
          <a:p>
            <a:pPr algn="ctr"/>
            <a:r>
              <a:rPr lang="en-US" sz="1400" dirty="0" smtClean="0"/>
              <a:t>Fan ON</a:t>
            </a:r>
            <a:endParaRPr lang="en-US" sz="1400" dirty="0"/>
          </a:p>
        </p:txBody>
      </p:sp>
      <p:sp>
        <p:nvSpPr>
          <p:cNvPr id="12" name="Flowchart: Alternate Process 11"/>
          <p:cNvSpPr/>
          <p:nvPr/>
        </p:nvSpPr>
        <p:spPr>
          <a:xfrm>
            <a:off x="1992925" y="4845049"/>
            <a:ext cx="914400" cy="45720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Heat OFF</a:t>
            </a:r>
          </a:p>
          <a:p>
            <a:pPr algn="ctr"/>
            <a:r>
              <a:rPr lang="en-US" sz="1400" dirty="0" smtClean="0"/>
              <a:t>Fan ON</a:t>
            </a:r>
            <a:endParaRPr lang="en-US" sz="1400" dirty="0"/>
          </a:p>
        </p:txBody>
      </p:sp>
      <p:sp>
        <p:nvSpPr>
          <p:cNvPr id="23" name="Flowchart: Alternate Process 22"/>
          <p:cNvSpPr/>
          <p:nvPr/>
        </p:nvSpPr>
        <p:spPr>
          <a:xfrm>
            <a:off x="4551485" y="4838699"/>
            <a:ext cx="685800" cy="45720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ALL OFF</a:t>
            </a:r>
            <a:endParaRPr lang="en-US" sz="1400" dirty="0"/>
          </a:p>
        </p:txBody>
      </p:sp>
      <p:cxnSp>
        <p:nvCxnSpPr>
          <p:cNvPr id="31" name="Elbow Connector 30"/>
          <p:cNvCxnSpPr>
            <a:stCxn id="5" idx="2"/>
            <a:endCxn id="23" idx="0"/>
          </p:cNvCxnSpPr>
          <p:nvPr/>
        </p:nvCxnSpPr>
        <p:spPr>
          <a:xfrm rot="16200000" flipH="1">
            <a:off x="3426068" y="3370381"/>
            <a:ext cx="2936633" cy="1"/>
          </a:xfrm>
          <a:prstGeom prst="bentConnector3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8" idx="2"/>
            <a:endCxn id="12" idx="0"/>
          </p:cNvCxnSpPr>
          <p:nvPr/>
        </p:nvCxnSpPr>
        <p:spPr>
          <a:xfrm rot="16200000" flipH="1">
            <a:off x="1872518" y="4267442"/>
            <a:ext cx="1149350" cy="586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9" idx="2"/>
            <a:endCxn id="11" idx="0"/>
          </p:cNvCxnSpPr>
          <p:nvPr/>
        </p:nvCxnSpPr>
        <p:spPr>
          <a:xfrm rot="16200000" flipH="1">
            <a:off x="5473212" y="3867149"/>
            <a:ext cx="1143000" cy="8001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2" idx="3"/>
            <a:endCxn id="23" idx="1"/>
          </p:cNvCxnSpPr>
          <p:nvPr/>
        </p:nvCxnSpPr>
        <p:spPr>
          <a:xfrm flipV="1">
            <a:off x="2907325" y="5067299"/>
            <a:ext cx="1644160" cy="635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11" idx="1"/>
            <a:endCxn id="23" idx="3"/>
          </p:cNvCxnSpPr>
          <p:nvPr/>
        </p:nvCxnSpPr>
        <p:spPr>
          <a:xfrm rot="10800000">
            <a:off x="5237286" y="5067299"/>
            <a:ext cx="750277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12" idx="3"/>
            <a:endCxn id="10" idx="1"/>
          </p:cNvCxnSpPr>
          <p:nvPr/>
        </p:nvCxnSpPr>
        <p:spPr>
          <a:xfrm flipV="1">
            <a:off x="2907325" y="3812928"/>
            <a:ext cx="1137137" cy="126072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11" idx="1"/>
            <a:endCxn id="10" idx="3"/>
          </p:cNvCxnSpPr>
          <p:nvPr/>
        </p:nvCxnSpPr>
        <p:spPr>
          <a:xfrm rot="10800000">
            <a:off x="4730262" y="3812929"/>
            <a:ext cx="1257300" cy="125437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5" idx="2"/>
            <a:endCxn id="10" idx="0"/>
          </p:cNvCxnSpPr>
          <p:nvPr/>
        </p:nvCxnSpPr>
        <p:spPr>
          <a:xfrm rot="5400000">
            <a:off x="3799742" y="2489686"/>
            <a:ext cx="1682262" cy="507022"/>
          </a:xfrm>
          <a:prstGeom prst="curvedConnector3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5" idx="2"/>
            <a:endCxn id="9" idx="0"/>
          </p:cNvCxnSpPr>
          <p:nvPr/>
        </p:nvCxnSpPr>
        <p:spPr>
          <a:xfrm rot="16200000" flipH="1">
            <a:off x="4601307" y="2195143"/>
            <a:ext cx="1336433" cy="750278"/>
          </a:xfrm>
          <a:prstGeom prst="curvedConnector3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5" idx="2"/>
            <a:endCxn id="8" idx="0"/>
          </p:cNvCxnSpPr>
          <p:nvPr/>
        </p:nvCxnSpPr>
        <p:spPr>
          <a:xfrm rot="5400000">
            <a:off x="3001107" y="1345221"/>
            <a:ext cx="1336433" cy="2450122"/>
          </a:xfrm>
          <a:prstGeom prst="curvedConnector3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/>
          <p:cNvCxnSpPr>
            <a:stCxn id="10" idx="2"/>
          </p:cNvCxnSpPr>
          <p:nvPr/>
        </p:nvCxnSpPr>
        <p:spPr>
          <a:xfrm rot="16200000" flipH="1">
            <a:off x="4160225" y="4268664"/>
            <a:ext cx="797172" cy="342899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/>
          <p:nvPr/>
        </p:nvCxnSpPr>
        <p:spPr>
          <a:xfrm rot="10800000">
            <a:off x="2787163" y="3584328"/>
            <a:ext cx="1257306" cy="11137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/>
          <p:nvPr/>
        </p:nvCxnSpPr>
        <p:spPr>
          <a:xfrm flipV="1">
            <a:off x="4730262" y="3584328"/>
            <a:ext cx="571500" cy="11137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-Right Arrow 31"/>
          <p:cNvSpPr/>
          <p:nvPr/>
        </p:nvSpPr>
        <p:spPr>
          <a:xfrm>
            <a:off x="1472899" y="6015910"/>
            <a:ext cx="609600" cy="228599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472899" y="6400800"/>
            <a:ext cx="609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27157" y="5987065"/>
            <a:ext cx="1603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Thermostat transitions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126209" y="6262300"/>
            <a:ext cx="1388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Allowed transitions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76521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4201</TotalTime>
  <Words>25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A/C Controller States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A/C Controller States</dc:title>
  <dc:creator>etdey</dc:creator>
  <cp:lastModifiedBy>etdey</cp:lastModifiedBy>
  <cp:revision>11</cp:revision>
  <dcterms:created xsi:type="dcterms:W3CDTF">2014-08-12T16:56:12Z</dcterms:created>
  <dcterms:modified xsi:type="dcterms:W3CDTF">2014-08-15T15:20:38Z</dcterms:modified>
</cp:coreProperties>
</file>