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1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11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880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78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40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6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718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45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59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46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9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75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6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89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B56C-93AC-4EF5-84A8-2B709F44C6AD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47603-3AB2-410E-AD88-F5C14C63B7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19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logodownload.org/kabum-log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iseinformatica.com.br/pc-gamer-thunder-raptor-geforce-gtx1060-core-i5.html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rocketz.com.br/store/brands/rocket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aprendavencer.com.br/sessao-coaching-etapa-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V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618" y="-960770"/>
            <a:ext cx="13153432" cy="874213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57835" y="5934670"/>
            <a:ext cx="9574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Nomes: Giovane Gonzaga/ Larissa Maria/ Jonathan Gabriel </a:t>
            </a:r>
          </a:p>
          <a:p>
            <a:pPr algn="ctr"/>
            <a:r>
              <a:rPr lang="pt-BR" dirty="0"/>
              <a:t>             </a:t>
            </a:r>
            <a:r>
              <a:rPr lang="pt-BR" u="sng" dirty="0" err="1"/>
              <a:t>L</a:t>
            </a:r>
            <a:r>
              <a:rPr lang="pt-BR" u="sng" dirty="0" err="1" smtClean="0"/>
              <a:t>ucca</a:t>
            </a:r>
            <a:r>
              <a:rPr lang="pt-BR" dirty="0" smtClean="0"/>
              <a:t> </a:t>
            </a:r>
            <a:r>
              <a:rPr lang="pt-BR" dirty="0" err="1" smtClean="0"/>
              <a:t>Roselli</a:t>
            </a:r>
            <a:r>
              <a:rPr lang="pt-BR" dirty="0"/>
              <a:t>/ Carol </a:t>
            </a:r>
            <a:r>
              <a:rPr lang="pt-BR" dirty="0" err="1"/>
              <a:t>bedendo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propostas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ProStore</a:t>
            </a:r>
            <a:r>
              <a:rPr lang="pt-BR" dirty="0"/>
              <a:t>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Comparação com os concorrentes :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90475" y="6629400"/>
            <a:ext cx="7756525" cy="0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Resultado de imagem para kabum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948" y="1799863"/>
            <a:ext cx="4057480" cy="132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Resultado de imagem para rocketz logo 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76" y="3691360"/>
            <a:ext cx="2423198" cy="242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Resultado de imagem para dinopc logo 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30" y="4257172"/>
            <a:ext cx="5508869" cy="16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504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pic>
        <p:nvPicPr>
          <p:cNvPr id="4" name="Espaço Reservado para Conteúdo 3" descr="Capturar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212" y="1837112"/>
            <a:ext cx="9610877" cy="4590430"/>
          </a:xfrm>
        </p:spPr>
      </p:pic>
    </p:spTree>
    <p:extLst>
      <p:ext uri="{BB962C8B-B14F-4D97-AF65-F5344CB8AC3E}">
        <p14:creationId xmlns:p14="http://schemas.microsoft.com/office/powerpoint/2010/main" val="2822605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208C90A-B84A-42CD-8483-8CC3713E1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51" y="1834142"/>
            <a:ext cx="9576538" cy="459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4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4" name="Espaço Reservado para Conteúdo 3" descr="bacn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02" y="1758578"/>
            <a:ext cx="9606316" cy="4700525"/>
          </a:xfrm>
        </p:spPr>
      </p:pic>
    </p:spTree>
    <p:extLst>
      <p:ext uri="{BB962C8B-B14F-4D97-AF65-F5344CB8AC3E}">
        <p14:creationId xmlns:p14="http://schemas.microsoft.com/office/powerpoint/2010/main" val="3302209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clusão">
            <a:hlinkClick r:id="rId2"/>
            <a:extLst>
              <a:ext uri="{FF2B5EF4-FFF2-40B4-BE49-F238E27FC236}">
                <a16:creationId xmlns:a16="http://schemas.microsoft.com/office/drawing/2014/main" xmlns="" id="{87719191-6915-4ED9-9E62-A8C224BAC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5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77</TotalTime>
  <Words>40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Apresentação do PowerPoint</vt:lpstr>
      <vt:lpstr>Introdução e propostas </vt:lpstr>
      <vt:lpstr>Diagrama de casos de uso</vt:lpstr>
      <vt:lpstr>Diagrama de classe</vt:lpstr>
      <vt:lpstr>Banco de dados</vt:lpstr>
      <vt:lpstr>Apresentação do PowerPoint</vt:lpstr>
    </vt:vector>
  </TitlesOfParts>
  <Company>Etec Professor Alfredo de Barros Santos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9</cp:revision>
  <dcterms:created xsi:type="dcterms:W3CDTF">2018-08-16T13:42:54Z</dcterms:created>
  <dcterms:modified xsi:type="dcterms:W3CDTF">2018-09-06T12:59:27Z</dcterms:modified>
</cp:coreProperties>
</file>