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6858000" cy="5143500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2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37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631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510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26018-D5D5-30A3-B260-1C3596A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42128D-4827-BB4C-157C-5311FCF9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2EFE1F-C361-6755-C41F-2221034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DB7BB9-9C13-6D05-94DD-36721833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1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15E38-DB33-6FCA-96E8-EEC271E0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60890A-6D80-5AF9-2108-486284A7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97AF21-3824-995D-9E0C-3331BCD7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9E00BF-C17D-9F82-F7B8-194F7F07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148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274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38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18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4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586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410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199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F70-F211-4AD7-992B-4EA326D4E46B}" type="datetimeFigureOut">
              <a:rPr lang="pt-BR" smtClean="0"/>
              <a:t>08/01/2023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9E7B-207E-4D17-A75F-C2ECF6D0D2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0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251325-65B6-B761-516B-AE02090BA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6" r="2" b="15433"/>
          <a:stretch/>
        </p:blipFill>
        <p:spPr>
          <a:xfrm>
            <a:off x="257175" y="900113"/>
            <a:ext cx="63436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65815"/>
            <a:ext cx="6838448" cy="483407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C3A7E6-41BF-1912-A356-E2B4DCBB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336" y="4634797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6782834" cy="4794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65676A-00DE-5EC4-52DC-0AF6AD65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29" y="4389474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70D5C8-00AD-F12D-24C9-5D6C3DA02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20849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6296"/>
            <a:ext cx="6677247" cy="47201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D41246-9A30-114A-A234-C8CB038C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29" y="4355181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B7DDCCA-34D0-CAA5-23BE-650B2BA2C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20849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6796308" cy="48042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EEDDED-4D54-0C28-B770-A342CEB60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15" y="4444479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7192567-1185-37EA-BEB0-679562488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20849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679089" cy="4721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8D413-8A6D-950D-9375-163D65B6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989" y="4327561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6AFF7C-FB20-46CF-3B2A-71C060C2C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20849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812915" cy="4816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06D7D7-5DE0-7D0E-DECE-2EFFB060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661" y="4500870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99AFB33-305C-37EB-7351-891CC4DC8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20849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7822"/>
            <a:ext cx="6858000" cy="48478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8AE996-FC32-1FF6-FCCF-23F3EFACB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13" y="4553558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8122E5-C90B-FA32-C24D-047255E2C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494027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967217" cy="49251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DA644A-70AF-ED28-2396-29568DAB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29" y="4370707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DD305D-8D9D-1C10-7064-E619F15A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327561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889147" cy="48699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AE03D1-F8B5-AD19-82B0-45CFDD686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01" y="4508536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5255405-8AFF-5AF5-5DF1-14539B513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327561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6933245" cy="49010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4893D62-F827-7392-1070-C4FACC167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01" y="4430967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4A2BD0-8189-7718-0F86-C7443062D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327561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E8A51AF-70D1-0A6D-CC53-90E79102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3" y="3534828"/>
            <a:ext cx="764381" cy="242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494C6D-4A2D-FD06-9A7F-5DAEEEF3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21"/>
            <a:ext cx="6906181" cy="47699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1526"/>
            <a:ext cx="6858000" cy="48478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2D4EF5F-4B62-C882-7FC2-D07580C27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9289967-D75F-34EF-2108-2E45FB596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487602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1" y="112688"/>
            <a:ext cx="6849779" cy="48420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9852AB-CE64-2CB2-14D0-C5445278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989" y="4487602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C40DD1-5E31-0919-D82E-4090CFC15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487602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52" y="0"/>
            <a:ext cx="6738449" cy="47633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1A158F-42FF-BFBE-7630-A12355ED3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7" y="4351650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BE74E2-7BA4-9EA2-1C25-05276BD70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58" y="4306627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4" y="18673"/>
            <a:ext cx="6853045" cy="48443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7B2ED0-BACC-915E-6068-452EE116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33" y="4304245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E7CB25-F58A-977B-8050-0D37F9B95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42568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59488"/>
            <a:ext cx="6841468" cy="48362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2004280-91B5-2D1F-DFB4-4AE81B69C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29" y="454713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7D0412-8ECC-3432-5C0D-A2EB51B01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487602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47803"/>
            <a:ext cx="6836569" cy="48327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5AD0D9-1E7A-EBF7-E189-9C4107538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66" y="4499733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953" y="144637"/>
            <a:ext cx="6866953" cy="48542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A6B132-9B3A-7FA1-3348-C7CB783A1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10366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713FAB6-322C-7077-2833-19F4EC2D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540" y="453163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0CCD47-AEB6-94E6-5FE0-D6DD54FD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06" y="4552896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0" y="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278193-0200-8CD0-A212-539F0FA2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41B593-EFCC-0E95-B0FE-56BAE6C29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43" y="1931502"/>
            <a:ext cx="3795282" cy="28295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38CD06-8F0B-9CC5-3894-632CAAF8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09" y="1480085"/>
            <a:ext cx="1153051" cy="366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6884986" cy="48669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FBB2D3-6C2A-8A18-9649-D823277A3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70" y="4414200"/>
            <a:ext cx="764381" cy="242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61E461-08CD-A98C-4144-E8125C3A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27" y="3992719"/>
            <a:ext cx="1104900" cy="361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6123C0-CE09-BAE7-BD2F-1620F0877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354669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28310B-F653-BD51-5721-60E78CA5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32" y="4542263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62C647-56F1-2885-EB5F-8749070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06" y="4595426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FCF8E5E-877C-2B7D-7A1D-4374BA9A5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540" y="4531630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0E24E2-845A-B73D-5595-F086A7AC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05" y="453163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ECCFB-8976-D542-4FD5-CC9353A8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071" y="4563529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1794A1-BF79-4046-47A1-45BD952F5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73" y="4552896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0" y="140117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5863DA-5A94-415E-CBD6-B5A5642B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64" y="4563528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8FC7C6C-963B-342E-DA37-AC5D88AC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FD035E-DDC3-5AC9-975E-2B3749CE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15CB0D-E3E5-7A0E-1BC9-C02311726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28" y="8359"/>
            <a:ext cx="6815572" cy="481790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341EF94-87EB-563E-5ABE-D9C745CB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78" y="4583375"/>
            <a:ext cx="764381" cy="2428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425694-88BD-FA21-B84C-CD21C69A1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19" y="4420232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028A074-A1A9-5F89-AE5D-4BD53347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9D17FD-C4CB-6933-412B-5799E47CB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0EAF35-5392-563C-CFD7-30990A12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59" y="4551201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C101911-C2B5-2885-3D0D-1B3C87300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DD2B-60C7-C588-8FB3-04B652C2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2E6E8C-0DA0-6A28-5256-4A474ECE4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781B2F-1C57-5A18-51A7-3AFDD3546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EE5F16-E3F5-3829-0FC1-AAC25B6DB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1ED5D7-C1EF-627E-01BA-5E9F77ADF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61F96A-FDE6-FF78-CCB2-B88A43CA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5C526B-2A97-36AA-CF00-0D716712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ACBEAEC-FF3A-622A-B3E1-80E2835A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E608BD-46F7-1B7F-8C6F-488820679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EB9DBE-DAD2-BA46-476B-BD85738FB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50E0472-28DF-B53A-D52B-590E9B75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3FD5E0-FA13-A71C-EE39-3492D5B6D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3CCF91-A035-9EF0-3959-C6BE42FD3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BC43A6-E73D-1E0D-1445-46E2D36B6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428" y="116958"/>
            <a:ext cx="6807200" cy="48119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0BBDA7-7D39-B9E6-E430-9621E8D0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69" y="4582665"/>
            <a:ext cx="764381" cy="2428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A97A12-6E22-465D-C9B2-DB09455A9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769" y="4523134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2F643D-4DDF-FBBF-DC93-EF21DF22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152213-AB0A-C297-2047-A093482E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6953BC-BB70-C3CF-902B-489F66D7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17" y="4574161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EFDAE5A-6495-76B7-BFD4-28D64EF1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AC4B89E-C1C0-8D53-56B3-C419752E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FC02C5A-D9E2-648C-B5BB-64564FA0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A214BCB-ABA0-C3C1-B945-09F50487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EBD9B1-0732-1B79-CD0E-A544F22D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69F534-DB36-7700-07C3-44D71DEEC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44896E6-E95C-C2F3-65FF-7133B97A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F43AAE-CE8B-82C0-8A13-80775286F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249F6AA-39F4-39BC-91F0-D73629BA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A7B5A99-3D0E-BFD6-1E67-E5A82057A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014A39-8DC4-8E05-11ED-831A411CE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C62BDBF-0848-F8ED-5229-16EDD26A2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308345"/>
            <a:ext cx="6842231" cy="48367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083C15-8CD0-F93F-3A8D-52B8258F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68" y="4656563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19155F-D2C0-B9AC-01DF-6D367849F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50593C-C3F2-5457-93B0-96F5617C7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63528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AE108E-8DF8-C015-EF5E-0004C2EE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0" y="3542803"/>
            <a:ext cx="764381" cy="242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2EB0DF-2F32-F35A-F60C-9442297A9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63528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0750"/>
            <a:ext cx="6849660" cy="4842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DC2C724-C9B4-2748-373F-CC3D8FD1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08" y="4574161"/>
            <a:ext cx="764381" cy="242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5070" y="0"/>
            <a:ext cx="6903901" cy="48803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DD4E44-0E43-FCD7-75E3-3FE9FB968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29" y="4487492"/>
            <a:ext cx="764381" cy="2428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B209F2-477C-E8DB-56BF-4EC1E7F4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368430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852609" cy="48440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7F66E5-E0CA-3240-D562-080B63A1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65" y="4474971"/>
            <a:ext cx="764381" cy="2428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5361A0-78B8-D050-13E9-BC450D783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606" y="4347165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7067085" cy="499569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333A12-2AD7-D12D-487D-092AB358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29" y="4455652"/>
            <a:ext cx="764381" cy="2428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B4610E-165E-1FFA-82B8-10E768130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0" y="4496021"/>
            <a:ext cx="1104900" cy="361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62</Words>
  <Application>Microsoft Office PowerPoint</Application>
  <PresentationFormat>Personalizar</PresentationFormat>
  <Paragraphs>62</Paragraphs>
  <Slides>62</Slides>
  <Notes>62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GETÚLIO DA SILVA SANTOS</cp:lastModifiedBy>
  <cp:revision>6</cp:revision>
  <dcterms:created xsi:type="dcterms:W3CDTF">2023-01-08T13:46:07Z</dcterms:created>
  <dcterms:modified xsi:type="dcterms:W3CDTF">2023-01-08T15:09:32Z</dcterms:modified>
</cp:coreProperties>
</file>