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7999" b="7015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526" b="10488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6575" b="1843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5334" b="1968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3001" y="0"/>
            <a:ext cx="685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3001" y="0"/>
            <a:ext cx="685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914" b="24086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15" name="Group 8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4015" y="388986"/>
            <a:ext cx="846287" cy="635405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8452" b="1656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3574" b="2144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3001" y="0"/>
            <a:ext cx="685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873" b="2414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11391" y="-173417"/>
            <a:ext cx="1057118" cy="1407490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964" y="96209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0707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2583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CD6244-E15D-88F0-5078-9C814D77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33337"/>
            <a:ext cx="9077325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20" y="10"/>
            <a:ext cx="9143980" cy="51434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11391" y="-173417"/>
            <a:ext cx="1057118" cy="1407490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964" y="96209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0707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2583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9413" y="0"/>
            <a:ext cx="68651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0093" y="0"/>
            <a:ext cx="68651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6930" y="0"/>
            <a:ext cx="68651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165" b="1084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8394" b="1662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380342-B559-68DF-35D4-FDDA8CE9E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4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3768" y="0"/>
            <a:ext cx="7506586" cy="56240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6E83CA3-FC00-9654-9E2F-55243F300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0" b="23553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5470" b="1954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2814" b="1220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8662" b="16352"/>
          <a:stretch/>
        </p:blipFill>
        <p:spPr>
          <a:xfrm>
            <a:off x="1143" y="961"/>
            <a:ext cx="9143980" cy="5142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43001" y="0"/>
            <a:ext cx="685799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Apresentação na tela (16:9)</PresentationFormat>
  <Paragraphs>30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GETÚLIO DA SILVA SANTOS</cp:lastModifiedBy>
  <cp:revision>2</cp:revision>
  <dcterms:created xsi:type="dcterms:W3CDTF">2023-02-12T18:39:46Z</dcterms:created>
  <dcterms:modified xsi:type="dcterms:W3CDTF">2023-02-12T18:54:59Z</dcterms:modified>
</cp:coreProperties>
</file>