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6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4278" r="2" b="15454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4195" r="2" b="15536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0907" r="2" b="18824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21913" r="2" b="7818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2760" r="2" b="26972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2676" r="2" b="17056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E7EE08-1EE3-4180-6819-AB7964DA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423862"/>
            <a:ext cx="83724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2469" r="2" b="17262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4818" r="2" b="14913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1194" r="2" b="18537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2503" r="2" b="17229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789509-8571-C1B2-635E-D7DC67CA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71462"/>
            <a:ext cx="812482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0763" r="2" b="18968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9751" r="2" b="19981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4549" r="2" b="15183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4742" r="2" b="14990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16</Words>
  <Application>Microsoft Office PowerPoint</Application>
  <PresentationFormat>Apresentação na tela (16:9)</PresentationFormat>
  <Paragraphs>16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GETÚLIO DA SILVA SANTOS</cp:lastModifiedBy>
  <cp:revision>2</cp:revision>
  <dcterms:created xsi:type="dcterms:W3CDTF">2022-11-27T21:30:02Z</dcterms:created>
  <dcterms:modified xsi:type="dcterms:W3CDTF">2022-11-27T21:36:26Z</dcterms:modified>
</cp:coreProperties>
</file>