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</p:sldIdLst>
  <p:sldSz cx="6070600" cy="4552950"/>
  <p:notesSz cx="6070600" cy="455295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48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5771" y="1411414"/>
            <a:ext cx="5165407" cy="956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11542" y="2549652"/>
            <a:ext cx="4253865" cy="11382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03847" y="1047178"/>
            <a:ext cx="2643473" cy="3004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129629" y="1047178"/>
            <a:ext cx="2643473" cy="3004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3847" y="182118"/>
            <a:ext cx="5469255" cy="7284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3847" y="1047178"/>
            <a:ext cx="5469255" cy="3004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066163" y="4234243"/>
            <a:ext cx="1944624" cy="2276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03847" y="4234243"/>
            <a:ext cx="1397698" cy="2276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75404" y="4234243"/>
            <a:ext cx="1397698" cy="2276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g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g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jpg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g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g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g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96520DA-2E84-5058-4958-6556161D1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" y="0"/>
            <a:ext cx="6067425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1100" y="0"/>
            <a:ext cx="4895850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0"/>
            <a:ext cx="5772150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0"/>
            <a:ext cx="5695950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0"/>
            <a:ext cx="5391150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0"/>
            <a:ext cx="5772150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600" y="0"/>
            <a:ext cx="3943350" cy="36671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0"/>
            <a:ext cx="577215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0"/>
            <a:ext cx="5772150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0"/>
            <a:ext cx="5772150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275" y="0"/>
            <a:ext cx="5781675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4475" y="0"/>
            <a:ext cx="4562475" cy="36671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275" y="0"/>
            <a:ext cx="5781675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0"/>
            <a:ext cx="5772150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0"/>
            <a:ext cx="5772150" cy="40290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0"/>
            <a:ext cx="5772150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0"/>
            <a:ext cx="5772150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0"/>
            <a:ext cx="5772150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0"/>
            <a:ext cx="5772150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0"/>
            <a:ext cx="5772150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0"/>
            <a:ext cx="5772150" cy="3581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0"/>
            <a:ext cx="577215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0"/>
            <a:ext cx="5848350" cy="442912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0"/>
            <a:ext cx="577215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0"/>
            <a:ext cx="5772150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0"/>
            <a:ext cx="5772150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0"/>
            <a:ext cx="5772150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0"/>
            <a:ext cx="5772150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0"/>
            <a:ext cx="577215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0"/>
            <a:ext cx="577215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0"/>
            <a:ext cx="577215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0"/>
            <a:ext cx="577215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0"/>
            <a:ext cx="577215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0"/>
            <a:ext cx="5772150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0"/>
            <a:ext cx="5772150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0"/>
            <a:ext cx="5772150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0"/>
            <a:ext cx="5772150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0"/>
            <a:ext cx="577215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0"/>
            <a:ext cx="5772150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0"/>
            <a:ext cx="5772150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0"/>
            <a:ext cx="5772150" cy="370522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0"/>
            <a:ext cx="5772150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0"/>
            <a:ext cx="577215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0"/>
            <a:ext cx="577215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0"/>
            <a:ext cx="592455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0"/>
            <a:ext cx="577215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0"/>
            <a:ext cx="5772150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0"/>
            <a:ext cx="5772150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0"/>
            <a:ext cx="577215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0"/>
            <a:ext cx="5772150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0"/>
            <a:ext cx="577215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0"/>
            <a:ext cx="5772150" cy="31242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0"/>
            <a:ext cx="5924550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0"/>
            <a:ext cx="5772150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0"/>
            <a:ext cx="5772150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0"/>
            <a:ext cx="4781550" cy="4371975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0"/>
            <a:ext cx="577215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0"/>
            <a:ext cx="577215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0"/>
            <a:ext cx="5772150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0"/>
            <a:ext cx="5772150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0"/>
            <a:ext cx="5772150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0"/>
            <a:ext cx="5772150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0"/>
            <a:ext cx="5772150" cy="241935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0"/>
            <a:ext cx="5772150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0"/>
            <a:ext cx="5772150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0"/>
            <a:ext cx="5772150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0"/>
            <a:ext cx="5619750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0"/>
            <a:ext cx="5772150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0"/>
            <a:ext cx="5772150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0"/>
            <a:ext cx="5772150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0"/>
            <a:ext cx="5772150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0"/>
            <a:ext cx="5772150" cy="449580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0"/>
            <a:ext cx="5772150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0"/>
            <a:ext cx="5772150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275" y="0"/>
            <a:ext cx="5781675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0"/>
            <a:ext cx="5772150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0"/>
            <a:ext cx="5772150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8725" y="0"/>
            <a:ext cx="4848225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0"/>
            <a:ext cx="5772150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0"/>
            <a:ext cx="5772150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0"/>
            <a:ext cx="5772150" cy="3124200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0"/>
            <a:ext cx="5772150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0"/>
            <a:ext cx="5772150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0"/>
            <a:ext cx="5772150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0"/>
            <a:ext cx="5314950" cy="4343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0</Words>
  <Application>Microsoft Office PowerPoint</Application>
  <PresentationFormat>Personalizar</PresentationFormat>
  <Paragraphs>0</Paragraphs>
  <Slides>85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85</vt:i4>
      </vt:variant>
    </vt:vector>
  </HeadingPairs>
  <TitlesOfParts>
    <vt:vector size="87" baseType="lpstr"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GETÚLIO DA SILVA SANTOS</cp:lastModifiedBy>
  <cp:revision>1</cp:revision>
  <dcterms:created xsi:type="dcterms:W3CDTF">2023-03-05T23:13:36Z</dcterms:created>
  <dcterms:modified xsi:type="dcterms:W3CDTF">2023-03-05T23:21:57Z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2023-03-05T00:00:00Z</vt:filetime>
  </property>
  <property fmtid="{D5CDD505-2E9C-101B-9397-08002B2CF9AE}" pid="3" name="LastSaved">
    <vt:filetime>2023-03-05T00:00:00Z</vt:filetime>
  </property>
</Properties>
</file>