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108" d="100"/>
          <a:sy n="108" d="100"/>
        </p:scale>
        <p:origin x="69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21428" y="315849"/>
            <a:ext cx="254914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610" y="201244"/>
            <a:ext cx="747204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>
            <a:extLst>
              <a:ext uri="{FF2B5EF4-FFF2-40B4-BE49-F238E27FC236}">
                <a16:creationId xmlns:a16="http://schemas.microsoft.com/office/drawing/2014/main" id="{189FF333-D67C-43F6-A643-739DEB5CB3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457200"/>
            <a:ext cx="3413760" cy="3489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63000" y="6172200"/>
            <a:ext cx="3194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PROFESSOR</a:t>
            </a:r>
            <a:r>
              <a:rPr sz="20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lang="pt-BR" sz="2000" b="1" dirty="0">
                <a:solidFill>
                  <a:srgbClr val="C00000"/>
                </a:solidFill>
                <a:latin typeface="Calibri"/>
                <a:cs typeface="Calibri"/>
              </a:rPr>
              <a:t> Tulio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10" y="255905"/>
            <a:ext cx="11986895" cy="343170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000"/>
              </a:spcBef>
              <a:buSzPct val="91666"/>
              <a:buFont typeface="Wingdings"/>
              <a:buChar char=""/>
              <a:tabLst>
                <a:tab pos="25400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INICÍO:</a:t>
            </a:r>
            <a:endParaRPr lang="pt-BR" sz="24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253365" indent="-241300">
              <a:lnSpc>
                <a:spcPct val="100000"/>
              </a:lnSpc>
              <a:spcBef>
                <a:spcPts val="1000"/>
              </a:spcBef>
              <a:buSzPct val="91666"/>
              <a:buFont typeface="Wingdings"/>
              <a:buChar char=""/>
              <a:tabLst>
                <a:tab pos="254000" algn="l"/>
              </a:tabLst>
            </a:pPr>
            <a:endParaRPr lang="pt-BR" sz="24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253365" indent="-241300">
              <a:lnSpc>
                <a:spcPct val="100000"/>
              </a:lnSpc>
              <a:spcBef>
                <a:spcPts val="1000"/>
              </a:spcBef>
              <a:buSzPct val="91666"/>
              <a:buFont typeface="Wingdings"/>
              <a:buChar char=""/>
              <a:tabLst>
                <a:tab pos="254000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243204" indent="-231140">
              <a:lnSpc>
                <a:spcPct val="100000"/>
              </a:lnSpc>
              <a:spcBef>
                <a:spcPts val="900"/>
              </a:spcBef>
              <a:buSzPct val="91666"/>
              <a:buFont typeface="Wingdings"/>
              <a:buChar char=""/>
              <a:tabLst>
                <a:tab pos="243840" algn="l"/>
                <a:tab pos="3263900" algn="l"/>
                <a:tab pos="4531360" algn="l"/>
                <a:tab pos="6099810" algn="l"/>
                <a:tab pos="6487160" algn="l"/>
                <a:tab pos="7971790" algn="l"/>
                <a:tab pos="8359140" algn="l"/>
                <a:tab pos="9622790" algn="l"/>
                <a:tab pos="10177145" algn="l"/>
                <a:tab pos="1163193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IG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ÇÕE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400" b="1" dirty="0">
                <a:latin typeface="Arial"/>
                <a:cs typeface="Arial"/>
              </a:rPr>
              <a:t>	</a:t>
            </a:r>
            <a:endParaRPr lang="pt-BR" sz="2400" b="1" dirty="0">
              <a:latin typeface="Arial"/>
              <a:cs typeface="Arial"/>
            </a:endParaRPr>
          </a:p>
          <a:p>
            <a:pPr marL="243204" indent="-231140">
              <a:lnSpc>
                <a:spcPct val="100000"/>
              </a:lnSpc>
              <a:spcBef>
                <a:spcPts val="900"/>
              </a:spcBef>
              <a:buSzPct val="91666"/>
              <a:buFont typeface="Wingdings"/>
              <a:buChar char=""/>
              <a:tabLst>
                <a:tab pos="243840" algn="l"/>
                <a:tab pos="3263900" algn="l"/>
                <a:tab pos="4531360" algn="l"/>
                <a:tab pos="6099810" algn="l"/>
                <a:tab pos="6487160" algn="l"/>
                <a:tab pos="7971790" algn="l"/>
                <a:tab pos="8359140" algn="l"/>
                <a:tab pos="9622790" algn="l"/>
                <a:tab pos="10177145" algn="l"/>
                <a:tab pos="11631930" algn="l"/>
              </a:tabLst>
            </a:pPr>
            <a:endParaRPr lang="pt-BR" sz="24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243204" indent="-231140">
              <a:lnSpc>
                <a:spcPct val="100000"/>
              </a:lnSpc>
              <a:spcBef>
                <a:spcPts val="900"/>
              </a:spcBef>
              <a:buSzPct val="91666"/>
              <a:buFont typeface="Wingdings"/>
              <a:buChar char=""/>
              <a:tabLst>
                <a:tab pos="243840" algn="l"/>
                <a:tab pos="3263900" algn="l"/>
                <a:tab pos="4531360" algn="l"/>
                <a:tab pos="6099810" algn="l"/>
                <a:tab pos="6487160" algn="l"/>
                <a:tab pos="7971790" algn="l"/>
                <a:tab pos="8359140" algn="l"/>
                <a:tab pos="9622790" algn="l"/>
                <a:tab pos="10177145" algn="l"/>
                <a:tab pos="11631930" algn="l"/>
              </a:tabLst>
            </a:pPr>
            <a:endParaRPr lang="pt-BR" sz="24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243204" indent="-231140">
              <a:lnSpc>
                <a:spcPct val="100000"/>
              </a:lnSpc>
              <a:spcBef>
                <a:spcPts val="900"/>
              </a:spcBef>
              <a:buSzPct val="91666"/>
              <a:buFont typeface="Wingdings"/>
              <a:buChar char=""/>
              <a:tabLst>
                <a:tab pos="243840" algn="l"/>
                <a:tab pos="3263900" algn="l"/>
                <a:tab pos="4531360" algn="l"/>
                <a:tab pos="6099810" algn="l"/>
                <a:tab pos="6487160" algn="l"/>
                <a:tab pos="7971790" algn="l"/>
                <a:tab pos="8359140" algn="l"/>
                <a:tab pos="9622790" algn="l"/>
                <a:tab pos="10177145" algn="l"/>
                <a:tab pos="1163193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400" b="1" dirty="0">
                <a:latin typeface="Arial"/>
                <a:cs typeface="Arial"/>
              </a:rPr>
              <a:t>	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2663" y="1332433"/>
            <a:ext cx="117405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CORTANA</a:t>
            </a:r>
            <a:r>
              <a:rPr sz="2400" b="1" spc="-45" dirty="0">
                <a:latin typeface="Arial"/>
                <a:cs typeface="Arial"/>
              </a:rPr>
              <a:t>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10" y="794384"/>
            <a:ext cx="117862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24180" algn="l"/>
                <a:tab pos="1525905" algn="l"/>
                <a:tab pos="2105025" algn="l"/>
                <a:tab pos="3764915" algn="l"/>
                <a:tab pos="4565015" algn="l"/>
                <a:tab pos="5297170" algn="l"/>
                <a:tab pos="6929120" algn="l"/>
                <a:tab pos="8881745" algn="l"/>
                <a:tab pos="9377045" algn="l"/>
                <a:tab pos="10532745" algn="l"/>
                <a:tab pos="11180445" algn="l"/>
              </a:tabLst>
            </a:pPr>
            <a:r>
              <a:rPr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	</a:t>
            </a:r>
            <a:r>
              <a:rPr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Ã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	</a:t>
            </a:r>
            <a:r>
              <a:rPr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	</a:t>
            </a:r>
            <a:r>
              <a:rPr b="1" u="heavy" spc="-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</a:t>
            </a:r>
            <a:r>
              <a:rPr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b="1" u="heavy" spc="-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b="1" dirty="0">
                <a:latin typeface="Arial"/>
                <a:cs typeface="Arial"/>
              </a:rPr>
              <a:t>	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1744" y="1717548"/>
            <a:ext cx="8668512" cy="46664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10" y="527685"/>
            <a:ext cx="11939270" cy="498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750">
              <a:lnSpc>
                <a:spcPct val="15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4.</a:t>
            </a:r>
            <a:r>
              <a:rPr sz="2400" b="1" u="heavy" spc="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TAREFAS: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10" y="567436"/>
            <a:ext cx="11793855" cy="498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9410" algn="just">
              <a:lnSpc>
                <a:spcPct val="150000"/>
              </a:lnSpc>
              <a:spcBef>
                <a:spcPts val="100"/>
              </a:spcBef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5. </a:t>
            </a:r>
            <a:r>
              <a:rPr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ÁREA 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NOTIFICAÇÃO: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2723" y="3416808"/>
            <a:ext cx="8459724" cy="83362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10" y="876680"/>
            <a:ext cx="117944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4195" algn="just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6.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MOSTRAR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ÁREA DE TRABALHO: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27380" y="4215129"/>
            <a:ext cx="9801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015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7.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ÁREA</a:t>
            </a:r>
            <a:r>
              <a:rPr sz="2400" b="1" u="heavy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TRABALHO:</a:t>
            </a:r>
            <a:r>
              <a:rPr sz="2400" b="1" spc="-5" dirty="0">
                <a:latin typeface="Arial"/>
                <a:cs typeface="Arial"/>
              </a:rPr>
              <a:t>	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EB2A4F-7491-4681-A045-F984D52D1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37" y="3052762"/>
            <a:ext cx="313372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889" y="699008"/>
            <a:ext cx="115100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9410" algn="just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8. ÍCONES DA ÁREA DE TRABALHO: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9459" y="2107692"/>
            <a:ext cx="5317236" cy="28574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6541" y="235711"/>
            <a:ext cx="34975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ACESSORIOS</a:t>
            </a:r>
            <a:r>
              <a:rPr b="1" u="heavy" spc="-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</a:t>
            </a:r>
            <a:r>
              <a:rPr b="1" u="heavy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012" y="967485"/>
            <a:ext cx="11795760" cy="4878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Bloco</a:t>
            </a:r>
            <a:r>
              <a:rPr sz="2400" b="1" u="heavy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Notas:</a:t>
            </a:r>
            <a:r>
              <a:rPr sz="2400" b="1" spc="-60" dirty="0">
                <a:latin typeface="Calibri"/>
                <a:cs typeface="Calibri"/>
              </a:rPr>
              <a:t> </a:t>
            </a:r>
            <a:endParaRPr lang="pt-BR" sz="2400" b="1" spc="-6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endParaRPr lang="pt-BR" sz="2400" b="1" spc="-6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Bluetooth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File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Transfer</a:t>
            </a: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Wizard:</a:t>
            </a:r>
            <a:r>
              <a:rPr sz="2400" b="1" spc="-65" dirty="0">
                <a:latin typeface="Calibri"/>
                <a:cs typeface="Calibri"/>
              </a:rPr>
              <a:t> </a:t>
            </a:r>
            <a:endParaRPr lang="pt-BR" sz="2400" b="1" spc="-65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endParaRPr lang="pt-BR" sz="2400" b="1" spc="-65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2400" b="1" u="heavy" spc="5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400" b="1" u="heavy" spc="-70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400" b="1" u="heavy" spc="-75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2400" b="1" u="heavy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ão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Á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ea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	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b="1" u="heavy" spc="-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aba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	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a:</a:t>
            </a:r>
            <a:r>
              <a:rPr sz="2400" b="1" dirty="0">
                <a:latin typeface="Calibri"/>
                <a:cs typeface="Calibri"/>
              </a:rPr>
              <a:t>	</a:t>
            </a:r>
            <a:endParaRPr lang="pt-BR" sz="2400" b="1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endParaRPr sz="24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Diário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Windows:</a:t>
            </a:r>
            <a:r>
              <a:rPr sz="2400" b="1" spc="-55" dirty="0">
                <a:latin typeface="Calibri"/>
                <a:cs typeface="Calibri"/>
              </a:rPr>
              <a:t> </a:t>
            </a:r>
            <a:endParaRPr lang="pt-BR" sz="2400" b="1" spc="-55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endParaRPr lang="pt-BR" sz="2400" b="1" spc="-55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Ferramenta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Captura:</a:t>
            </a:r>
            <a:r>
              <a:rPr sz="24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lang="pt-BR" sz="2400" b="1" u="heavy" spc="15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endParaRPr lang="pt-BR" sz="2400" b="1" u="heavy" spc="15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spc="-40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Gravador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Passos:</a:t>
            </a:r>
            <a:r>
              <a:rPr sz="2400" b="1" spc="-20" dirty="0">
                <a:latin typeface="Calibri"/>
                <a:cs typeface="Calibri"/>
              </a:rPr>
              <a:t> </a:t>
            </a:r>
            <a:endParaRPr lang="pt-BR" sz="2400" b="1" spc="-2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endParaRPr lang="pt-BR" sz="2400" b="1" spc="-2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Internet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Explorer: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10" y="201244"/>
            <a:ext cx="747204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b="1" spc="-5" dirty="0">
                <a:latin typeface="Arial"/>
                <a:cs typeface="Arial"/>
              </a:rPr>
              <a:t>8.	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Mapa</a:t>
            </a:r>
            <a:r>
              <a:rPr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Caracteres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br>
              <a:rPr lang="pt-BR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</a:br>
            <a:br>
              <a:rPr lang="pt-BR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</a:br>
            <a:br>
              <a:rPr lang="pt-BR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</a:b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8610" y="567690"/>
            <a:ext cx="10384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9.	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Mobility</a:t>
            </a:r>
            <a:r>
              <a:rPr sz="24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Center: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5311" y="1790700"/>
            <a:ext cx="7837932" cy="365150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07" y="741679"/>
            <a:ext cx="11697970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10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Notas Autoadesivas:</a:t>
            </a:r>
            <a:r>
              <a:rPr sz="2400" b="1" spc="-5" dirty="0">
                <a:latin typeface="Arial"/>
                <a:cs typeface="Arial"/>
              </a:rPr>
              <a:t> </a:t>
            </a:r>
            <a:endParaRPr lang="pt-BR" sz="2400" b="1" spc="-5" dirty="0"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10"/>
              <a:tabLst>
                <a:tab pos="470534" algn="l"/>
              </a:tabLst>
            </a:pPr>
            <a:endParaRPr lang="pt-BR" sz="2400" b="1" spc="-5" dirty="0"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10"/>
              <a:tabLst>
                <a:tab pos="470534" algn="l"/>
              </a:tabLst>
            </a:pP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Painel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 Entrada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Expressões </a:t>
            </a: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Matemáticas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10"/>
              <a:tabLst>
                <a:tab pos="470534" algn="l"/>
              </a:tabLst>
            </a:pPr>
            <a:endParaRPr sz="24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8544" y="3163823"/>
            <a:ext cx="7136892" cy="31592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1428" y="315849"/>
            <a:ext cx="23361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WIN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32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32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3200" b="1" u="heavy" spc="-1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337" y="1291844"/>
            <a:ext cx="1128395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Calibri"/>
                <a:cs typeface="Calibri"/>
              </a:rPr>
              <a:t>Sistema </a:t>
            </a:r>
            <a:r>
              <a:rPr sz="3200" spc="-20" dirty="0">
                <a:latin typeface="Calibri"/>
                <a:cs typeface="Calibri"/>
              </a:rPr>
              <a:t>operacional </a:t>
            </a:r>
            <a:r>
              <a:rPr sz="3200" spc="-40" dirty="0">
                <a:latin typeface="Calibri"/>
                <a:cs typeface="Calibri"/>
              </a:rPr>
              <a:t>gráfico, </a:t>
            </a:r>
            <a:r>
              <a:rPr sz="3200" spc="-35" dirty="0">
                <a:latin typeface="Calibri"/>
                <a:cs typeface="Calibri"/>
              </a:rPr>
              <a:t>programa </a:t>
            </a:r>
            <a:r>
              <a:rPr sz="3200" dirty="0">
                <a:latin typeface="Calibri"/>
                <a:cs typeface="Calibri"/>
              </a:rPr>
              <a:t>que </a:t>
            </a:r>
            <a:r>
              <a:rPr sz="3200" spc="-20" dirty="0">
                <a:latin typeface="Calibri"/>
                <a:cs typeface="Calibri"/>
              </a:rPr>
              <a:t>utiliza </a:t>
            </a:r>
            <a:r>
              <a:rPr sz="3200" spc="-25" dirty="0">
                <a:latin typeface="Calibri"/>
                <a:cs typeface="Calibri"/>
              </a:rPr>
              <a:t>recursos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imagem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texto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para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nos</a:t>
            </a:r>
            <a:r>
              <a:rPr sz="3200" dirty="0">
                <a:latin typeface="Calibri"/>
                <a:cs typeface="Calibri"/>
              </a:rPr>
              <a:t> auxiliar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desenvolvimento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das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tarefas.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379221"/>
            <a:ext cx="11943740" cy="3400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 algn="just">
              <a:lnSpc>
                <a:spcPct val="100000"/>
              </a:lnSpc>
              <a:spcBef>
                <a:spcPts val="100"/>
              </a:spcBef>
              <a:buAutoNum type="arabicPeriod" startAt="12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Paint:</a:t>
            </a:r>
            <a:r>
              <a:rPr sz="2400" b="1" spc="-75" dirty="0">
                <a:latin typeface="Arial"/>
                <a:cs typeface="Arial"/>
              </a:rPr>
              <a:t> </a:t>
            </a:r>
            <a:endParaRPr lang="pt-BR" sz="2400" b="1" spc="-75" dirty="0">
              <a:latin typeface="Arial"/>
              <a:cs typeface="Arial"/>
            </a:endParaRPr>
          </a:p>
          <a:p>
            <a:pPr marL="12066" algn="just">
              <a:lnSpc>
                <a:spcPct val="100000"/>
              </a:lnSpc>
              <a:spcBef>
                <a:spcPts val="100"/>
              </a:spcBef>
              <a:tabLst>
                <a:tab pos="470534" algn="l"/>
              </a:tabLst>
            </a:pPr>
            <a:endParaRPr lang="pt-BR" sz="2400" b="1" spc="-75" dirty="0">
              <a:latin typeface="Arial"/>
              <a:cs typeface="Arial"/>
            </a:endParaRPr>
          </a:p>
          <a:p>
            <a:pPr marL="12066" algn="just">
              <a:spcBef>
                <a:spcPts val="100"/>
              </a:spcBef>
              <a:tabLst>
                <a:tab pos="470534" algn="l"/>
              </a:tabLst>
            </a:pPr>
            <a:r>
              <a:rPr lang="pt-BR"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13.Private </a:t>
            </a:r>
            <a:r>
              <a:rPr lang="pt-BR"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Character</a:t>
            </a:r>
            <a:r>
              <a:rPr lang="pt-BR"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Editor:</a:t>
            </a:r>
            <a:r>
              <a:rPr lang="pt-BR" sz="2400" b="1" spc="-5" dirty="0">
                <a:latin typeface="Arial"/>
                <a:cs typeface="Arial"/>
              </a:rPr>
              <a:t> </a:t>
            </a:r>
          </a:p>
          <a:p>
            <a:pPr marL="12066" algn="just">
              <a:lnSpc>
                <a:spcPct val="100000"/>
              </a:lnSpc>
              <a:spcBef>
                <a:spcPts val="100"/>
              </a:spcBef>
              <a:tabLst>
                <a:tab pos="470534" algn="l"/>
              </a:tabLst>
            </a:pPr>
            <a:endParaRPr lang="pt-BR" sz="2400" dirty="0">
              <a:latin typeface="Arial MT"/>
              <a:cs typeface="Arial MT"/>
            </a:endParaRPr>
          </a:p>
          <a:p>
            <a:pPr marL="12066" algn="just">
              <a:spcBef>
                <a:spcPts val="100"/>
              </a:spcBef>
              <a:tabLst>
                <a:tab pos="470534" algn="l"/>
              </a:tabLst>
            </a:pPr>
            <a:r>
              <a:rPr lang="pt-BR"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14.Visualizador </a:t>
            </a:r>
            <a:r>
              <a:rPr lang="pt-BR"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XPS:</a:t>
            </a:r>
          </a:p>
          <a:p>
            <a:pPr marL="12066" algn="just">
              <a:lnSpc>
                <a:spcPct val="100000"/>
              </a:lnSpc>
              <a:spcBef>
                <a:spcPts val="100"/>
              </a:spcBef>
              <a:tabLst>
                <a:tab pos="470534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12066" marR="5080" algn="just">
              <a:lnSpc>
                <a:spcPct val="100000"/>
              </a:lnSpc>
              <a:tabLst>
                <a:tab pos="470534" algn="l"/>
              </a:tabLst>
            </a:pPr>
            <a:r>
              <a:rPr lang="pt-BR"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15.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Windows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Fax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Scan:</a:t>
            </a: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066" marR="5080" algn="just">
              <a:lnSpc>
                <a:spcPct val="100000"/>
              </a:lnSpc>
              <a:tabLst>
                <a:tab pos="470534" algn="l"/>
              </a:tabLst>
            </a:pPr>
            <a:r>
              <a:rPr sz="2400" b="1" dirty="0">
                <a:latin typeface="Arial"/>
                <a:cs typeface="Arial"/>
              </a:rPr>
              <a:t> </a:t>
            </a:r>
            <a:endParaRPr lang="pt-BR" sz="2400" b="1" dirty="0">
              <a:latin typeface="Arial"/>
              <a:cs typeface="Arial"/>
            </a:endParaRPr>
          </a:p>
          <a:p>
            <a:pPr marL="12066" marR="5080" algn="just">
              <a:lnSpc>
                <a:spcPct val="100000"/>
              </a:lnSpc>
              <a:tabLst>
                <a:tab pos="470534" algn="l"/>
              </a:tabLst>
            </a:pPr>
            <a:r>
              <a:rPr lang="pt-BR"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16.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Word</a:t>
            </a:r>
            <a:r>
              <a:rPr sz="24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Pad: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4229" y="179323"/>
            <a:ext cx="5445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PAINEL</a:t>
            </a:r>
            <a:r>
              <a:rPr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CONTROLE</a:t>
            </a:r>
            <a:r>
              <a:rPr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WINDOWS</a:t>
            </a:r>
            <a:r>
              <a:rPr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012" y="911097"/>
            <a:ext cx="117843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9200">
              <a:lnSpc>
                <a:spcPct val="100000"/>
              </a:lnSpc>
              <a:spcBef>
                <a:spcPts val="100"/>
              </a:spcBef>
              <a:tabLst>
                <a:tab pos="2413000" algn="l"/>
                <a:tab pos="2710180" algn="l"/>
                <a:tab pos="4586605" algn="l"/>
                <a:tab pos="5056505" algn="l"/>
                <a:tab pos="6440170" algn="l"/>
                <a:tab pos="7994650" algn="l"/>
                <a:tab pos="8702040" algn="l"/>
                <a:tab pos="10066020" algn="l"/>
                <a:tab pos="11431905" algn="l"/>
              </a:tabLst>
            </a:pPr>
            <a:r>
              <a:rPr sz="2400" spc="-5" dirty="0" err="1">
                <a:latin typeface="Arial MT"/>
                <a:cs typeface="Arial MT"/>
              </a:rPr>
              <a:t>P</a:t>
            </a:r>
            <a:r>
              <a:rPr sz="2400" spc="-20" dirty="0" err="1">
                <a:latin typeface="Arial MT"/>
                <a:cs typeface="Arial MT"/>
              </a:rPr>
              <a:t>e</a:t>
            </a:r>
            <a:r>
              <a:rPr sz="2400" dirty="0" err="1">
                <a:latin typeface="Arial MT"/>
                <a:cs typeface="Arial MT"/>
              </a:rPr>
              <a:t>rm</a:t>
            </a:r>
            <a:r>
              <a:rPr sz="2400" spc="-5" dirty="0" err="1">
                <a:latin typeface="Arial MT"/>
                <a:cs typeface="Arial MT"/>
              </a:rPr>
              <a:t>ite</a:t>
            </a:r>
            <a:r>
              <a:rPr sz="2400" spc="-5" dirty="0">
                <a:latin typeface="Arial MT"/>
                <a:cs typeface="Arial MT"/>
              </a:rPr>
              <a:t>: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4191" y="1648967"/>
            <a:ext cx="3023616" cy="499719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012" y="813053"/>
            <a:ext cx="11795125" cy="4088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Backup 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Restauração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(Windows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7):</a:t>
            </a:r>
            <a:endParaRPr lang="pt-BR" sz="24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70534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46990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Centro</a:t>
            </a:r>
            <a:r>
              <a:rPr sz="2400" b="1" u="heavy" spc="2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Mobilidade</a:t>
            </a:r>
            <a:r>
              <a:rPr sz="2400" b="1" u="heavy" spc="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sz="2400" b="1" u="heavy" spc="2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Windows:</a:t>
            </a:r>
            <a:r>
              <a:rPr sz="2400" b="1" spc="204" dirty="0">
                <a:latin typeface="Arial"/>
                <a:cs typeface="Arial"/>
              </a:rPr>
              <a:t> </a:t>
            </a:r>
            <a:endParaRPr lang="pt-BR" sz="2400" b="1" spc="204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endParaRPr lang="pt-BR" sz="2400" b="1" spc="204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Dispositivos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e Impressoras:</a:t>
            </a:r>
            <a:r>
              <a:rPr sz="2400" b="1" dirty="0">
                <a:latin typeface="Arial"/>
                <a:cs typeface="Arial"/>
              </a:rPr>
              <a:t> </a:t>
            </a:r>
            <a:endParaRPr lang="pt-BR" sz="2400" b="1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Flash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Player:</a:t>
            </a:r>
            <a:r>
              <a:rPr sz="2400" b="1" spc="-10" dirty="0">
                <a:latin typeface="Arial"/>
                <a:cs typeface="Arial"/>
              </a:rPr>
              <a:t> </a:t>
            </a:r>
            <a:endParaRPr lang="pt-BR" sz="2400" b="1" spc="-10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endParaRPr lang="pt-BR" sz="24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24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Gerenciamento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Cores:</a:t>
            </a:r>
            <a:r>
              <a:rPr sz="2400" b="1" dirty="0">
                <a:latin typeface="Arial"/>
                <a:cs typeface="Arial"/>
              </a:rPr>
              <a:t> </a:t>
            </a:r>
            <a:endParaRPr lang="pt-BR" sz="2400" b="1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Mouse: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844422"/>
            <a:ext cx="11934825" cy="3770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Pastas de 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Trabalho:</a:t>
            </a:r>
            <a:r>
              <a:rPr sz="2400" b="1" spc="-40" dirty="0">
                <a:latin typeface="Arial"/>
                <a:cs typeface="Arial"/>
              </a:rPr>
              <a:t> </a:t>
            </a:r>
            <a:endParaRPr lang="pt-BR" sz="2400" b="1" spc="-40" dirty="0"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470534" algn="l"/>
              </a:tabLst>
            </a:pPr>
            <a:endParaRPr lang="pt-BR" sz="2400" b="1" u="heavy" spc="-4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470534" algn="l"/>
              </a:tabLst>
            </a:pPr>
            <a:endParaRPr lang="pt-BR" sz="2400" b="1" u="heavy" spc="-4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470534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Recuperação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470534" algn="l"/>
              </a:tabLst>
            </a:pPr>
            <a:endParaRPr lang="pt-BR" sz="2400" dirty="0">
              <a:latin typeface="Arial MT"/>
              <a:cs typeface="Arial MT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470534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469900" marR="6350" indent="-457834" algn="just">
              <a:lnSpc>
                <a:spcPct val="100000"/>
              </a:lnSpc>
              <a:buAutoNum type="arabicPeriod" startAt="7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Solução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Problemas:</a:t>
            </a:r>
            <a:r>
              <a:rPr sz="2400" b="1" spc="-5" dirty="0">
                <a:latin typeface="Arial"/>
                <a:cs typeface="Arial"/>
              </a:rPr>
              <a:t> </a:t>
            </a:r>
            <a:endParaRPr lang="pt-BR" sz="2400" b="1" spc="-5" dirty="0"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buAutoNum type="arabicPeriod" startAt="7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buAutoNum type="arabicPeriod" startAt="7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buAutoNum type="arabicPeriod" startAt="7"/>
              <a:tabLst>
                <a:tab pos="470534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Vídeo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55892"/>
            <a:ext cx="12192000" cy="102235"/>
          </a:xfrm>
          <a:custGeom>
            <a:avLst/>
            <a:gdLst/>
            <a:ahLst/>
            <a:cxnLst/>
            <a:rect l="l" t="t" r="r" b="b"/>
            <a:pathLst>
              <a:path w="12192000" h="102234">
                <a:moveTo>
                  <a:pt x="0" y="0"/>
                </a:moveTo>
                <a:lnTo>
                  <a:pt x="12192000" y="0"/>
                </a:lnTo>
              </a:path>
              <a:path w="12192000" h="102234">
                <a:moveTo>
                  <a:pt x="0" y="101980"/>
                </a:moveTo>
                <a:lnTo>
                  <a:pt x="12192000" y="10198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0650"/>
            <a:chOff x="0" y="0"/>
            <a:chExt cx="12192000" cy="120650"/>
          </a:xfrm>
        </p:grpSpPr>
        <p:sp>
          <p:nvSpPr>
            <p:cNvPr id="4" name="object 4"/>
            <p:cNvSpPr/>
            <p:nvPr/>
          </p:nvSpPr>
          <p:spPr>
            <a:xfrm>
              <a:off x="0" y="32003"/>
              <a:ext cx="12179935" cy="56515"/>
            </a:xfrm>
            <a:custGeom>
              <a:avLst/>
              <a:gdLst/>
              <a:ahLst/>
              <a:cxnLst/>
              <a:rect l="l" t="t" r="r" b="b"/>
              <a:pathLst>
                <a:path w="12179935" h="56515">
                  <a:moveTo>
                    <a:pt x="12179681" y="0"/>
                  </a:moveTo>
                  <a:lnTo>
                    <a:pt x="0" y="0"/>
                  </a:lnTo>
                  <a:lnTo>
                    <a:pt x="0" y="56260"/>
                  </a:lnTo>
                  <a:lnTo>
                    <a:pt x="12179681" y="56260"/>
                  </a:lnTo>
                  <a:lnTo>
                    <a:pt x="121796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64008">
              <a:solidFill>
                <a:srgbClr val="007C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3879" y="664463"/>
            <a:ext cx="2983992" cy="50429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55892"/>
            <a:ext cx="12192000" cy="102235"/>
          </a:xfrm>
          <a:custGeom>
            <a:avLst/>
            <a:gdLst/>
            <a:ahLst/>
            <a:cxnLst/>
            <a:rect l="l" t="t" r="r" b="b"/>
            <a:pathLst>
              <a:path w="12192000" h="102234">
                <a:moveTo>
                  <a:pt x="0" y="0"/>
                </a:moveTo>
                <a:lnTo>
                  <a:pt x="12192000" y="0"/>
                </a:lnTo>
              </a:path>
              <a:path w="12192000" h="102234">
                <a:moveTo>
                  <a:pt x="0" y="101980"/>
                </a:moveTo>
                <a:lnTo>
                  <a:pt x="12192000" y="10198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0650"/>
            <a:chOff x="0" y="0"/>
            <a:chExt cx="12192000" cy="120650"/>
          </a:xfrm>
        </p:grpSpPr>
        <p:sp>
          <p:nvSpPr>
            <p:cNvPr id="4" name="object 4"/>
            <p:cNvSpPr/>
            <p:nvPr/>
          </p:nvSpPr>
          <p:spPr>
            <a:xfrm>
              <a:off x="0" y="32003"/>
              <a:ext cx="12179935" cy="56515"/>
            </a:xfrm>
            <a:custGeom>
              <a:avLst/>
              <a:gdLst/>
              <a:ahLst/>
              <a:cxnLst/>
              <a:rect l="l" t="t" r="r" b="b"/>
              <a:pathLst>
                <a:path w="12179935" h="56515">
                  <a:moveTo>
                    <a:pt x="12179681" y="0"/>
                  </a:moveTo>
                  <a:lnTo>
                    <a:pt x="0" y="0"/>
                  </a:lnTo>
                  <a:lnTo>
                    <a:pt x="0" y="56260"/>
                  </a:lnTo>
                  <a:lnTo>
                    <a:pt x="12179681" y="56260"/>
                  </a:lnTo>
                  <a:lnTo>
                    <a:pt x="121796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64008">
              <a:solidFill>
                <a:srgbClr val="007C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8610" y="835278"/>
            <a:ext cx="11986895" cy="3821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350" indent="-457834" algn="just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Tarefas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Navegação: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lang="pt-BR" sz="24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470534" algn="l"/>
              </a:tabLst>
            </a:pPr>
            <a:endParaRPr lang="pt-BR" sz="24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470534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Conexões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Remoteapp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Area De 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Trabalho: </a:t>
            </a:r>
            <a:endParaRPr lang="pt-BR" sz="2400" b="1" u="heavy" spc="-4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470534" algn="l"/>
              </a:tabLst>
            </a:pPr>
            <a:endParaRPr lang="pt-BR" sz="2400" b="1" u="heavy" spc="-4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470534" algn="l"/>
              </a:tabLst>
            </a:pPr>
            <a:endParaRPr lang="pt-BR" sz="2400" b="1" u="heavy" spc="-4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47053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Email:</a:t>
            </a:r>
            <a:r>
              <a:rPr sz="2400" b="1" spc="-25" dirty="0">
                <a:latin typeface="Arial"/>
                <a:cs typeface="Arial"/>
              </a:rPr>
              <a:t> </a:t>
            </a:r>
            <a:endParaRPr lang="pt-BR" sz="2400" b="1" spc="-25" dirty="0"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470534" algn="l"/>
              </a:tabLst>
            </a:pPr>
            <a:endParaRPr lang="pt-BR" sz="2400" b="1" u="heavy" spc="-2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Fontes:</a:t>
            </a:r>
            <a:r>
              <a:rPr sz="2400" b="1" spc="-35" dirty="0">
                <a:latin typeface="Arial"/>
                <a:cs typeface="Arial"/>
              </a:rPr>
              <a:t> </a:t>
            </a:r>
            <a:endParaRPr lang="pt-BR" sz="2400" b="1" spc="-35" dirty="0"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470534" algn="l"/>
              </a:tabLst>
            </a:pPr>
            <a:endParaRPr lang="pt-BR" sz="2400" b="1" u="heavy" spc="-3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 algn="just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470534" algn="l"/>
              </a:tabLst>
            </a:pPr>
            <a:r>
              <a:rPr sz="24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Gráficos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Multimídia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Intel(R):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10" y="755396"/>
            <a:ext cx="11976735" cy="44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AutoNum type="arabicPeriod" startAt="16"/>
              <a:tabLst>
                <a:tab pos="470534" algn="l"/>
                <a:tab pos="1753235" algn="l"/>
                <a:tab pos="2274570" algn="l"/>
                <a:tab pos="3659504" algn="l"/>
                <a:tab pos="4824730" algn="l"/>
                <a:tab pos="5314950" algn="l"/>
                <a:tab pos="6209665" algn="l"/>
                <a:tab pos="7767955" algn="l"/>
                <a:tab pos="9476105" algn="l"/>
                <a:tab pos="11204575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Opçõ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I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ernet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	</a:t>
            </a:r>
            <a:endParaRPr lang="pt-BR" sz="24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spcBef>
                <a:spcPts val="100"/>
              </a:spcBef>
              <a:buAutoNum type="arabicPeriod" startAt="16"/>
              <a:tabLst>
                <a:tab pos="470534" algn="l"/>
                <a:tab pos="1753235" algn="l"/>
                <a:tab pos="2274570" algn="l"/>
                <a:tab pos="3659504" algn="l"/>
                <a:tab pos="4824730" algn="l"/>
                <a:tab pos="5314950" algn="l"/>
                <a:tab pos="6209665" algn="l"/>
                <a:tab pos="7767955" algn="l"/>
                <a:tab pos="9476105" algn="l"/>
                <a:tab pos="11204575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spcBef>
                <a:spcPts val="100"/>
              </a:spcBef>
              <a:buAutoNum type="arabicPeriod" startAt="16"/>
              <a:tabLst>
                <a:tab pos="470534" algn="l"/>
                <a:tab pos="1753235" algn="l"/>
                <a:tab pos="2274570" algn="l"/>
                <a:tab pos="3659504" algn="l"/>
                <a:tab pos="4824730" algn="l"/>
                <a:tab pos="5314950" algn="l"/>
                <a:tab pos="6209665" algn="l"/>
                <a:tab pos="7767955" algn="l"/>
                <a:tab pos="9476105" algn="l"/>
                <a:tab pos="11204575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Personalização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400" b="1" spc="254" dirty="0">
                <a:latin typeface="Arial"/>
                <a:cs typeface="Arial"/>
              </a:rPr>
              <a:t> </a:t>
            </a:r>
            <a:endParaRPr lang="pt-BR" sz="2400" spc="-5" dirty="0">
              <a:latin typeface="Arial MT"/>
              <a:cs typeface="Arial MT"/>
            </a:endParaRPr>
          </a:p>
          <a:p>
            <a:pPr marL="469900" marR="6350" indent="-457834">
              <a:lnSpc>
                <a:spcPct val="100000"/>
              </a:lnSpc>
              <a:buAutoNum type="arabicPeriod" startAt="16"/>
              <a:tabLst>
                <a:tab pos="470534" algn="l"/>
                <a:tab pos="1743710" algn="l"/>
                <a:tab pos="3256279" algn="l"/>
                <a:tab pos="3585210" algn="l"/>
                <a:tab pos="4638040" algn="l"/>
                <a:tab pos="5746750" algn="l"/>
                <a:tab pos="6072505" algn="l"/>
                <a:tab pos="6551295" algn="l"/>
                <a:tab pos="7623175" algn="l"/>
                <a:tab pos="8118475" algn="l"/>
                <a:tab pos="9936480" algn="l"/>
                <a:tab pos="10431780" algn="l"/>
                <a:tab pos="11266805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 MT"/>
              <a:cs typeface="Arial"/>
            </a:endParaRPr>
          </a:p>
          <a:p>
            <a:pPr marL="469900" marR="6350" indent="-457834">
              <a:lnSpc>
                <a:spcPct val="100000"/>
              </a:lnSpc>
              <a:buAutoNum type="arabicPeriod" startAt="16"/>
              <a:tabLst>
                <a:tab pos="470534" algn="l"/>
                <a:tab pos="1743710" algn="l"/>
                <a:tab pos="3256279" algn="l"/>
                <a:tab pos="3585210" algn="l"/>
                <a:tab pos="4638040" algn="l"/>
                <a:tab pos="5746750" algn="l"/>
                <a:tab pos="6072505" algn="l"/>
                <a:tab pos="6551295" algn="l"/>
                <a:tab pos="7623175" algn="l"/>
                <a:tab pos="8118475" algn="l"/>
                <a:tab pos="9936480" algn="l"/>
                <a:tab pos="10431780" algn="l"/>
                <a:tab pos="11266805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 MT"/>
              <a:cs typeface="Arial"/>
            </a:endParaRPr>
          </a:p>
          <a:p>
            <a:pPr marL="469900" marR="6350" indent="-457834">
              <a:lnSpc>
                <a:spcPct val="100000"/>
              </a:lnSpc>
              <a:buAutoNum type="arabicPeriod" startAt="16"/>
              <a:tabLst>
                <a:tab pos="470534" algn="l"/>
                <a:tab pos="1743710" algn="l"/>
                <a:tab pos="3256279" algn="l"/>
                <a:tab pos="3585210" algn="l"/>
                <a:tab pos="4638040" algn="l"/>
                <a:tab pos="5746750" algn="l"/>
                <a:tab pos="6072505" algn="l"/>
                <a:tab pos="6551295" algn="l"/>
                <a:tab pos="7623175" algn="l"/>
                <a:tab pos="8118475" algn="l"/>
                <a:tab pos="9936480" algn="l"/>
                <a:tab pos="10431780" algn="l"/>
                <a:tab pos="11266805" algn="l"/>
              </a:tabLst>
            </a:pP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spc="-2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gião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400" b="1" dirty="0">
                <a:latin typeface="Arial"/>
                <a:cs typeface="Arial"/>
              </a:rPr>
              <a:t>	</a:t>
            </a:r>
            <a:endParaRPr lang="pt-BR" sz="2400" b="1" dirty="0">
              <a:latin typeface="Arial"/>
              <a:cs typeface="Arial"/>
            </a:endParaRPr>
          </a:p>
          <a:p>
            <a:pPr marL="469900" marR="6350" indent="-457834">
              <a:lnSpc>
                <a:spcPct val="100000"/>
              </a:lnSpc>
              <a:buAutoNum type="arabicPeriod" startAt="16"/>
              <a:tabLst>
                <a:tab pos="470534" algn="l"/>
                <a:tab pos="1743710" algn="l"/>
                <a:tab pos="3256279" algn="l"/>
                <a:tab pos="3585210" algn="l"/>
                <a:tab pos="4638040" algn="l"/>
                <a:tab pos="5746750" algn="l"/>
                <a:tab pos="6072505" algn="l"/>
                <a:tab pos="6551295" algn="l"/>
                <a:tab pos="7623175" algn="l"/>
                <a:tab pos="8118475" algn="l"/>
                <a:tab pos="9936480" algn="l"/>
                <a:tab pos="10431780" algn="l"/>
                <a:tab pos="11266805" algn="l"/>
              </a:tabLst>
            </a:pPr>
            <a:endParaRPr lang="pt-BR" sz="24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>
              <a:lnSpc>
                <a:spcPct val="100000"/>
              </a:lnSpc>
              <a:buAutoNum type="arabicPeriod" startAt="16"/>
              <a:tabLst>
                <a:tab pos="470534" algn="l"/>
                <a:tab pos="1743710" algn="l"/>
                <a:tab pos="3256279" algn="l"/>
                <a:tab pos="3585210" algn="l"/>
                <a:tab pos="4638040" algn="l"/>
                <a:tab pos="5746750" algn="l"/>
                <a:tab pos="6072505" algn="l"/>
                <a:tab pos="6551295" algn="l"/>
                <a:tab pos="7623175" algn="l"/>
                <a:tab pos="8118475" algn="l"/>
                <a:tab pos="9936480" algn="l"/>
                <a:tab pos="10431780" algn="l"/>
                <a:tab pos="11266805" algn="l"/>
              </a:tabLst>
            </a:pPr>
            <a:endParaRPr lang="pt-BR" sz="24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>
              <a:lnSpc>
                <a:spcPct val="100000"/>
              </a:lnSpc>
              <a:buAutoNum type="arabicPeriod" startAt="16"/>
              <a:tabLst>
                <a:tab pos="470534" algn="l"/>
                <a:tab pos="1743710" algn="l"/>
                <a:tab pos="3256279" algn="l"/>
                <a:tab pos="3585210" algn="l"/>
                <a:tab pos="4638040" algn="l"/>
                <a:tab pos="5746750" algn="l"/>
                <a:tab pos="6072505" algn="l"/>
                <a:tab pos="6551295" algn="l"/>
                <a:tab pos="7623175" algn="l"/>
                <a:tab pos="8118475" algn="l"/>
                <a:tab pos="9936480" algn="l"/>
                <a:tab pos="10431780" algn="l"/>
                <a:tab pos="11266805" algn="l"/>
              </a:tabLst>
            </a:pPr>
            <a:r>
              <a:rPr sz="24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Som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400" b="1" spc="-35" dirty="0">
                <a:latin typeface="Arial"/>
                <a:cs typeface="Arial"/>
              </a:rPr>
              <a:t> </a:t>
            </a:r>
            <a:endParaRPr lang="pt-BR" sz="2400" b="1" spc="-35" dirty="0">
              <a:latin typeface="Arial"/>
              <a:cs typeface="Arial"/>
            </a:endParaRPr>
          </a:p>
          <a:p>
            <a:pPr marL="469900" marR="6350" indent="-457834">
              <a:lnSpc>
                <a:spcPct val="100000"/>
              </a:lnSpc>
              <a:buAutoNum type="arabicPeriod" startAt="16"/>
              <a:tabLst>
                <a:tab pos="470534" algn="l"/>
                <a:tab pos="1743710" algn="l"/>
                <a:tab pos="3256279" algn="l"/>
                <a:tab pos="3585210" algn="l"/>
                <a:tab pos="4638040" algn="l"/>
                <a:tab pos="5746750" algn="l"/>
                <a:tab pos="6072505" algn="l"/>
                <a:tab pos="6551295" algn="l"/>
                <a:tab pos="7623175" algn="l"/>
                <a:tab pos="8118475" algn="l"/>
                <a:tab pos="9936480" algn="l"/>
                <a:tab pos="10431780" algn="l"/>
                <a:tab pos="11266805" algn="l"/>
              </a:tabLst>
            </a:pPr>
            <a:endParaRPr lang="pt-BR" sz="2400" b="1" u="heavy" spc="-3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>
              <a:lnSpc>
                <a:spcPct val="100000"/>
              </a:lnSpc>
              <a:buAutoNum type="arabicPeriod" startAt="16"/>
              <a:tabLst>
                <a:tab pos="470534" algn="l"/>
                <a:tab pos="1743710" algn="l"/>
                <a:tab pos="3256279" algn="l"/>
                <a:tab pos="3585210" algn="l"/>
                <a:tab pos="4638040" algn="l"/>
                <a:tab pos="5746750" algn="l"/>
                <a:tab pos="6072505" algn="l"/>
                <a:tab pos="6551295" algn="l"/>
                <a:tab pos="7623175" algn="l"/>
                <a:tab pos="8118475" algn="l"/>
                <a:tab pos="9936480" algn="l"/>
                <a:tab pos="10431780" algn="l"/>
                <a:tab pos="11266805" algn="l"/>
              </a:tabLst>
            </a:pPr>
            <a:endParaRPr lang="pt-BR" sz="2400" b="1" u="heavy" spc="-3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6350" indent="-457834">
              <a:lnSpc>
                <a:spcPct val="100000"/>
              </a:lnSpc>
              <a:buAutoNum type="arabicPeriod" startAt="16"/>
              <a:tabLst>
                <a:tab pos="470534" algn="l"/>
                <a:tab pos="1743710" algn="l"/>
                <a:tab pos="3256279" algn="l"/>
                <a:tab pos="3585210" algn="l"/>
                <a:tab pos="4638040" algn="l"/>
                <a:tab pos="5746750" algn="l"/>
                <a:tab pos="6072505" algn="l"/>
                <a:tab pos="6551295" algn="l"/>
                <a:tab pos="7623175" algn="l"/>
                <a:tab pos="8118475" algn="l"/>
                <a:tab pos="9936480" algn="l"/>
                <a:tab pos="10431780" algn="l"/>
                <a:tab pos="11266805" algn="l"/>
              </a:tabLst>
            </a:pP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Windows</a:t>
            </a:r>
            <a:r>
              <a:rPr sz="2400" b="1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Defender: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9788" y="301752"/>
            <a:ext cx="3235452" cy="54254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89" y="324761"/>
            <a:ext cx="697484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55775" algn="l"/>
                <a:tab pos="2376805" algn="l"/>
                <a:tab pos="4081779" algn="l"/>
                <a:tab pos="4702810" algn="l"/>
                <a:tab pos="6116955" algn="l"/>
              </a:tabLst>
            </a:pPr>
            <a:r>
              <a:rPr sz="2300" b="1" spc="-10" dirty="0">
                <a:latin typeface="Arial"/>
                <a:cs typeface="Arial"/>
              </a:rPr>
              <a:t>2</a:t>
            </a:r>
            <a:r>
              <a:rPr sz="2300" b="1" dirty="0">
                <a:latin typeface="Arial"/>
                <a:cs typeface="Arial"/>
              </a:rPr>
              <a:t>1.</a:t>
            </a:r>
            <a:r>
              <a:rPr sz="2300" b="1" spc="-260" dirty="0"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3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23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300" b="1" u="heavy" spc="-2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23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300" b="1" u="heavy" spc="-2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3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300" b="1" u="heavy" spc="-3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889" y="541151"/>
            <a:ext cx="11788140" cy="5676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endParaRPr lang="pt-BR" sz="23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Configurações</a:t>
            </a:r>
            <a:r>
              <a:rPr sz="23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sz="23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Tablet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PC:</a:t>
            </a:r>
            <a:r>
              <a:rPr sz="2300" b="1" spc="-10" dirty="0">
                <a:latin typeface="Arial"/>
                <a:cs typeface="Arial"/>
              </a:rPr>
              <a:t> </a:t>
            </a:r>
            <a:endParaRPr lang="pt-BR" sz="2300" b="1" spc="-10" dirty="0"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endParaRPr lang="pt-BR" sz="23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r>
              <a:rPr lang="pt-BR"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lang="pt-BR" sz="23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aç</a:t>
            </a:r>
            <a:r>
              <a:rPr lang="pt-BR"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 </a:t>
            </a:r>
            <a:r>
              <a:rPr lang="pt-BR"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 </a:t>
            </a:r>
            <a:r>
              <a:rPr lang="pt-BR" sz="23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lang="pt-BR"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az</a:t>
            </a:r>
            <a:r>
              <a:rPr lang="pt-BR" sz="23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lang="pt-BR"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ame</a:t>
            </a:r>
            <a:r>
              <a:rPr lang="pt-BR"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lang="pt-BR" sz="23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lang="pt-BR" sz="23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lang="pt-BR" sz="2300" b="1" dirty="0">
                <a:latin typeface="Arial"/>
                <a:cs typeface="Arial"/>
              </a:rPr>
              <a:t>	</a:t>
            </a: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endParaRPr lang="pt-BR" sz="23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r>
              <a:rPr sz="23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-2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23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300" b="1" u="heavy" spc="-2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300" b="1" u="heavy" spc="-3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	Á</a:t>
            </a:r>
            <a:r>
              <a:rPr sz="23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	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Hd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3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k:</a:t>
            </a:r>
            <a:r>
              <a:rPr sz="2300" b="1" dirty="0">
                <a:latin typeface="Arial"/>
                <a:cs typeface="Arial"/>
              </a:rPr>
              <a:t>	</a:t>
            </a:r>
            <a:endParaRPr lang="pt-BR" sz="2300" b="1" dirty="0"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endParaRPr lang="pt-BR" sz="23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Grupo</a:t>
            </a:r>
            <a:r>
              <a:rPr sz="2300" b="1" u="heavy" spc="25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Domestico:</a:t>
            </a:r>
            <a:r>
              <a:rPr sz="2300" b="1" spc="229" dirty="0">
                <a:latin typeface="Arial"/>
                <a:cs typeface="Arial"/>
              </a:rPr>
              <a:t> </a:t>
            </a:r>
            <a:endParaRPr lang="pt-BR" sz="2300" b="1" spc="229" dirty="0"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endParaRPr lang="pt-BR" sz="2300" b="1" u="heavy" spc="229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r>
              <a:rPr sz="23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300" b="1" u="heavy" spc="-2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ç</a:t>
            </a:r>
            <a:r>
              <a:rPr sz="2300" b="1" u="heavy" spc="-3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õ</a:t>
            </a: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lang="pt-BR"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-3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er</a:t>
            </a:r>
            <a:r>
              <a:rPr sz="23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2300" b="1" u="heavy" spc="-3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300" b="1" dirty="0">
                <a:latin typeface="Arial"/>
                <a:cs typeface="Arial"/>
              </a:rPr>
              <a:t>	</a:t>
            </a:r>
            <a:endParaRPr lang="pt-BR" sz="2300" b="1" dirty="0"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endParaRPr lang="pt-BR" sz="2300" b="1" dirty="0"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Programas</a:t>
            </a:r>
            <a:r>
              <a:rPr sz="23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recursos:</a:t>
            </a:r>
            <a:r>
              <a:rPr sz="2300" b="1" spc="-60" dirty="0">
                <a:latin typeface="Arial"/>
                <a:cs typeface="Arial"/>
              </a:rPr>
              <a:t> </a:t>
            </a:r>
            <a:endParaRPr lang="pt-BR" sz="2300" b="1" spc="-60" dirty="0"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endParaRPr lang="pt-BR" sz="2300" b="1" u="heavy" spc="-6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Reprodução</a:t>
            </a:r>
            <a:r>
              <a:rPr sz="2300" b="1" u="heavy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Automática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pt-BR" sz="23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141605" indent="-457834">
              <a:lnSpc>
                <a:spcPct val="100000"/>
              </a:lnSpc>
              <a:buAutoNum type="arabicPeriod" startAt="22"/>
              <a:tabLst>
                <a:tab pos="470534" algn="l"/>
              </a:tabLst>
            </a:pPr>
            <a:endParaRPr sz="2300" dirty="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buAutoNum type="arabicPeriod" startAt="26"/>
              <a:tabLst>
                <a:tab pos="470534" algn="l"/>
              </a:tabLst>
            </a:pPr>
            <a:r>
              <a:rPr sz="2300" b="1" u="heavy" spc="-4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Teclado</a:t>
            </a:r>
            <a:r>
              <a:rPr sz="23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2167" y="620268"/>
            <a:ext cx="3427476" cy="56372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7808" y="1001267"/>
            <a:ext cx="8382000" cy="55610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610" y="1821942"/>
            <a:ext cx="3556000" cy="2281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pt-BR" sz="1850" b="1" spc="-35" dirty="0">
                <a:latin typeface="Calibri"/>
                <a:cs typeface="Calibri"/>
              </a:rPr>
              <a:t>B</a:t>
            </a:r>
            <a:r>
              <a:rPr lang="pt-BR" sz="1850" b="1" spc="-70" dirty="0">
                <a:latin typeface="Calibri"/>
                <a:cs typeface="Calibri"/>
              </a:rPr>
              <a:t>O</a:t>
            </a:r>
            <a:r>
              <a:rPr lang="pt-BR" sz="1850" b="1" spc="-180" dirty="0">
                <a:latin typeface="Calibri"/>
                <a:cs typeface="Calibri"/>
              </a:rPr>
              <a:t>T</a:t>
            </a:r>
            <a:r>
              <a:rPr lang="pt-BR" sz="1850" b="1" spc="-60" dirty="0">
                <a:latin typeface="Calibri"/>
                <a:cs typeface="Calibri"/>
              </a:rPr>
              <a:t>Ã</a:t>
            </a:r>
            <a:r>
              <a:rPr lang="pt-BR" sz="1850" b="1" spc="-5" dirty="0">
                <a:latin typeface="Calibri"/>
                <a:cs typeface="Calibri"/>
              </a:rPr>
              <a:t>O</a:t>
            </a:r>
            <a:endParaRPr lang="pt-BR" sz="18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spc="5" dirty="0">
                <a:latin typeface="Calibri"/>
                <a:cs typeface="Calibri"/>
              </a:rPr>
              <a:t>CAIXA</a:t>
            </a:r>
            <a:endParaRPr sz="18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850" b="1" spc="-15" dirty="0">
                <a:latin typeface="Calibri"/>
                <a:cs typeface="Calibri"/>
              </a:rPr>
              <a:t>VISÃO</a:t>
            </a:r>
            <a:r>
              <a:rPr sz="1850" b="1" spc="-45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DE</a:t>
            </a:r>
            <a:endParaRPr sz="18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dirty="0">
                <a:latin typeface="Calibri"/>
                <a:cs typeface="Calibri"/>
              </a:rPr>
              <a:t>BARRA</a:t>
            </a:r>
            <a:r>
              <a:rPr sz="1850" b="1" spc="-40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DE</a:t>
            </a:r>
            <a:endParaRPr sz="18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spc="-10" dirty="0">
                <a:latin typeface="Calibri"/>
                <a:cs typeface="Calibri"/>
              </a:rPr>
              <a:t>ÁREA</a:t>
            </a:r>
            <a:r>
              <a:rPr sz="1850" b="1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DE</a:t>
            </a:r>
            <a:endParaRPr sz="18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spc="-5" dirty="0">
                <a:latin typeface="Calibri"/>
                <a:cs typeface="Calibri"/>
              </a:rPr>
              <a:t>MOSTRAR</a:t>
            </a:r>
            <a:endParaRPr sz="18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spc="-10" dirty="0">
                <a:latin typeface="Calibri"/>
                <a:cs typeface="Calibri"/>
              </a:rPr>
              <a:t>ÁREA</a:t>
            </a:r>
            <a:r>
              <a:rPr sz="1850" b="1" spc="-20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DE</a:t>
            </a:r>
            <a:endParaRPr sz="18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50" b="1" dirty="0">
                <a:latin typeface="Calibri"/>
                <a:cs typeface="Calibri"/>
              </a:rPr>
              <a:t>ÍCONES</a:t>
            </a:r>
            <a:r>
              <a:rPr sz="1850" b="1" spc="-80" dirty="0">
                <a:latin typeface="Calibri"/>
                <a:cs typeface="Calibri"/>
              </a:rPr>
              <a:t> </a:t>
            </a:r>
            <a:r>
              <a:rPr sz="1850" b="1" spc="-35" dirty="0">
                <a:latin typeface="Calibri"/>
                <a:cs typeface="Calibri"/>
              </a:rPr>
              <a:t>DA</a:t>
            </a:r>
            <a:endParaRPr sz="18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012" y="750189"/>
            <a:ext cx="11795125" cy="4457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0480" indent="-457834" algn="just">
              <a:lnSpc>
                <a:spcPct val="100000"/>
              </a:lnSpc>
              <a:spcBef>
                <a:spcPts val="100"/>
              </a:spcBef>
              <a:buAutoNum type="arabicPeriod" startAt="30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Central de Rede e </a:t>
            </a: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Compartilhamento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30480" indent="-457834" algn="just">
              <a:lnSpc>
                <a:spcPct val="100000"/>
              </a:lnSpc>
              <a:spcBef>
                <a:spcPts val="100"/>
              </a:spcBef>
              <a:buAutoNum type="arabicPeriod" startAt="30"/>
              <a:tabLst>
                <a:tab pos="470534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469900" indent="-457834" algn="just">
              <a:lnSpc>
                <a:spcPct val="100000"/>
              </a:lnSpc>
              <a:buAutoNum type="arabicPeriod" startAt="30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Contas</a:t>
            </a:r>
            <a:r>
              <a:rPr sz="2400" b="1" u="heavy" spc="6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6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Usuário:</a:t>
            </a:r>
            <a:r>
              <a:rPr sz="2400" b="1" spc="700" dirty="0">
                <a:latin typeface="Arial"/>
                <a:cs typeface="Arial"/>
              </a:rPr>
              <a:t> </a:t>
            </a:r>
            <a:endParaRPr lang="pt-BR" sz="2400" b="1" spc="700" dirty="0">
              <a:latin typeface="Arial"/>
              <a:cs typeface="Arial"/>
            </a:endParaRPr>
          </a:p>
          <a:p>
            <a:pPr marL="12066" algn="just">
              <a:lnSpc>
                <a:spcPct val="100000"/>
              </a:lnSpc>
              <a:tabLst>
                <a:tab pos="470534" algn="l"/>
              </a:tabLst>
            </a:pPr>
            <a:endParaRPr lang="pt-BR" sz="2400" b="1" spc="700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0"/>
              <a:tabLst>
                <a:tab pos="470534" algn="l"/>
              </a:tabLst>
            </a:pPr>
            <a:endParaRPr lang="pt-BR" sz="2400" b="1" u="heavy" spc="70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0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Ferramentas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Administrativas:</a:t>
            </a:r>
            <a:r>
              <a:rPr sz="2400" b="1" dirty="0">
                <a:latin typeface="Arial"/>
                <a:cs typeface="Arial"/>
              </a:rPr>
              <a:t> </a:t>
            </a:r>
            <a:endParaRPr lang="pt-BR" sz="2400" b="1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0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0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0"/>
              <a:tabLst>
                <a:tab pos="470534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Gerenciador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de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Credenciais:</a:t>
            </a:r>
            <a:r>
              <a:rPr sz="2400" b="1" spc="-10" dirty="0">
                <a:latin typeface="Arial"/>
                <a:cs typeface="Arial"/>
              </a:rPr>
              <a:t> </a:t>
            </a:r>
            <a:endParaRPr lang="pt-BR" sz="2400" b="1" spc="-10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0"/>
              <a:tabLst>
                <a:tab pos="470534" algn="l"/>
              </a:tabLst>
            </a:pPr>
            <a:endParaRPr lang="pt-BR" sz="24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0"/>
              <a:tabLst>
                <a:tab pos="470534" algn="l"/>
              </a:tabLst>
            </a:pPr>
            <a:endParaRPr lang="pt-BR" sz="24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0"/>
              <a:tabLst>
                <a:tab pos="470534" algn="l"/>
              </a:tabLst>
            </a:pPr>
            <a:r>
              <a:rPr sz="24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Histórico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 </a:t>
            </a: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Arquivos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012" y="836167"/>
            <a:ext cx="11795760" cy="420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Opções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Indexação:</a:t>
            </a:r>
            <a:r>
              <a:rPr sz="2400" b="1" spc="-5" dirty="0">
                <a:latin typeface="Arial"/>
                <a:cs typeface="Arial"/>
              </a:rPr>
              <a:t> </a:t>
            </a:r>
            <a:endParaRPr lang="pt-BR" sz="2400" b="1" spc="-5" dirty="0">
              <a:latin typeface="Arial"/>
              <a:cs typeface="Arial"/>
            </a:endParaRPr>
          </a:p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Programas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Padrão</a:t>
            </a: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Segurança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e Manutenção:</a:t>
            </a:r>
            <a:r>
              <a:rPr sz="2400" b="1" spc="-5" dirty="0">
                <a:latin typeface="Arial"/>
                <a:cs typeface="Arial"/>
              </a:rPr>
              <a:t> </a:t>
            </a:r>
            <a:endParaRPr lang="pt-BR" sz="2400" b="1" spc="-5" dirty="0">
              <a:latin typeface="Arial"/>
              <a:cs typeface="Arial"/>
            </a:endParaRPr>
          </a:p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  <a:buAutoNum type="arabicPeriod" startAt="35"/>
              <a:tabLst>
                <a:tab pos="470534" algn="l"/>
              </a:tabLst>
            </a:pPr>
            <a:r>
              <a:rPr sz="2400" b="1" u="heavy" spc="-5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Telefone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Modem: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571" y="498348"/>
            <a:ext cx="3444239" cy="546201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89" y="687070"/>
            <a:ext cx="11798300" cy="56893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7620" indent="-457834" algn="just">
              <a:lnSpc>
                <a:spcPct val="100000"/>
              </a:lnSpc>
              <a:spcBef>
                <a:spcPts val="105"/>
              </a:spcBef>
              <a:buAutoNum type="arabicPeriod" startAt="39"/>
              <a:tabLst>
                <a:tab pos="470534" algn="l"/>
              </a:tabLst>
            </a:pP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Central</a:t>
            </a:r>
            <a:r>
              <a:rPr sz="2300" b="1" u="heavy" spc="50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300" b="1" u="heavy" spc="48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Sincronização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pt-BR" sz="23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7620" indent="-457834" algn="just">
              <a:lnSpc>
                <a:spcPct val="100000"/>
              </a:lnSpc>
              <a:spcBef>
                <a:spcPts val="105"/>
              </a:spcBef>
              <a:buAutoNum type="arabicPeriod" startAt="39"/>
              <a:tabLst>
                <a:tab pos="470534" algn="l"/>
              </a:tabLst>
            </a:pPr>
            <a:endParaRPr sz="2300" dirty="0">
              <a:latin typeface="Arial MT"/>
              <a:cs typeface="Arial MT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23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3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Hora:</a:t>
            </a:r>
            <a:r>
              <a:rPr sz="2300" b="1" spc="-65" dirty="0">
                <a:latin typeface="Arial"/>
                <a:cs typeface="Arial"/>
              </a:rPr>
              <a:t> </a:t>
            </a:r>
            <a:endParaRPr lang="pt-BR" sz="2300" b="1" spc="-65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Firewall </a:t>
            </a:r>
            <a:r>
              <a:rPr sz="23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 </a:t>
            </a:r>
            <a:r>
              <a:rPr sz="23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Windows:</a:t>
            </a:r>
            <a:r>
              <a:rPr sz="2300" b="1" spc="-20" dirty="0">
                <a:latin typeface="Arial"/>
                <a:cs typeface="Arial"/>
              </a:rPr>
              <a:t> </a:t>
            </a:r>
            <a:endParaRPr lang="pt-BR" sz="2300" b="1" spc="-20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endParaRPr lang="pt-BR" sz="2300" b="1" u="heavy" spc="-2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endParaRPr lang="pt-BR" sz="2300" b="1" u="heavy" spc="-2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endParaRPr lang="pt-BR" sz="2300" b="1" u="heavy" spc="-2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Gerenciador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de Dispositivos:</a:t>
            </a:r>
            <a:r>
              <a:rPr sz="2300" b="1" spc="-10" dirty="0">
                <a:latin typeface="Arial"/>
                <a:cs typeface="Arial"/>
              </a:rPr>
              <a:t> </a:t>
            </a:r>
            <a:endParaRPr lang="pt-BR" sz="2300" b="1" spc="-10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endParaRPr lang="pt-BR" sz="23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r>
              <a:rPr sz="23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Idioma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300" b="1" spc="825" dirty="0">
                <a:latin typeface="Arial"/>
                <a:cs typeface="Arial"/>
              </a:rPr>
              <a:t> </a:t>
            </a:r>
            <a:endParaRPr lang="pt-BR" sz="2300" b="1" spc="825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endParaRPr lang="pt-BR" sz="2300" b="1" u="heavy" spc="82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Opções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do Explorador de Arquivos:</a:t>
            </a:r>
            <a:r>
              <a:rPr sz="2300" b="1" spc="-10" dirty="0">
                <a:latin typeface="Arial"/>
                <a:cs typeface="Arial"/>
              </a:rPr>
              <a:t> </a:t>
            </a:r>
            <a:endParaRPr lang="pt-BR" sz="2300" b="1" spc="-10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endParaRPr lang="pt-BR" sz="23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endParaRPr lang="pt-BR" sz="23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endParaRPr lang="pt-BR" sz="23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AutoNum type="arabicPeriod" startAt="39"/>
              <a:tabLst>
                <a:tab pos="470534" algn="l"/>
              </a:tabLst>
            </a:pPr>
            <a:r>
              <a:rPr sz="2300" b="1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Reconhecimento</a:t>
            </a:r>
            <a:r>
              <a:rPr sz="23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3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Fala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10" y="942847"/>
            <a:ext cx="50304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46</a:t>
            </a:r>
            <a:r>
              <a:rPr sz="2400" b="1" spc="-5" dirty="0">
                <a:latin typeface="Arial"/>
                <a:cs typeface="Arial"/>
              </a:rPr>
              <a:t>.</a:t>
            </a:r>
            <a:r>
              <a:rPr sz="2400" b="1" spc="-400" dirty="0"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tem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610" y="2772283"/>
            <a:ext cx="25107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100"/>
              </a:spcBef>
              <a:tabLst>
                <a:tab pos="1047115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spc="-185" dirty="0">
                <a:latin typeface="Arial"/>
                <a:cs typeface="Arial"/>
              </a:rPr>
              <a:t>47</a:t>
            </a:r>
            <a:r>
              <a:rPr sz="2400" b="1" dirty="0">
                <a:latin typeface="Arial"/>
                <a:cs typeface="Arial"/>
              </a:rPr>
              <a:t>.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u="heavy" spc="-3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ouc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pad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885444"/>
            <a:ext cx="676351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10" y="0"/>
            <a:ext cx="11585575" cy="1071447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605790" algn="ctr">
              <a:lnSpc>
                <a:spcPct val="100000"/>
              </a:lnSpc>
              <a:spcBef>
                <a:spcPts val="129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PLOR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QUIVOS</a:t>
            </a:r>
            <a:endParaRPr lang="pt-BR" sz="24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605790" algn="ctr">
              <a:lnSpc>
                <a:spcPct val="100000"/>
              </a:lnSpc>
              <a:spcBef>
                <a:spcPts val="1295"/>
              </a:spcBef>
            </a:pPr>
            <a:r>
              <a:rPr sz="2400" spc="-5" dirty="0" err="1">
                <a:latin typeface="Arial MT"/>
                <a:cs typeface="Arial MT"/>
              </a:rPr>
              <a:t>Programa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</a:t>
            </a:r>
            <a:r>
              <a:rPr sz="2400" spc="1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-5" dirty="0" err="1">
                <a:latin typeface="Arial MT"/>
                <a:cs typeface="Arial MT"/>
              </a:rPr>
              <a:t>função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lang="pt-BR" sz="2400" spc="-5" dirty="0">
                <a:latin typeface="Arial MT"/>
                <a:cs typeface="Arial MT"/>
              </a:rPr>
              <a:t>: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5880" y="1495044"/>
            <a:ext cx="9169908" cy="513740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9207" y="65608"/>
            <a:ext cx="40430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AMBIENTE</a:t>
            </a:r>
            <a:r>
              <a:rPr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610" y="797433"/>
            <a:ext cx="11983720" cy="519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9209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sz="2400" b="1" u="heavy" spc="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2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Título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29209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  <a:tab pos="1463675" algn="l"/>
                <a:tab pos="2001520" algn="l"/>
                <a:tab pos="3536315" algn="l"/>
                <a:tab pos="4718050" algn="l"/>
                <a:tab pos="5220970" algn="l"/>
                <a:tab pos="6386830" algn="l"/>
                <a:tab pos="7941309" algn="l"/>
                <a:tab pos="9581515" algn="l"/>
                <a:tab pos="11050905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Caixa	de	Controle:</a:t>
            </a:r>
            <a:r>
              <a:rPr sz="2400" b="1" spc="-5" dirty="0">
                <a:latin typeface="Arial"/>
                <a:cs typeface="Arial"/>
              </a:rPr>
              <a:t>	</a:t>
            </a:r>
            <a:endParaRPr lang="pt-BR" sz="2400" b="1" spc="-5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  <a:tab pos="1463675" algn="l"/>
                <a:tab pos="2001520" algn="l"/>
                <a:tab pos="3536315" algn="l"/>
                <a:tab pos="4718050" algn="l"/>
                <a:tab pos="5220970" algn="l"/>
                <a:tab pos="6386830" algn="l"/>
                <a:tab pos="7941309" algn="l"/>
                <a:tab pos="9581515" algn="l"/>
                <a:tab pos="11050905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  <a:tab pos="1463675" algn="l"/>
                <a:tab pos="2001520" algn="l"/>
                <a:tab pos="3536315" algn="l"/>
                <a:tab pos="4718050" algn="l"/>
                <a:tab pos="5220970" algn="l"/>
                <a:tab pos="6386830" algn="l"/>
                <a:tab pos="7941309" algn="l"/>
                <a:tab pos="9581515" algn="l"/>
                <a:tab pos="11050905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Faixa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de </a:t>
            </a: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Opções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  <a:tab pos="1463675" algn="l"/>
                <a:tab pos="2001520" algn="l"/>
                <a:tab pos="3536315" algn="l"/>
                <a:tab pos="4718050" algn="l"/>
                <a:tab pos="5220970" algn="l"/>
                <a:tab pos="6386830" algn="l"/>
                <a:tab pos="7941309" algn="l"/>
                <a:tab pos="9581515" algn="l"/>
                <a:tab pos="11050905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469900" marR="43815" indent="-457834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69900" algn="l"/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sz="2400" b="1" u="heavy" spc="2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Ferramentas</a:t>
            </a:r>
            <a:r>
              <a:rPr sz="2400" b="1" u="heavy" spc="2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1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Acesso</a:t>
            </a:r>
            <a:r>
              <a:rPr sz="2400" b="1" u="heavy" spc="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Rápido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43815" indent="-457834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69900" algn="l"/>
                <a:tab pos="470534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469900" marR="12700" indent="-457834">
              <a:lnSpc>
                <a:spcPct val="100000"/>
              </a:lnSpc>
              <a:buAutoNum type="arabicPeriod" startAt="3"/>
              <a:tabLst>
                <a:tab pos="469900" algn="l"/>
                <a:tab pos="470534" algn="l"/>
                <a:tab pos="1530350" algn="l"/>
                <a:tab pos="2150745" algn="l"/>
                <a:tab pos="4074160" algn="l"/>
                <a:tab pos="5101590" algn="l"/>
                <a:tab pos="5533390" algn="l"/>
                <a:tab pos="7069455" algn="l"/>
                <a:tab pos="7671434" algn="l"/>
                <a:tab pos="8511540" algn="l"/>
                <a:tab pos="10078085" algn="l"/>
                <a:tab pos="10511155" algn="l"/>
                <a:tab pos="11793220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reços:</a:t>
            </a:r>
            <a:r>
              <a:rPr sz="2400" b="1" dirty="0">
                <a:latin typeface="Arial"/>
                <a:cs typeface="Arial"/>
              </a:rPr>
              <a:t>	</a:t>
            </a:r>
            <a:endParaRPr lang="pt-BR" sz="2400" b="1" dirty="0">
              <a:latin typeface="Arial"/>
              <a:cs typeface="Arial"/>
            </a:endParaRPr>
          </a:p>
          <a:p>
            <a:pPr marL="469900" marR="12700" indent="-457834">
              <a:lnSpc>
                <a:spcPct val="100000"/>
              </a:lnSpc>
              <a:buAutoNum type="arabicPeriod" startAt="3"/>
              <a:tabLst>
                <a:tab pos="469900" algn="l"/>
                <a:tab pos="470534" algn="l"/>
                <a:tab pos="1530350" algn="l"/>
                <a:tab pos="2150745" algn="l"/>
                <a:tab pos="4074160" algn="l"/>
                <a:tab pos="5101590" algn="l"/>
                <a:tab pos="5533390" algn="l"/>
                <a:tab pos="7069455" algn="l"/>
                <a:tab pos="7671434" algn="l"/>
                <a:tab pos="8511540" algn="l"/>
                <a:tab pos="10078085" algn="l"/>
                <a:tab pos="10511155" algn="l"/>
                <a:tab pos="11793220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12700" indent="-457834">
              <a:lnSpc>
                <a:spcPct val="100000"/>
              </a:lnSpc>
              <a:buAutoNum type="arabicPeriod" startAt="3"/>
              <a:tabLst>
                <a:tab pos="469900" algn="l"/>
                <a:tab pos="470534" algn="l"/>
                <a:tab pos="1530350" algn="l"/>
                <a:tab pos="2150745" algn="l"/>
                <a:tab pos="4074160" algn="l"/>
                <a:tab pos="5101590" algn="l"/>
                <a:tab pos="5533390" algn="l"/>
                <a:tab pos="7069455" algn="l"/>
                <a:tab pos="7671434" algn="l"/>
                <a:tab pos="8511540" algn="l"/>
                <a:tab pos="10078085" algn="l"/>
                <a:tab pos="10511155" algn="l"/>
                <a:tab pos="11793220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Painel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Navegação:</a:t>
            </a:r>
            <a:r>
              <a:rPr sz="2400" b="1" spc="25" dirty="0">
                <a:latin typeface="Arial"/>
                <a:cs typeface="Arial"/>
              </a:rPr>
              <a:t> </a:t>
            </a:r>
            <a:endParaRPr lang="pt-BR" sz="2400" b="1" spc="25" dirty="0">
              <a:latin typeface="Arial"/>
              <a:cs typeface="Arial"/>
            </a:endParaRPr>
          </a:p>
          <a:p>
            <a:pPr marL="469900" marR="12700" indent="-457834">
              <a:lnSpc>
                <a:spcPct val="100000"/>
              </a:lnSpc>
              <a:buAutoNum type="arabicPeriod" startAt="3"/>
              <a:tabLst>
                <a:tab pos="469900" algn="l"/>
                <a:tab pos="470534" algn="l"/>
                <a:tab pos="1530350" algn="l"/>
                <a:tab pos="2150745" algn="l"/>
                <a:tab pos="4074160" algn="l"/>
                <a:tab pos="5101590" algn="l"/>
                <a:tab pos="5533390" algn="l"/>
                <a:tab pos="7069455" algn="l"/>
                <a:tab pos="7671434" algn="l"/>
                <a:tab pos="8511540" algn="l"/>
                <a:tab pos="10078085" algn="l"/>
                <a:tab pos="10511155" algn="l"/>
                <a:tab pos="1179322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Lista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Conteúdo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das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Pastas e </a:t>
            </a: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Unidades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12700" indent="-457834">
              <a:lnSpc>
                <a:spcPct val="100000"/>
              </a:lnSpc>
              <a:buAutoNum type="arabicPeriod" startAt="3"/>
              <a:tabLst>
                <a:tab pos="469900" algn="l"/>
                <a:tab pos="470534" algn="l"/>
                <a:tab pos="1530350" algn="l"/>
                <a:tab pos="2150745" algn="l"/>
                <a:tab pos="4074160" algn="l"/>
                <a:tab pos="5101590" algn="l"/>
                <a:tab pos="5533390" algn="l"/>
                <a:tab pos="7069455" algn="l"/>
                <a:tab pos="7671434" algn="l"/>
                <a:tab pos="8511540" algn="l"/>
                <a:tab pos="10078085" algn="l"/>
                <a:tab pos="10511155" algn="l"/>
                <a:tab pos="11793220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70534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Status: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8789" y="219836"/>
            <a:ext cx="279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b="1" u="heavy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8873" y="951357"/>
            <a:ext cx="1445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QUIVO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9896" y="1737360"/>
            <a:ext cx="4902708" cy="42519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295" y="915924"/>
            <a:ext cx="11024616" cy="1969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5978" y="209499"/>
            <a:ext cx="9582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INÍCIO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10709" y="3551301"/>
            <a:ext cx="2445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COMPARTILHAR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3351" y="4373879"/>
            <a:ext cx="9079992" cy="164134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283" y="915924"/>
            <a:ext cx="10559796" cy="210921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283" y="3849623"/>
            <a:ext cx="10559796" cy="1981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48985" y="251840"/>
            <a:ext cx="103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IBIR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255" y="1082421"/>
            <a:ext cx="29914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0" marR="5080" indent="-724535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1-</a:t>
            </a:r>
            <a:r>
              <a:rPr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BOTÃO</a:t>
            </a:r>
            <a:r>
              <a:rPr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</a:t>
            </a:r>
            <a:r>
              <a:rPr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MENU </a:t>
            </a:r>
            <a:r>
              <a:rPr b="1" spc="-655" dirty="0"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INICIAR: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7808" y="975360"/>
            <a:ext cx="8382000" cy="55854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6042" y="325323"/>
            <a:ext cx="71507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FERRAMENTAS</a:t>
            </a:r>
            <a:r>
              <a:rPr b="1" u="heavy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b="1" u="heavy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ACESSO</a:t>
            </a:r>
            <a:r>
              <a:rPr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RÁPIDO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2796" y="1205483"/>
            <a:ext cx="4261104" cy="9326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9415" y="2653995"/>
            <a:ext cx="11793855" cy="3057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Propriedades:</a:t>
            </a:r>
            <a:r>
              <a:rPr sz="2400" b="1" spc="-5" dirty="0">
                <a:latin typeface="Arial"/>
                <a:cs typeface="Arial"/>
              </a:rPr>
              <a:t> </a:t>
            </a:r>
            <a:endParaRPr lang="pt-BR" sz="2400" b="1" spc="-5" dirty="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endParaRPr lang="pt-BR" sz="2400"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Nova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Pasta:</a:t>
            </a:r>
            <a:r>
              <a:rPr sz="2400" b="1" spc="5" dirty="0">
                <a:latin typeface="Arial"/>
                <a:cs typeface="Arial"/>
              </a:rPr>
              <a:t> </a:t>
            </a:r>
            <a:endParaRPr lang="pt-BR" sz="2400" b="1" spc="5" dirty="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Renomear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400" b="1" spc="-5" dirty="0">
                <a:latin typeface="Arial"/>
                <a:cs typeface="Arial"/>
              </a:rPr>
              <a:t> </a:t>
            </a:r>
            <a:endParaRPr lang="pt-BR" sz="2400" b="1" spc="-5" dirty="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Desfazer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400" b="1" spc="-5" dirty="0">
                <a:latin typeface="Arial"/>
                <a:cs typeface="Arial"/>
              </a:rPr>
              <a:t> </a:t>
            </a:r>
            <a:endParaRPr lang="pt-BR" sz="2400" b="1" spc="-5" dirty="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Refazer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400" b="1" spc="10" dirty="0">
                <a:latin typeface="Arial"/>
                <a:cs typeface="Arial"/>
              </a:rPr>
              <a:t> </a:t>
            </a:r>
            <a:endParaRPr lang="pt-BR" sz="2400" b="1" spc="10" dirty="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Excluir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7872" y="214071"/>
            <a:ext cx="36277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BARRA</a:t>
            </a:r>
            <a:r>
              <a:rPr b="1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ENDEREÇOS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75232"/>
            <a:ext cx="11175492" cy="12146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9415" y="3324605"/>
            <a:ext cx="33528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pt-BR" sz="2400" b="1" spc="-65" dirty="0">
                <a:latin typeface="Arial"/>
                <a:cs typeface="Arial"/>
              </a:rPr>
              <a:t>V</a:t>
            </a:r>
            <a:endParaRPr lang="pt-BR"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spc="-40" dirty="0"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B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B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54701"/>
              </p:ext>
            </p:extLst>
          </p:nvPr>
        </p:nvGraphicFramePr>
        <p:xfrm>
          <a:off x="177761" y="949578"/>
          <a:ext cx="11861165" cy="4556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5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9525" algn="ctr">
                        <a:lnSpc>
                          <a:spcPts val="2635"/>
                        </a:lnSpc>
                      </a:pPr>
                      <a:r>
                        <a:rPr sz="2300" b="1" spc="-5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ATALHO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635"/>
                        </a:lnSpc>
                      </a:pPr>
                      <a:r>
                        <a:rPr sz="2300" b="1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AÇÃO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3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23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ou</a:t>
                      </a:r>
                      <a:r>
                        <a:rPr sz="2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F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endParaRPr sz="23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3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N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endParaRPr sz="23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3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W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endParaRPr sz="23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Shift</a:t>
                      </a:r>
                      <a:r>
                        <a:rPr sz="23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E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565"/>
                        </a:lnSpc>
                        <a:tabLst>
                          <a:tab pos="983615" algn="l"/>
                          <a:tab pos="1943735" algn="l"/>
                          <a:tab pos="2501900" algn="l"/>
                          <a:tab pos="3612515" algn="l"/>
                          <a:tab pos="4641215" algn="l"/>
                          <a:tab pos="5216525" algn="l"/>
                        </a:tabLst>
                      </a:pPr>
                      <a:endParaRPr sz="23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Shift</a:t>
                      </a:r>
                      <a:r>
                        <a:rPr sz="2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N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endParaRPr sz="23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Alt</a:t>
                      </a:r>
                      <a:r>
                        <a:rPr sz="23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P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endParaRPr sz="23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Alt</a:t>
                      </a:r>
                      <a:r>
                        <a:rPr sz="23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Enter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570"/>
                        </a:lnSpc>
                      </a:pPr>
                      <a:endParaRPr sz="23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Alt</a:t>
                      </a:r>
                      <a:r>
                        <a:rPr sz="23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Seta</a:t>
                      </a:r>
                      <a:r>
                        <a:rPr sz="2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23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direita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endParaRPr sz="23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Alt</a:t>
                      </a:r>
                      <a:r>
                        <a:rPr sz="23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Seta</a:t>
                      </a:r>
                      <a:r>
                        <a:rPr sz="23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23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3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esquerda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endParaRPr sz="23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ts val="2645"/>
                        </a:lnSpc>
                      </a:pPr>
                      <a:r>
                        <a:rPr sz="2300" dirty="0">
                          <a:latin typeface="Arial MT"/>
                          <a:cs typeface="Arial MT"/>
                        </a:rPr>
                        <a:t>Alt</a:t>
                      </a:r>
                      <a:r>
                        <a:rPr sz="23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3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Seta</a:t>
                      </a:r>
                      <a:r>
                        <a:rPr sz="23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23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cima</a:t>
                      </a:r>
                      <a:r>
                        <a:rPr sz="23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ou</a:t>
                      </a:r>
                      <a:r>
                        <a:rPr sz="23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tecla</a:t>
                      </a:r>
                      <a:r>
                        <a:rPr sz="23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dirty="0">
                          <a:latin typeface="Arial MT"/>
                          <a:cs typeface="Arial MT"/>
                        </a:rPr>
                        <a:t>Backspace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645"/>
                        </a:lnSpc>
                      </a:pPr>
                      <a:endParaRPr sz="23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91914" y="138176"/>
            <a:ext cx="3509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ATALHOS</a:t>
            </a:r>
            <a:r>
              <a:rPr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TECLADO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59468"/>
              </p:ext>
            </p:extLst>
          </p:nvPr>
        </p:nvGraphicFramePr>
        <p:xfrm>
          <a:off x="320611" y="898525"/>
          <a:ext cx="11534775" cy="5486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5715" algn="ctr">
                        <a:lnSpc>
                          <a:spcPts val="2740"/>
                        </a:lnSpc>
                      </a:pPr>
                      <a:r>
                        <a:rPr sz="2400" b="1" spc="-55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ATALHO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40"/>
                        </a:lnSpc>
                      </a:pPr>
                      <a:r>
                        <a:rPr sz="2400" b="1" spc="-25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AÇÃO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74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Seta</a:t>
                      </a:r>
                      <a:r>
                        <a:rPr sz="2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direita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740"/>
                        </a:lnSpc>
                      </a:pP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79">
                <a:tc>
                  <a:txBody>
                    <a:bodyPr/>
                    <a:lstStyle/>
                    <a:p>
                      <a:pPr>
                        <a:lnSpc>
                          <a:spcPts val="274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Seta</a:t>
                      </a:r>
                      <a:r>
                        <a:rPr sz="2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2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esquerda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690"/>
                        </a:lnSpc>
                        <a:tabLst>
                          <a:tab pos="1582420" algn="l"/>
                          <a:tab pos="2367915" algn="l"/>
                          <a:tab pos="4218305" algn="l"/>
                          <a:tab pos="5018405" algn="l"/>
                        </a:tabLst>
                      </a:pP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74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740"/>
                        </a:lnSpc>
                      </a:pP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745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V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745"/>
                        </a:lnSpc>
                      </a:pP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ts val="2745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Ctrl</a:t>
                      </a:r>
                      <a:r>
                        <a:rPr sz="2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X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745"/>
                        </a:lnSpc>
                      </a:pP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ts val="2745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Ctrl +</a:t>
                      </a:r>
                      <a:r>
                        <a:rPr sz="2400" spc="-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745"/>
                        </a:lnSpc>
                      </a:pP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lnSpc>
                          <a:spcPts val="2745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Shift</a:t>
                      </a:r>
                      <a:r>
                        <a:rPr sz="2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delete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660"/>
                        </a:lnSpc>
                        <a:tabLst>
                          <a:tab pos="1038225" algn="l"/>
                          <a:tab pos="1434465" algn="l"/>
                          <a:tab pos="2660015" algn="l"/>
                          <a:tab pos="3465195" algn="l"/>
                          <a:tab pos="4759325" algn="l"/>
                          <a:tab pos="5594350" algn="l"/>
                        </a:tabLst>
                      </a:pP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97216">
                <a:tc>
                  <a:txBody>
                    <a:bodyPr/>
                    <a:lstStyle/>
                    <a:p>
                      <a:pPr>
                        <a:lnSpc>
                          <a:spcPts val="2745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Alt</a:t>
                      </a:r>
                      <a:r>
                        <a:rPr sz="2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F4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745"/>
                        </a:lnSpc>
                        <a:tabLst>
                          <a:tab pos="1005205" algn="l"/>
                          <a:tab pos="1332865" algn="l"/>
                          <a:tab pos="2797175" algn="l"/>
                          <a:tab pos="3396615" algn="l"/>
                          <a:tab pos="4164965" algn="l"/>
                          <a:tab pos="4663440" algn="l"/>
                        </a:tabLst>
                      </a:pP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75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F2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750"/>
                        </a:lnSpc>
                      </a:pP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" y="2005570"/>
            <a:ext cx="6134100" cy="19685"/>
          </a:xfrm>
          <a:custGeom>
            <a:avLst/>
            <a:gdLst/>
            <a:ahLst/>
            <a:cxnLst/>
            <a:rect l="l" t="t" r="r" b="b"/>
            <a:pathLst>
              <a:path w="6134100" h="19685">
                <a:moveTo>
                  <a:pt x="6134100" y="0"/>
                </a:moveTo>
                <a:lnTo>
                  <a:pt x="0" y="0"/>
                </a:lnTo>
                <a:lnTo>
                  <a:pt x="0" y="19317"/>
                </a:lnTo>
                <a:lnTo>
                  <a:pt x="6134100" y="19317"/>
                </a:lnTo>
                <a:lnTo>
                  <a:pt x="6134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610" y="983144"/>
            <a:ext cx="11701780" cy="3482363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20065" algn="l"/>
                <a:tab pos="52070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MAIS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USADOS:</a:t>
            </a:r>
            <a:r>
              <a:rPr sz="2400" b="1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lang="pt-BR" sz="2400" b="1" u="heavy" spc="2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520065" indent="-50800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20065" algn="l"/>
                <a:tab pos="520700" algn="l"/>
              </a:tabLst>
            </a:pPr>
            <a:endParaRPr lang="pt-BR" sz="2400" b="1" u="heavy" spc="2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520065" indent="-50800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20065" algn="l"/>
                <a:tab pos="520700" algn="l"/>
              </a:tabLst>
            </a:pPr>
            <a:endParaRPr lang="pt-BR" sz="2400" b="1" u="heavy" spc="2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520065" indent="-50800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20065" algn="l"/>
                <a:tab pos="520700" algn="l"/>
              </a:tabLst>
            </a:pPr>
            <a:r>
              <a:rPr sz="2400" b="1" spc="-5" dirty="0">
                <a:latin typeface="Arial"/>
                <a:cs typeface="Arial"/>
              </a:rPr>
              <a:t>ADICIONADOS</a:t>
            </a:r>
            <a:r>
              <a:rPr lang="pt-BR" sz="2400" b="1" spc="8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RECENTEMENTE:</a:t>
            </a:r>
            <a:r>
              <a:rPr sz="2400" b="1" spc="1825" dirty="0">
                <a:latin typeface="Arial"/>
                <a:cs typeface="Arial"/>
              </a:rPr>
              <a:t> </a:t>
            </a:r>
            <a:endParaRPr lang="pt-BR" sz="2400" b="1" spc="1825" dirty="0">
              <a:latin typeface="Arial"/>
              <a:cs typeface="Arial"/>
            </a:endParaRPr>
          </a:p>
          <a:p>
            <a:pPr marL="520065" indent="-50800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20065" algn="l"/>
                <a:tab pos="520700" algn="l"/>
              </a:tabLst>
            </a:pPr>
            <a:endParaRPr lang="pt-BR" sz="2400" b="1" u="heavy" spc="182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520065" indent="-50800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20065" algn="l"/>
                <a:tab pos="520700" algn="l"/>
              </a:tabLst>
            </a:pPr>
            <a:endParaRPr lang="pt-BR" sz="2400" b="1" u="heavy" spc="182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520065" indent="-50800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20065" algn="l"/>
                <a:tab pos="5207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EXPLORADOR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ARQUIVOS: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10" y="1128471"/>
            <a:ext cx="39700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808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1.4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CONFIGURAÇÕES: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8076" y="871727"/>
            <a:ext cx="7610856" cy="54132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622" y="699008"/>
            <a:ext cx="5222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OS</a:t>
            </a:r>
            <a:r>
              <a:rPr sz="2400" b="1" u="heavy" spc="-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2400" b="1" u="heavy" spc="-2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0" y="650748"/>
            <a:ext cx="3352800" cy="56357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10" y="567944"/>
            <a:ext cx="5220970" cy="48449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Notas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importantes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Iniciar: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endParaRPr lang="pt-BR" sz="2400" spc="-5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endParaRPr lang="pt-BR" sz="2400" spc="-5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endParaRPr lang="pt-BR" sz="2400" spc="-5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endParaRPr lang="pt-BR" sz="2400" spc="-5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endParaRPr lang="pt-BR" sz="2400" spc="-5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endParaRPr lang="pt-BR" sz="2400" spc="-5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endParaRPr lang="pt-BR" sz="2400" spc="-5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endParaRPr lang="pt-BR" sz="2400" spc="-5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endParaRPr lang="pt-BR" sz="2400" spc="-5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endParaRPr lang="pt-BR" sz="2400" spc="-5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buSzPct val="91666"/>
              <a:buFont typeface="Wingdings"/>
              <a:buChar char=""/>
              <a:tabLst>
                <a:tab pos="243840" algn="l"/>
              </a:tabLst>
            </a:pPr>
            <a:r>
              <a:rPr sz="2400" spc="-5" dirty="0">
                <a:latin typeface="Arial MT"/>
                <a:cs typeface="Arial MT"/>
              </a:rPr>
              <a:t>  “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Desligar/</a:t>
            </a:r>
            <a:r>
              <a:rPr sz="2400" b="1" u="heavy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Sair</a:t>
            </a:r>
            <a:r>
              <a:rPr sz="2400" spc="-5" dirty="0">
                <a:latin typeface="Arial MT"/>
                <a:cs typeface="Arial MT"/>
              </a:rPr>
              <a:t>”: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0908" y="141729"/>
            <a:ext cx="4740603" cy="66111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632" y="861440"/>
            <a:ext cx="116681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2.</a:t>
            </a:r>
            <a:r>
              <a:rPr b="1" u="heavy" spc="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CAIXA</a:t>
            </a:r>
            <a:r>
              <a:rPr b="1" u="heavy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b="1" u="heavy" spc="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PESQUISA:</a:t>
            </a:r>
            <a:r>
              <a:rPr b="1" u="heavy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6635" y="2570988"/>
            <a:ext cx="4078223" cy="3240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602</Words>
  <Application>Microsoft Office PowerPoint</Application>
  <PresentationFormat>Widescreen</PresentationFormat>
  <Paragraphs>243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Arial</vt:lpstr>
      <vt:lpstr>Arial MT</vt:lpstr>
      <vt:lpstr>Calibri</vt:lpstr>
      <vt:lpstr>Wingdings</vt:lpstr>
      <vt:lpstr>Office Theme</vt:lpstr>
      <vt:lpstr>PROFESSOR : Tulio</vt:lpstr>
      <vt:lpstr>Apresentação do PowerPoint</vt:lpstr>
      <vt:lpstr>Apresentação do PowerPoint</vt:lpstr>
      <vt:lpstr>1- BOTÃO OU MENU  INICIAR:</vt:lpstr>
      <vt:lpstr>Apresentação do PowerPoint</vt:lpstr>
      <vt:lpstr>Apresentação do PowerPoint</vt:lpstr>
      <vt:lpstr>Apresentação do PowerPoint</vt:lpstr>
      <vt:lpstr>Apresentação do PowerPoint</vt:lpstr>
      <vt:lpstr>2. CAIXA DE PESQUISA: </vt:lpstr>
      <vt:lpstr>Apresentação do PowerPoint</vt:lpstr>
      <vt:lpstr>Apresentação do PowerPoint</vt:lpstr>
      <vt:lpstr>3. VISÃO DE TAREFAS: </vt:lpstr>
      <vt:lpstr>Apresentação do PowerPoint</vt:lpstr>
      <vt:lpstr>5. ÁREA DE NOTIFICAÇÃO:</vt:lpstr>
      <vt:lpstr>6. MOSTRAR ÁREA DE TRABALHO:</vt:lpstr>
      <vt:lpstr>8. ÍCONES DA ÁREA DE TRABALHO:</vt:lpstr>
      <vt:lpstr>ACESSORIOS DO WINDOWS</vt:lpstr>
      <vt:lpstr>8. Mapa de Caracteres:   </vt:lpstr>
      <vt:lpstr>Apresentação do PowerPoint</vt:lpstr>
      <vt:lpstr>Apresentação do PowerPoint</vt:lpstr>
      <vt:lpstr>PAINEL DE CONTROLE WINDOWS 10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AMBIENTE DO PROGRAMA</vt:lpstr>
      <vt:lpstr>FAIXA DE OPÇÕES</vt:lpstr>
      <vt:lpstr>INÍCIO</vt:lpstr>
      <vt:lpstr>EXIBIR</vt:lpstr>
      <vt:lpstr>BARRA DE FERRAMENTAS DE ACESSO RÁPIDO</vt:lpstr>
      <vt:lpstr>BARRA DE ENDEREÇOS</vt:lpstr>
      <vt:lpstr>ATALHOS DE TECLADO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Icaro Terror</dc:creator>
  <cp:lastModifiedBy>Instrutor</cp:lastModifiedBy>
  <cp:revision>9</cp:revision>
  <dcterms:created xsi:type="dcterms:W3CDTF">2023-04-19T13:59:15Z</dcterms:created>
  <dcterms:modified xsi:type="dcterms:W3CDTF">2023-04-19T17:00:36Z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2023-04-19T00:00:00Z</vt:filetime>
  </property>
</Properties>
</file>