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</p:sldIdLst>
  <p:sldSz cx="6070600" cy="4552950"/>
  <p:notesSz cx="6070600" cy="455295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61" d="100"/>
          <a:sy n="161" d="100"/>
        </p:scale>
        <p:origin x="1728" y="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5771" y="1411414"/>
            <a:ext cx="5165407" cy="956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11542" y="2549652"/>
            <a:ext cx="4253865" cy="11382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03847" y="1047178"/>
            <a:ext cx="2643473" cy="3004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129629" y="1047178"/>
            <a:ext cx="2643473" cy="3004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3847" y="182118"/>
            <a:ext cx="5469255" cy="7284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3847" y="1047178"/>
            <a:ext cx="5469255" cy="3004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066163" y="4234243"/>
            <a:ext cx="1944624" cy="2276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03847" y="4234243"/>
            <a:ext cx="1397698" cy="2276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75404" y="4234243"/>
            <a:ext cx="1397698" cy="2276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FE0E9EE-11D5-4499-9797-AB707A599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2102"/>
            <a:ext cx="6070600" cy="39487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81000"/>
            <a:ext cx="5438775" cy="40671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81000"/>
            <a:ext cx="5438775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1066800"/>
            <a:ext cx="54864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1143000"/>
            <a:ext cx="5438775" cy="15906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81000"/>
            <a:ext cx="5410200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81000"/>
            <a:ext cx="54102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1066800"/>
            <a:ext cx="5410200" cy="28479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850" y="381000"/>
            <a:ext cx="5419725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5638800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1143000"/>
            <a:ext cx="5410200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676400"/>
            <a:ext cx="358140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81000"/>
            <a:ext cx="5429250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76200"/>
            <a:ext cx="5648325" cy="3581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725" y="304800"/>
            <a:ext cx="5095875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381000"/>
            <a:ext cx="53340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381000"/>
            <a:ext cx="54864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04800"/>
            <a:ext cx="5438775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325" y="1143000"/>
            <a:ext cx="5400675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228600"/>
            <a:ext cx="5438775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81000"/>
            <a:ext cx="5410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81000"/>
            <a:ext cx="5438775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850" y="1066800"/>
            <a:ext cx="539115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228600"/>
            <a:ext cx="5410200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228600"/>
            <a:ext cx="5429250" cy="3581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1143000"/>
            <a:ext cx="5410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81000"/>
            <a:ext cx="5438775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1143000"/>
            <a:ext cx="5410200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81000"/>
            <a:ext cx="5438775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81000"/>
            <a:ext cx="5410200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381000"/>
            <a:ext cx="5867400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850" y="1066800"/>
            <a:ext cx="5391150" cy="2895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1066800"/>
            <a:ext cx="5410200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457200"/>
            <a:ext cx="5514975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457200"/>
            <a:ext cx="5438775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1066800"/>
            <a:ext cx="5410200" cy="291465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850" y="228600"/>
            <a:ext cx="5410200" cy="35814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228600"/>
            <a:ext cx="5105400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81000"/>
            <a:ext cx="54102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228600"/>
            <a:ext cx="5410200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81000"/>
            <a:ext cx="5429250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1066800"/>
            <a:ext cx="5438775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81000"/>
            <a:ext cx="5410200" cy="36004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1066800"/>
            <a:ext cx="5410200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850" y="1066800"/>
            <a:ext cx="5391150" cy="2847975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81000"/>
            <a:ext cx="4953000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381000"/>
            <a:ext cx="5715000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381000"/>
            <a:ext cx="57150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81000"/>
            <a:ext cx="54102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81000"/>
            <a:ext cx="5438775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152400"/>
            <a:ext cx="4733925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52400"/>
            <a:ext cx="4800600" cy="379095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152400"/>
            <a:ext cx="44958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381000"/>
            <a:ext cx="5257800" cy="4171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228600"/>
            <a:ext cx="5410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5572125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457200"/>
            <a:ext cx="548640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228600"/>
            <a:ext cx="5486400" cy="4048125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81000"/>
            <a:ext cx="5334000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304800"/>
            <a:ext cx="5181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76200"/>
            <a:ext cx="5343525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381000"/>
            <a:ext cx="51816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76200"/>
            <a:ext cx="5295900" cy="42005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228600"/>
            <a:ext cx="542925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81000"/>
            <a:ext cx="54102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1143000"/>
            <a:ext cx="5410200" cy="266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0</Words>
  <Application>Microsoft Office PowerPoint</Application>
  <PresentationFormat>Personalizar</PresentationFormat>
  <Paragraphs>0</Paragraphs>
  <Slides>67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67</vt:i4>
      </vt:variant>
    </vt:vector>
  </HeadingPairs>
  <TitlesOfParts>
    <vt:vector size="69" baseType="lpstr"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Instrutor</dc:creator>
  <cp:lastModifiedBy>Instrutor</cp:lastModifiedBy>
  <cp:revision>1</cp:revision>
  <dcterms:created xsi:type="dcterms:W3CDTF">2023-02-13T18:45:16Z</dcterms:created>
  <dcterms:modified xsi:type="dcterms:W3CDTF">2023-02-13T18:51:00Z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2023-02-13T00:00:00Z</vt:filetime>
  </property>
  <property fmtid="{D5CDD505-2E9C-101B-9397-08002B2CF9AE}" pid="3" name="LastSaved">
    <vt:filetime>2023-02-13T00:00:00Z</vt:filetime>
  </property>
</Properties>
</file>