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6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3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358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20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4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42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3/19/2023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50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3/19/2023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11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3/19/2023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6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69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05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3/19/2023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904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90D76C-184F-4A96-8FE8-1114F8EE1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DE355-E8A7-498B-A6A0-54D03B953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3644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765C90-1A64-21E2-05F4-B9A7B065A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787" y="2235200"/>
            <a:ext cx="4910841" cy="2387600"/>
          </a:xfrm>
        </p:spPr>
        <p:txBody>
          <a:bodyPr>
            <a:noAutofit/>
          </a:bodyPr>
          <a:lstStyle/>
          <a:p>
            <a:r>
              <a:rPr lang="pt-BR" sz="3200" dirty="0">
                <a:latin typeface="Segoe UI" panose="020B0502040204020203" pitchFamily="34" charset="0"/>
                <a:ea typeface="Times New Roman" panose="02020603050405020304" pitchFamily="18" charset="0"/>
              </a:rPr>
              <a:t>Linux </a:t>
            </a:r>
            <a:br>
              <a:rPr lang="pt-BR" sz="3200" dirty="0"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pt-BR" sz="3200" dirty="0">
                <a:latin typeface="Segoe UI" panose="020B0502040204020203" pitchFamily="34" charset="0"/>
                <a:ea typeface="Times New Roman" panose="02020603050405020304" pitchFamily="18" charset="0"/>
              </a:rPr>
              <a:t>Curiosidades</a:t>
            </a:r>
            <a:br>
              <a:rPr lang="pt-BR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pt-BR" sz="3200" dirty="0"/>
          </a:p>
        </p:txBody>
      </p:sp>
      <p:pic>
        <p:nvPicPr>
          <p:cNvPr id="4" name="Picture 3" descr="Tela de Fundo de Tecnologia de Rede">
            <a:extLst>
              <a:ext uri="{FF2B5EF4-FFF2-40B4-BE49-F238E27FC236}">
                <a16:creationId xmlns:a16="http://schemas.microsoft.com/office/drawing/2014/main" id="{1BE3E919-9882-EC90-828F-4CA03D7F29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219" r="6898" b="-1"/>
          <a:stretch/>
        </p:blipFill>
        <p:spPr>
          <a:xfrm>
            <a:off x="6083645" y="10"/>
            <a:ext cx="610835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515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90D76C-184F-4A96-8FE8-1114F8EE1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DE355-E8A7-498B-A6A0-54D03B953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3644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765C90-1A64-21E2-05F4-B9A7B065A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300" y="2235200"/>
            <a:ext cx="4910841" cy="2387600"/>
          </a:xfrm>
        </p:spPr>
        <p:txBody>
          <a:bodyPr>
            <a:noAutofit/>
          </a:bodyPr>
          <a:lstStyle/>
          <a:p>
            <a:r>
              <a:rPr lang="pt-BR" sz="32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Muitas empresas utilizam o Linux, desde pequenas startups até grandes corporações. Aqui estão alguns exemplos notáveis:</a:t>
            </a:r>
            <a:br>
              <a:rPr lang="pt-BR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pt-BR" sz="3200" dirty="0"/>
          </a:p>
        </p:txBody>
      </p:sp>
      <p:pic>
        <p:nvPicPr>
          <p:cNvPr id="4" name="Picture 3" descr="Tela de Fundo de Tecnologia de Rede">
            <a:extLst>
              <a:ext uri="{FF2B5EF4-FFF2-40B4-BE49-F238E27FC236}">
                <a16:creationId xmlns:a16="http://schemas.microsoft.com/office/drawing/2014/main" id="{1BE3E919-9882-EC90-828F-4CA03D7F29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219" r="6898" b="-1"/>
          <a:stretch/>
        </p:blipFill>
        <p:spPr>
          <a:xfrm>
            <a:off x="6083645" y="10"/>
            <a:ext cx="610835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374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90D76C-184F-4A96-8FE8-1114F8EE1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DE355-E8A7-498B-A6A0-54D03B953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3644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765C90-1A64-21E2-05F4-B9A7B065A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401" y="2381320"/>
            <a:ext cx="4910841" cy="2387600"/>
          </a:xfrm>
        </p:spPr>
        <p:txBody>
          <a:bodyPr>
            <a:noAutofit/>
          </a:bodyPr>
          <a:lstStyle/>
          <a:p>
            <a:pPr marL="342900" lvl="0" indent="-342900">
              <a:tabLst>
                <a:tab pos="457200" algn="l"/>
              </a:tabLst>
            </a:pPr>
            <a:r>
              <a:rPr lang="pt-BR" sz="32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Google: A maioria dos servidores do Google é executado em Linux e o sistema operacional é usado em muitos outros projetos do Google, como o Android.</a:t>
            </a:r>
            <a:endParaRPr lang="pt-BR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3" descr="Tela de Fundo de Tecnologia de Rede">
            <a:extLst>
              <a:ext uri="{FF2B5EF4-FFF2-40B4-BE49-F238E27FC236}">
                <a16:creationId xmlns:a16="http://schemas.microsoft.com/office/drawing/2014/main" id="{1BE3E919-9882-EC90-828F-4CA03D7F29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219" r="6898" b="-1"/>
          <a:stretch/>
        </p:blipFill>
        <p:spPr>
          <a:xfrm>
            <a:off x="6083645" y="10"/>
            <a:ext cx="610835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844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90D76C-184F-4A96-8FE8-1114F8EE1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DE355-E8A7-498B-A6A0-54D03B953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3644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765C90-1A64-21E2-05F4-B9A7B065A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401" y="2381320"/>
            <a:ext cx="5363825" cy="2387600"/>
          </a:xfrm>
        </p:spPr>
        <p:txBody>
          <a:bodyPr>
            <a:noAutofit/>
          </a:bodyPr>
          <a:lstStyle/>
          <a:p>
            <a:pPr marL="342900" lvl="0" indent="-342900">
              <a:tabLst>
                <a:tab pos="457200" algn="l"/>
              </a:tabLst>
            </a:pPr>
            <a:r>
              <a:rPr lang="pt-BR" sz="32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	</a:t>
            </a:r>
            <a:r>
              <a:rPr lang="pt-BR" sz="32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Amazon</a:t>
            </a:r>
            <a:r>
              <a:rPr lang="pt-BR" sz="32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: A infraestrutura da </a:t>
            </a:r>
            <a:r>
              <a:rPr lang="pt-BR" sz="32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Amazon</a:t>
            </a:r>
            <a:r>
              <a:rPr lang="pt-BR" sz="32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Web Services (AWS) é executada em grande parte em Linux, fornecendo serviços de nuvem para milhões de clientes em todo o mundo.</a:t>
            </a:r>
            <a:endParaRPr lang="pt-BR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3" descr="Tela de Fundo de Tecnologia de Rede">
            <a:extLst>
              <a:ext uri="{FF2B5EF4-FFF2-40B4-BE49-F238E27FC236}">
                <a16:creationId xmlns:a16="http://schemas.microsoft.com/office/drawing/2014/main" id="{1BE3E919-9882-EC90-828F-4CA03D7F29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219" r="6898" b="-1"/>
          <a:stretch/>
        </p:blipFill>
        <p:spPr>
          <a:xfrm>
            <a:off x="6083645" y="10"/>
            <a:ext cx="610835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3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90D76C-184F-4A96-8FE8-1114F8EE1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DE355-E8A7-498B-A6A0-54D03B953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3644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765C90-1A64-21E2-05F4-B9A7B065A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909" y="3149946"/>
            <a:ext cx="5363825" cy="2387600"/>
          </a:xfrm>
        </p:spPr>
        <p:txBody>
          <a:bodyPr>
            <a:noAutofit/>
          </a:bodyPr>
          <a:lstStyle/>
          <a:p>
            <a:pPr marL="342900" lvl="0" indent="-342900">
              <a:tabLst>
                <a:tab pos="457200" algn="l"/>
              </a:tabLst>
            </a:pPr>
            <a:r>
              <a:rPr lang="pt-BR" sz="32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		IBM: A IBM é um dos maiores contribuidores do kernel do Linux e usa o sistema operacional em seus próprios produtos e serviços, bem como nos projetos de código aberto que apoia.</a:t>
            </a:r>
            <a:endParaRPr lang="pt-BR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3" descr="Tela de Fundo de Tecnologia de Rede">
            <a:extLst>
              <a:ext uri="{FF2B5EF4-FFF2-40B4-BE49-F238E27FC236}">
                <a16:creationId xmlns:a16="http://schemas.microsoft.com/office/drawing/2014/main" id="{1BE3E919-9882-EC90-828F-4CA03D7F29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219" r="6898" b="-1"/>
          <a:stretch/>
        </p:blipFill>
        <p:spPr>
          <a:xfrm>
            <a:off x="6083645" y="10"/>
            <a:ext cx="610835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302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90D76C-184F-4A96-8FE8-1114F8EE1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DE355-E8A7-498B-A6A0-54D03B953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3644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765C90-1A64-21E2-05F4-B9A7B065A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909" y="3149946"/>
            <a:ext cx="5363825" cy="2387600"/>
          </a:xfrm>
        </p:spPr>
        <p:txBody>
          <a:bodyPr>
            <a:noAutofit/>
          </a:bodyPr>
          <a:lstStyle/>
          <a:p>
            <a:pPr marL="342900" lvl="0" indent="-342900">
              <a:tabLst>
                <a:tab pos="457200" algn="l"/>
              </a:tabLst>
            </a:pPr>
            <a:r>
              <a:rPr lang="pt-BR" sz="32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	Facebook: A plataforma do Facebook é executada em grande parte em Linux e a empresa é conhecida por ter criado seu próprio sistema operacional baseado em Linux, chamado TAO (The </a:t>
            </a:r>
            <a:r>
              <a:rPr lang="pt-BR" sz="32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Associations</a:t>
            </a:r>
            <a:r>
              <a:rPr lang="pt-BR" sz="32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pt-BR" sz="32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and</a:t>
            </a:r>
            <a:r>
              <a:rPr lang="pt-BR" sz="32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pt-BR" sz="32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Objects</a:t>
            </a:r>
            <a:r>
              <a:rPr lang="pt-BR" sz="32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).</a:t>
            </a:r>
            <a:endParaRPr lang="pt-BR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3" descr="Tela de Fundo de Tecnologia de Rede">
            <a:extLst>
              <a:ext uri="{FF2B5EF4-FFF2-40B4-BE49-F238E27FC236}">
                <a16:creationId xmlns:a16="http://schemas.microsoft.com/office/drawing/2014/main" id="{1BE3E919-9882-EC90-828F-4CA03D7F29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219" r="6898" b="-1"/>
          <a:stretch/>
        </p:blipFill>
        <p:spPr>
          <a:xfrm>
            <a:off x="6083645" y="10"/>
            <a:ext cx="610835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093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90D76C-184F-4A96-8FE8-1114F8EE1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DE355-E8A7-498B-A6A0-54D03B953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3644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765C90-1A64-21E2-05F4-B9A7B065A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909" y="4051093"/>
            <a:ext cx="5363825" cy="2387600"/>
          </a:xfrm>
        </p:spPr>
        <p:txBody>
          <a:bodyPr>
            <a:noAutofit/>
          </a:bodyPr>
          <a:lstStyle/>
          <a:p>
            <a:pPr marL="342900" lvl="0" indent="-342900">
              <a:tabLst>
                <a:tab pos="457200" algn="l"/>
              </a:tabLst>
            </a:pPr>
            <a:r>
              <a:rPr lang="pt-BR" sz="32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	Tesla: Os carros elétricos da Tesla usam Linux em seus sistemas de </a:t>
            </a:r>
            <a:r>
              <a:rPr lang="pt-BR" sz="32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infoentretenimento</a:t>
            </a:r>
            <a:r>
              <a:rPr lang="pt-BR" sz="32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e na tela central do carro.</a:t>
            </a:r>
            <a:br>
              <a:rPr lang="pt-BR" sz="32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pt-BR" sz="32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6.	NASA: A NASA usa o Linux em muitos de seus projetos, incluindo o Mars Rover, que é equipado com vários computadores que executam Linux.</a:t>
            </a:r>
            <a:br>
              <a:rPr lang="pt-BR" sz="32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</a:br>
            <a:endParaRPr lang="pt-BR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3" descr="Tela de Fundo de Tecnologia de Rede">
            <a:extLst>
              <a:ext uri="{FF2B5EF4-FFF2-40B4-BE49-F238E27FC236}">
                <a16:creationId xmlns:a16="http://schemas.microsoft.com/office/drawing/2014/main" id="{1BE3E919-9882-EC90-828F-4CA03D7F29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219" r="6898" b="-1"/>
          <a:stretch/>
        </p:blipFill>
        <p:spPr>
          <a:xfrm>
            <a:off x="6083645" y="10"/>
            <a:ext cx="610835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546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90D76C-184F-4A96-8FE8-1114F8EE1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DE355-E8A7-498B-A6A0-54D03B953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3644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765C90-1A64-21E2-05F4-B9A7B065A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909" y="4051093"/>
            <a:ext cx="5363825" cy="2387600"/>
          </a:xfrm>
        </p:spPr>
        <p:txBody>
          <a:bodyPr>
            <a:noAutofit/>
          </a:bodyPr>
          <a:lstStyle/>
          <a:p>
            <a:pPr marL="342900" lvl="0" indent="-342900">
              <a:tabLst>
                <a:tab pos="457200" algn="l"/>
              </a:tabLst>
            </a:pPr>
            <a:r>
              <a:rPr lang="pt-BR" sz="32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Você sabia que a Microsoft desenvolveu a sua própria distribuição do Linux? Chamada de CBL-Mariner, ela foi lançada de maneira silenciosa na plataforma GitHub, por volta de setembro de 2020. Ela está disponível para download sob a licença do tipo Open </a:t>
            </a:r>
            <a:r>
              <a:rPr lang="pt-BR" sz="32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Source</a:t>
            </a:r>
            <a:r>
              <a:rPr lang="pt-BR" sz="32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MIT.	</a:t>
            </a:r>
            <a:endParaRPr lang="pt-BR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3" descr="Tela de Fundo de Tecnologia de Rede">
            <a:extLst>
              <a:ext uri="{FF2B5EF4-FFF2-40B4-BE49-F238E27FC236}">
                <a16:creationId xmlns:a16="http://schemas.microsoft.com/office/drawing/2014/main" id="{1BE3E919-9882-EC90-828F-4CA03D7F29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219" r="6898" b="-1"/>
          <a:stretch/>
        </p:blipFill>
        <p:spPr>
          <a:xfrm>
            <a:off x="6083645" y="10"/>
            <a:ext cx="610835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22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90D76C-184F-4A96-8FE8-1114F8EE1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DE355-E8A7-498B-A6A0-54D03B953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3644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765C90-1A64-21E2-05F4-B9A7B065A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909" y="4051093"/>
            <a:ext cx="5363825" cy="2387600"/>
          </a:xfrm>
        </p:spPr>
        <p:txBody>
          <a:bodyPr>
            <a:noAutofit/>
          </a:bodyPr>
          <a:lstStyle/>
          <a:p>
            <a:pPr marL="342900" lvl="0" indent="-342900">
              <a:tabLst>
                <a:tab pos="457200" algn="l"/>
              </a:tabLst>
            </a:pPr>
            <a:r>
              <a:rPr lang="pt-BR" sz="32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Você sabia que a Microsoft desenvolveu a sua própria distribuição do Linux? Chamada de CBL-Mariner, ela foi lançada de maneira silenciosa na plataforma GitHub, por volta de setembro de 2020. Ela está disponível para download sob a licença do tipo Open </a:t>
            </a:r>
            <a:r>
              <a:rPr lang="pt-BR" sz="32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Source</a:t>
            </a:r>
            <a:r>
              <a:rPr lang="pt-BR" sz="32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MIT.	</a:t>
            </a:r>
            <a:endParaRPr lang="pt-BR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3" descr="Tela de Fundo de Tecnologia de Rede">
            <a:extLst>
              <a:ext uri="{FF2B5EF4-FFF2-40B4-BE49-F238E27FC236}">
                <a16:creationId xmlns:a16="http://schemas.microsoft.com/office/drawing/2014/main" id="{1BE3E919-9882-EC90-828F-4CA03D7F29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219" r="6898" b="-1"/>
          <a:stretch/>
        </p:blipFill>
        <p:spPr>
          <a:xfrm>
            <a:off x="6083645" y="10"/>
            <a:ext cx="610835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812987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D937B0"/>
      </a:accent1>
      <a:accent2>
        <a:srgbClr val="AC25C7"/>
      </a:accent2>
      <a:accent3>
        <a:srgbClr val="7B37D9"/>
      </a:accent3>
      <a:accent4>
        <a:srgbClr val="3A3ACC"/>
      </a:accent4>
      <a:accent5>
        <a:srgbClr val="377AD9"/>
      </a:accent5>
      <a:accent6>
        <a:srgbClr val="25ACC7"/>
      </a:accent6>
      <a:hlink>
        <a:srgbClr val="3F5FBF"/>
      </a:hlink>
      <a:folHlink>
        <a:srgbClr val="7F7F7F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314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Bahnschrift</vt:lpstr>
      <vt:lpstr>Segoe UI</vt:lpstr>
      <vt:lpstr>Times New Roman</vt:lpstr>
      <vt:lpstr>MatrixVTI</vt:lpstr>
      <vt:lpstr>Linux  Curiosidades </vt:lpstr>
      <vt:lpstr>Muitas empresas utilizam o Linux, desde pequenas startups até grandes corporações. Aqui estão alguns exemplos notáveis: </vt:lpstr>
      <vt:lpstr>Google: A maioria dos servidores do Google é executado em Linux e o sistema operacional é usado em muitos outros projetos do Google, como o Android.</vt:lpstr>
      <vt:lpstr> Amazon: A infraestrutura da Amazon Web Services (AWS) é executada em grande parte em Linux, fornecendo serviços de nuvem para milhões de clientes em todo o mundo.</vt:lpstr>
      <vt:lpstr>  IBM: A IBM é um dos maiores contribuidores do kernel do Linux e usa o sistema operacional em seus próprios produtos e serviços, bem como nos projetos de código aberto que apoia.</vt:lpstr>
      <vt:lpstr> Facebook: A plataforma do Facebook é executada em grande parte em Linux e a empresa é conhecida por ter criado seu próprio sistema operacional baseado em Linux, chamado TAO (The Associations and Objects).</vt:lpstr>
      <vt:lpstr> Tesla: Os carros elétricos da Tesla usam Linux em seus sistemas de infoentretenimento e na tela central do carro. 6. NASA: A NASA usa o Linux em muitos de seus projetos, incluindo o Mars Rover, que é equipado com vários computadores que executam Linux. </vt:lpstr>
      <vt:lpstr>Você sabia que a Microsoft desenvolveu a sua própria distribuição do Linux? Chamada de CBL-Mariner, ela foi lançada de maneira silenciosa na plataforma GitHub, por volta de setembro de 2020. Ela está disponível para download sob a licença do tipo Open Source MIT. </vt:lpstr>
      <vt:lpstr>Você sabia que a Microsoft desenvolveu a sua própria distribuição do Linux? Chamada de CBL-Mariner, ela foi lançada de maneira silenciosa na plataforma GitHub, por volta de setembro de 2020. Ela está disponível para download sob a licença do tipo Open Source MIT.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 Curiosidades </dc:title>
  <dc:creator>GETÚLIO DA SILVA SANTOS</dc:creator>
  <cp:lastModifiedBy>GETÚLIO DA SILVA SANTOS</cp:lastModifiedBy>
  <cp:revision>1</cp:revision>
  <dcterms:created xsi:type="dcterms:W3CDTF">2023-03-19T22:32:41Z</dcterms:created>
  <dcterms:modified xsi:type="dcterms:W3CDTF">2023-03-19T22:45:05Z</dcterms:modified>
</cp:coreProperties>
</file>