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267" y="15620"/>
            <a:ext cx="862746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875" y="129921"/>
            <a:ext cx="833424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474" y="1444498"/>
            <a:ext cx="8255050" cy="439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4800" y="1295400"/>
            <a:ext cx="8406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Manutenção</a:t>
            </a:r>
            <a:r>
              <a:rPr sz="4800" spc="7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de</a:t>
            </a:r>
            <a:r>
              <a:rPr sz="4800" spc="2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Computadores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2901633"/>
            <a:ext cx="4008120" cy="643766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R="122555" algn="ctr">
              <a:lnSpc>
                <a:spcPct val="100000"/>
              </a:lnSpc>
              <a:spcBef>
                <a:spcPts val="1660"/>
              </a:spcBef>
            </a:pPr>
            <a:r>
              <a:rPr sz="2800" spc="-5" dirty="0">
                <a:solidFill>
                  <a:srgbClr val="00498E"/>
                </a:solidFill>
                <a:latin typeface="Arial MT"/>
                <a:cs typeface="Arial MT"/>
              </a:rPr>
              <a:t>Aula</a:t>
            </a:r>
            <a:r>
              <a:rPr sz="2800" spc="-35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2800" spc="-5" dirty="0" smtClean="0">
                <a:solidFill>
                  <a:srgbClr val="00498E"/>
                </a:solidFill>
                <a:latin typeface="Arial MT"/>
                <a:cs typeface="Arial MT"/>
              </a:rPr>
              <a:t>8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06502"/>
            <a:ext cx="575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Retire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também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 cabos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Botão</a:t>
            </a:r>
            <a:r>
              <a:rPr sz="1800" b="1" spc="-10" dirty="0">
                <a:latin typeface="Calibri"/>
                <a:cs typeface="Calibri"/>
              </a:rPr>
              <a:t> Power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 </a:t>
            </a:r>
            <a:r>
              <a:rPr sz="1800" b="1" spc="-35" dirty="0">
                <a:latin typeface="Calibri"/>
                <a:cs typeface="Calibri"/>
              </a:rPr>
              <a:t>Touch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053083"/>
            <a:ext cx="6768083" cy="4608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4492"/>
            <a:ext cx="461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Remoção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carcaça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abertura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notebook.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765048"/>
            <a:ext cx="6841235" cy="44637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2587" y="5680354"/>
            <a:ext cx="73571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Retire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todos </a:t>
            </a: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spc="-10" dirty="0">
                <a:latin typeface="Calibri"/>
                <a:cs typeface="Calibri"/>
              </a:rPr>
              <a:t>parafusos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circulados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amarelo,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tampas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compartimentos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acesso as</a:t>
            </a:r>
            <a:r>
              <a:rPr sz="1800" spc="-5" dirty="0">
                <a:latin typeface="Calibri"/>
                <a:cs typeface="Calibri"/>
              </a:rPr>
              <a:t> peças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HD,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MEMORIAS, </a:t>
            </a:r>
            <a:r>
              <a:rPr sz="1800" spc="-10" dirty="0">
                <a:latin typeface="Calibri"/>
                <a:cs typeface="Calibri"/>
              </a:rPr>
              <a:t>COOLER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29921"/>
            <a:ext cx="204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Remoção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do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" y="5676696"/>
            <a:ext cx="77952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Retire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25" dirty="0">
                <a:latin typeface="Calibri"/>
                <a:cs typeface="Calibri"/>
              </a:rPr>
              <a:t>HD,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Puxe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 </a:t>
            </a:r>
            <a:r>
              <a:rPr sz="1800" spc="-5" dirty="0">
                <a:latin typeface="Calibri"/>
                <a:cs typeface="Calibri"/>
              </a:rPr>
              <a:t>pouco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trás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desencaixar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conectado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mãe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depois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levante</a:t>
            </a:r>
            <a:r>
              <a:rPr sz="1800" dirty="0">
                <a:latin typeface="Calibri"/>
                <a:cs typeface="Calibri"/>
              </a:rPr>
              <a:t> um lado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depois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</a:t>
            </a:r>
            <a:r>
              <a:rPr sz="1800" spc="-5" dirty="0">
                <a:latin typeface="Calibri"/>
                <a:cs typeface="Calibri"/>
              </a:rPr>
              <a:t> 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 não 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fazer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HD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verifique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tipo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 IDE.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765048"/>
            <a:ext cx="7344156" cy="46802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75005"/>
            <a:ext cx="7536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RETIRAR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GRAVADORA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Retire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prende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gravadora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auxilio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fenda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empurre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cuidado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muita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força</a:t>
            </a:r>
            <a:r>
              <a:rPr sz="1800" spc="-5" dirty="0">
                <a:latin typeface="Calibri"/>
                <a:cs typeface="Calibri"/>
              </a:rPr>
              <a:t> 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poderá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quebrar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encaixe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gravadora.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1772412"/>
            <a:ext cx="6841235" cy="3528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370" y="5608116"/>
            <a:ext cx="735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Depois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duas </a:t>
            </a:r>
            <a:r>
              <a:rPr sz="1800" dirty="0">
                <a:latin typeface="Calibri"/>
                <a:cs typeface="Calibri"/>
              </a:rPr>
              <a:t>mãos </a:t>
            </a:r>
            <a:r>
              <a:rPr sz="1800" spc="-15" dirty="0">
                <a:latin typeface="Calibri"/>
                <a:cs typeface="Calibri"/>
              </a:rPr>
              <a:t>puxe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5" dirty="0">
                <a:latin typeface="Calibri"/>
                <a:cs typeface="Calibri"/>
              </a:rPr>
              <a:t>gravadora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abaixo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134492"/>
            <a:ext cx="607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REMOVER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COOLER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DISSIPADOR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Retire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parafusos</a:t>
            </a:r>
            <a:r>
              <a:rPr sz="1800" spc="-5" dirty="0">
                <a:latin typeface="Calibri"/>
                <a:cs typeface="Calibri"/>
              </a:rPr>
              <a:t> 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indicado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DISCIPADOR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1124711"/>
            <a:ext cx="7344156" cy="4392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437" y="5824220"/>
            <a:ext cx="665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Desconecte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cabo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ventoinha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processador,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Depois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cooler.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6951"/>
            <a:ext cx="7395209" cy="11049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b="1" spc="-10" dirty="0">
                <a:latin typeface="Calibri"/>
                <a:cs typeface="Calibri"/>
              </a:rPr>
              <a:t>REMOVER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COOLER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DISCIPADOR</a:t>
            </a:r>
            <a:endParaRPr sz="18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latin typeface="Calibri"/>
                <a:cs typeface="Calibri"/>
              </a:rPr>
              <a:t>Depois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conector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cooler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dissipador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nos</a:t>
            </a:r>
            <a:endParaRPr sz="18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locais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indicados.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341119"/>
            <a:ext cx="3672840" cy="2663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300" y="4148326"/>
            <a:ext cx="4247388" cy="26182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1158"/>
            <a:ext cx="7911465" cy="121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Remover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carcaça</a:t>
            </a:r>
          </a:p>
          <a:p>
            <a:pPr marL="12700" marR="5080" algn="just">
              <a:lnSpc>
                <a:spcPct val="100000"/>
              </a:lnSpc>
              <a:spcBef>
                <a:spcPts val="40"/>
              </a:spcBef>
            </a:pPr>
            <a:r>
              <a:rPr sz="1800" spc="-5" dirty="0"/>
              <a:t>Com </a:t>
            </a:r>
            <a:r>
              <a:rPr sz="1800" dirty="0"/>
              <a:t>o </a:t>
            </a:r>
            <a:r>
              <a:rPr sz="1800" spc="-5" dirty="0"/>
              <a:t>auxilio de uma </a:t>
            </a:r>
            <a:r>
              <a:rPr sz="1800" spc="-15" dirty="0"/>
              <a:t>ferramenta </a:t>
            </a:r>
            <a:r>
              <a:rPr sz="1800" spc="-5" dirty="0"/>
              <a:t>pontiaguda de </a:t>
            </a:r>
            <a:r>
              <a:rPr sz="1800" spc="-15" dirty="0"/>
              <a:t>preferência </a:t>
            </a:r>
            <a:r>
              <a:rPr sz="1800" spc="-5" dirty="0"/>
              <a:t>uma </a:t>
            </a:r>
            <a:r>
              <a:rPr sz="1800" spc="-10" dirty="0"/>
              <a:t>palheta </a:t>
            </a:r>
            <a:r>
              <a:rPr sz="1800" spc="-5" dirty="0"/>
              <a:t>de </a:t>
            </a:r>
            <a:r>
              <a:rPr sz="1800" spc="-10" dirty="0"/>
              <a:t>guitarra </a:t>
            </a:r>
            <a:r>
              <a:rPr sz="1800" spc="-395" dirty="0"/>
              <a:t> </a:t>
            </a:r>
            <a:r>
              <a:rPr sz="1800" spc="-10" dirty="0"/>
              <a:t>comece </a:t>
            </a:r>
            <a:r>
              <a:rPr sz="1800" dirty="0"/>
              <a:t>a </a:t>
            </a:r>
            <a:r>
              <a:rPr sz="1800" spc="-15" dirty="0"/>
              <a:t>retirar </a:t>
            </a:r>
            <a:r>
              <a:rPr sz="1800" dirty="0"/>
              <a:t>a </a:t>
            </a:r>
            <a:r>
              <a:rPr sz="1800" spc="-15" dirty="0"/>
              <a:t>carcaça </a:t>
            </a:r>
            <a:r>
              <a:rPr sz="1800" dirty="0"/>
              <a:t>pela </a:t>
            </a:r>
            <a:r>
              <a:rPr sz="1800" spc="-10" dirty="0"/>
              <a:t>junta </a:t>
            </a:r>
            <a:r>
              <a:rPr sz="1800" dirty="0"/>
              <a:t>da </a:t>
            </a:r>
            <a:r>
              <a:rPr sz="1800" spc="-15" dirty="0"/>
              <a:t>carcaça, puxe </a:t>
            </a:r>
            <a:r>
              <a:rPr sz="1800" dirty="0"/>
              <a:t>a </a:t>
            </a:r>
            <a:r>
              <a:rPr sz="1800" spc="-15" dirty="0"/>
              <a:t>carcaça para </a:t>
            </a:r>
            <a:r>
              <a:rPr sz="1800" spc="-5" dirty="0"/>
              <a:t>diagonal na </a:t>
            </a:r>
            <a:r>
              <a:rPr sz="1800" dirty="0"/>
              <a:t>sua </a:t>
            </a:r>
            <a:r>
              <a:rPr sz="1800" spc="5" dirty="0"/>
              <a:t> </a:t>
            </a:r>
            <a:r>
              <a:rPr sz="1800" spc="-10" dirty="0"/>
              <a:t>direção</a:t>
            </a:r>
            <a:r>
              <a:rPr sz="1800" spc="10" dirty="0"/>
              <a:t> </a:t>
            </a:r>
            <a:r>
              <a:rPr sz="1800" spc="-15" dirty="0"/>
              <a:t>puxe</a:t>
            </a:r>
            <a:r>
              <a:rPr sz="1800" spc="15" dirty="0"/>
              <a:t> </a:t>
            </a:r>
            <a:r>
              <a:rPr sz="1800" spc="-10" dirty="0"/>
              <a:t>com</a:t>
            </a:r>
            <a:r>
              <a:rPr sz="1800" spc="-5" dirty="0"/>
              <a:t> cuidado</a:t>
            </a:r>
            <a:r>
              <a:rPr sz="1800" spc="20" dirty="0"/>
              <a:t> </a:t>
            </a:r>
            <a:r>
              <a:rPr sz="1800" spc="-15" dirty="0"/>
              <a:t>para</a:t>
            </a:r>
            <a:r>
              <a:rPr sz="1800" spc="-5" dirty="0"/>
              <a:t> </a:t>
            </a:r>
            <a:r>
              <a:rPr sz="1800" dirty="0"/>
              <a:t>não</a:t>
            </a:r>
            <a:r>
              <a:rPr sz="1800" spc="10" dirty="0"/>
              <a:t> </a:t>
            </a:r>
            <a:r>
              <a:rPr sz="1800" spc="-10" dirty="0"/>
              <a:t>quebrar</a:t>
            </a:r>
            <a:r>
              <a:rPr sz="1800" spc="5" dirty="0"/>
              <a:t> </a:t>
            </a:r>
            <a:r>
              <a:rPr sz="1800" dirty="0"/>
              <a:t>a</a:t>
            </a:r>
            <a:r>
              <a:rPr sz="1800" spc="-5" dirty="0"/>
              <a:t> </a:t>
            </a:r>
            <a:r>
              <a:rPr sz="1800" spc="-15" dirty="0"/>
              <a:t>carcaça.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1716023"/>
            <a:ext cx="3348228" cy="25054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708" y="4005071"/>
            <a:ext cx="3742943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1158"/>
            <a:ext cx="7590790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Remover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carcaça</a:t>
            </a:r>
          </a:p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sz="1800" spc="-20" dirty="0"/>
              <a:t>Puxe</a:t>
            </a:r>
            <a:r>
              <a:rPr sz="1800" dirty="0"/>
              <a:t> a</a:t>
            </a:r>
            <a:r>
              <a:rPr sz="1800" spc="5" dirty="0"/>
              <a:t> </a:t>
            </a:r>
            <a:r>
              <a:rPr sz="1800" spc="-15" dirty="0"/>
              <a:t>carcaça</a:t>
            </a:r>
            <a:r>
              <a:rPr sz="1800" spc="15" dirty="0"/>
              <a:t> </a:t>
            </a:r>
            <a:r>
              <a:rPr sz="1800" spc="-15" dirty="0"/>
              <a:t>para</a:t>
            </a:r>
            <a:r>
              <a:rPr sz="1800" spc="10" dirty="0"/>
              <a:t> </a:t>
            </a:r>
            <a:r>
              <a:rPr sz="1800" spc="-5" dirty="0"/>
              <a:t>cima</a:t>
            </a:r>
            <a:r>
              <a:rPr sz="1800" spc="15" dirty="0"/>
              <a:t> </a:t>
            </a:r>
            <a:r>
              <a:rPr sz="1800" spc="-5" dirty="0"/>
              <a:t>(1)</a:t>
            </a:r>
            <a:r>
              <a:rPr sz="1800" spc="15" dirty="0"/>
              <a:t> </a:t>
            </a:r>
            <a:r>
              <a:rPr sz="1800" spc="-5" dirty="0"/>
              <a:t>empurre</a:t>
            </a:r>
            <a:r>
              <a:rPr sz="1800" dirty="0"/>
              <a:t> um</a:t>
            </a:r>
            <a:r>
              <a:rPr sz="1800" spc="15" dirty="0"/>
              <a:t> </a:t>
            </a:r>
            <a:r>
              <a:rPr sz="1800" spc="-10" dirty="0"/>
              <a:t>pouco</a:t>
            </a:r>
            <a:r>
              <a:rPr sz="1800" spc="5" dirty="0"/>
              <a:t> </a:t>
            </a:r>
            <a:r>
              <a:rPr sz="1800" spc="-15" dirty="0"/>
              <a:t>para</a:t>
            </a:r>
            <a:r>
              <a:rPr sz="1800" dirty="0"/>
              <a:t> </a:t>
            </a:r>
            <a:r>
              <a:rPr sz="1800" spc="-10" dirty="0"/>
              <a:t>trás</a:t>
            </a:r>
            <a:r>
              <a:rPr sz="1800" dirty="0"/>
              <a:t> </a:t>
            </a:r>
            <a:r>
              <a:rPr sz="1800" spc="-15" dirty="0"/>
              <a:t>para</a:t>
            </a:r>
            <a:r>
              <a:rPr sz="1800" spc="-5" dirty="0"/>
              <a:t> </a:t>
            </a:r>
            <a:r>
              <a:rPr sz="1800" dirty="0"/>
              <a:t>ela</a:t>
            </a:r>
            <a:r>
              <a:rPr sz="1800" spc="15" dirty="0"/>
              <a:t> </a:t>
            </a:r>
            <a:r>
              <a:rPr sz="1800" spc="-10" dirty="0"/>
              <a:t>desencaixar</a:t>
            </a:r>
            <a:r>
              <a:rPr sz="1800" spc="-5" dirty="0"/>
              <a:t> do </a:t>
            </a:r>
            <a:r>
              <a:rPr sz="1800" spc="-390" dirty="0"/>
              <a:t> </a:t>
            </a:r>
            <a:r>
              <a:rPr sz="1800" spc="-10" dirty="0"/>
              <a:t>conector</a:t>
            </a:r>
            <a:r>
              <a:rPr sz="1800" dirty="0"/>
              <a:t> </a:t>
            </a:r>
            <a:r>
              <a:rPr sz="1800" spc="-5" dirty="0"/>
              <a:t>de</a:t>
            </a:r>
            <a:r>
              <a:rPr sz="1800" spc="15" dirty="0"/>
              <a:t> </a:t>
            </a:r>
            <a:r>
              <a:rPr sz="1800" dirty="0"/>
              <a:t>vídeo</a:t>
            </a:r>
            <a:r>
              <a:rPr sz="1800" spc="15" dirty="0"/>
              <a:t> </a:t>
            </a:r>
            <a:r>
              <a:rPr sz="1800" spc="-10" dirty="0"/>
              <a:t>atrás(2).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727" y="1484375"/>
            <a:ext cx="6551676" cy="38892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9752" y="5571235"/>
            <a:ext cx="7136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Quando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carcaça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você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terá</a:t>
            </a:r>
            <a:r>
              <a:rPr sz="1800" dirty="0">
                <a:latin typeface="Calibri"/>
                <a:cs typeface="Calibri"/>
              </a:rPr>
              <a:t> ainda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Circuito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Fonte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Remover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circulo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amarelo.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1158"/>
            <a:ext cx="2385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Remover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carcaça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638683"/>
            <a:ext cx="760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Quando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carcaça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você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terá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ainda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Circuito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circulo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amarelo.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484375"/>
            <a:ext cx="7632192" cy="46085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38683"/>
            <a:ext cx="648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Desconecte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spc="-10" dirty="0">
                <a:latin typeface="Calibri"/>
                <a:cs typeface="Calibri"/>
              </a:rPr>
              <a:t>três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conectores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indicados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5" dirty="0">
                <a:latin typeface="Calibri"/>
                <a:cs typeface="Calibri"/>
              </a:rPr>
              <a:t>amarelo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abaixo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desencaixe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Circuito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Fonte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Interna.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21158"/>
            <a:ext cx="2385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Remover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carcaça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1484375"/>
            <a:ext cx="7848600" cy="41041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437" y="5826048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-10" dirty="0">
                <a:latin typeface="Calibri"/>
                <a:cs typeface="Calibri"/>
              </a:rPr>
              <a:t> Conectores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INVERTER.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(OBS: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tiver</a:t>
            </a:r>
            <a:r>
              <a:rPr sz="1800" dirty="0">
                <a:latin typeface="Calibri"/>
                <a:cs typeface="Calibri"/>
              </a:rPr>
              <a:t> apenas 2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Conectores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-10" dirty="0">
                <a:latin typeface="Calibri"/>
                <a:cs typeface="Calibri"/>
              </a:rPr>
              <a:t>porque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WEB CAM.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631062"/>
            <a:ext cx="8293100" cy="3020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8ª</a:t>
            </a:r>
            <a:r>
              <a:rPr sz="2800" b="1" spc="-20" dirty="0">
                <a:latin typeface="Calibri"/>
                <a:cs typeface="Calibri"/>
              </a:rPr>
              <a:t> AULA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800" b="1" spc="-10" dirty="0">
                <a:latin typeface="Calibri"/>
                <a:cs typeface="Calibri"/>
              </a:rPr>
              <a:t>CRONOGRAMA</a:t>
            </a:r>
            <a:endParaRPr sz="28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latin typeface="Calibri"/>
                <a:cs typeface="Calibri"/>
              </a:rPr>
              <a:t>Funcionamento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básico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notebooks</a:t>
            </a:r>
            <a:endParaRPr sz="28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Ferrramentas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básicas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manutenção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notebooks.</a:t>
            </a:r>
            <a:endParaRPr sz="28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Dicas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desmontagem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notebooks</a:t>
            </a:r>
            <a:endParaRPr sz="28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latin typeface="Calibri"/>
                <a:cs typeface="Calibri"/>
              </a:rPr>
              <a:t>Problemas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comuns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identificá-los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904" y="782828"/>
            <a:ext cx="677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Desencaixe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FLAT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VIDEO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 </a:t>
            </a:r>
            <a:r>
              <a:rPr sz="1800" spc="-10" dirty="0">
                <a:latin typeface="Calibri"/>
                <a:cs typeface="Calibri"/>
              </a:rPr>
              <a:t>encaixes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forma</a:t>
            </a:r>
            <a:r>
              <a:rPr sz="1800" spc="-5" dirty="0">
                <a:latin typeface="Calibri"/>
                <a:cs typeface="Calibri"/>
              </a:rPr>
              <a:t> 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fique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completamente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Solto.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21158"/>
            <a:ext cx="2385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Remover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carcaça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1557527"/>
            <a:ext cx="7056120" cy="3599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437" y="5787338"/>
            <a:ext cx="6950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aba </a:t>
            </a:r>
            <a:r>
              <a:rPr sz="1800" spc="-15" dirty="0">
                <a:latin typeface="Calibri"/>
                <a:cs typeface="Calibri"/>
              </a:rPr>
              <a:t>puxe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desencaixar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flat.</a:t>
            </a:r>
            <a:r>
              <a:rPr sz="1800" spc="-15" dirty="0">
                <a:latin typeface="Calibri"/>
                <a:cs typeface="Calibri"/>
              </a:rPr>
              <a:t> 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parafusos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circulados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 amarelo.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5620"/>
            <a:ext cx="316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Remover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carcaça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324" y="1121663"/>
            <a:ext cx="7783195" cy="4531360"/>
            <a:chOff x="306324" y="1121663"/>
            <a:chExt cx="7783195" cy="4531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" y="1124711"/>
              <a:ext cx="7776972" cy="4524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372" y="1124711"/>
              <a:ext cx="7777480" cy="4525010"/>
            </a:xfrm>
            <a:custGeom>
              <a:avLst/>
              <a:gdLst/>
              <a:ahLst/>
              <a:cxnLst/>
              <a:rect l="l" t="t" r="r" b="b"/>
              <a:pathLst>
                <a:path w="7777480" h="4525010">
                  <a:moveTo>
                    <a:pt x="0" y="4524756"/>
                  </a:moveTo>
                  <a:lnTo>
                    <a:pt x="7776972" y="4524756"/>
                  </a:lnTo>
                  <a:lnTo>
                    <a:pt x="7776972" y="0"/>
                  </a:lnTo>
                  <a:lnTo>
                    <a:pt x="0" y="0"/>
                  </a:lnTo>
                  <a:lnTo>
                    <a:pt x="0" y="4524756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721" y="1138173"/>
            <a:ext cx="76219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Calibri"/>
                <a:cs typeface="Calibri"/>
              </a:rPr>
              <a:t>NOTA: </a:t>
            </a:r>
            <a:r>
              <a:rPr sz="2400" spc="-10" dirty="0">
                <a:latin typeface="Calibri"/>
                <a:cs typeface="Calibri"/>
              </a:rPr>
              <a:t>Muitos </a:t>
            </a:r>
            <a:r>
              <a:rPr sz="2400" spc="-5" dirty="0">
                <a:latin typeface="Calibri"/>
                <a:cs typeface="Calibri"/>
              </a:rPr>
              <a:t>são os </a:t>
            </a:r>
            <a:r>
              <a:rPr sz="2400" spc="-10" dirty="0">
                <a:latin typeface="Calibri"/>
                <a:cs typeface="Calibri"/>
              </a:rPr>
              <a:t>notebooks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spc="-15" dirty="0">
                <a:latin typeface="Calibri"/>
                <a:cs typeface="Calibri"/>
              </a:rPr>
              <a:t>Positivo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20" dirty="0">
                <a:latin typeface="Calibri"/>
                <a:cs typeface="Calibri"/>
              </a:rPr>
              <a:t>está </a:t>
            </a:r>
            <a:r>
              <a:rPr sz="2400" spc="-5" dirty="0">
                <a:latin typeface="Calibri"/>
                <a:cs typeface="Calibri"/>
              </a:rPr>
              <a:t>dando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defeito </a:t>
            </a:r>
            <a:r>
              <a:rPr sz="2400" spc="-5" dirty="0">
                <a:latin typeface="Calibri"/>
                <a:cs typeface="Calibri"/>
              </a:rPr>
              <a:t>nesse </a:t>
            </a:r>
            <a:r>
              <a:rPr sz="2400" spc="-10" dirty="0">
                <a:latin typeface="Calibri"/>
                <a:cs typeface="Calibri"/>
              </a:rPr>
              <a:t>flat. </a:t>
            </a:r>
            <a:r>
              <a:rPr sz="2400" spc="-15" dirty="0">
                <a:latin typeface="Calibri"/>
                <a:cs typeface="Calibri"/>
              </a:rPr>
              <a:t>Existe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possibilidade de </a:t>
            </a:r>
            <a:r>
              <a:rPr sz="2400" spc="-10" dirty="0">
                <a:latin typeface="Calibri"/>
                <a:cs typeface="Calibri"/>
              </a:rPr>
              <a:t>você desmontar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todo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flat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trocar </a:t>
            </a:r>
            <a:r>
              <a:rPr sz="2400" spc="-5" dirty="0">
                <a:latin typeface="Calibri"/>
                <a:cs typeface="Calibri"/>
              </a:rPr>
              <a:t>os fios, </a:t>
            </a:r>
            <a:r>
              <a:rPr sz="2400" dirty="0">
                <a:latin typeface="Calibri"/>
                <a:cs typeface="Calibri"/>
              </a:rPr>
              <a:t>mas </a:t>
            </a:r>
            <a:r>
              <a:rPr sz="2400" spc="-5" dirty="0">
                <a:latin typeface="Calibri"/>
                <a:cs typeface="Calibri"/>
              </a:rPr>
              <a:t>dá muito </a:t>
            </a:r>
            <a:r>
              <a:rPr sz="2400" spc="-10" dirty="0">
                <a:latin typeface="Calibri"/>
                <a:cs typeface="Calibri"/>
              </a:rPr>
              <a:t>trabalho </a:t>
            </a:r>
            <a:r>
              <a:rPr sz="2400" spc="-15" dirty="0">
                <a:latin typeface="Calibri"/>
                <a:cs typeface="Calibri"/>
              </a:rPr>
              <a:t>trocar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 por um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5" dirty="0">
                <a:latin typeface="Calibri"/>
                <a:cs typeface="Calibri"/>
              </a:rPr>
              <a:t>soldar, </a:t>
            </a:r>
            <a:r>
              <a:rPr sz="2400" spc="-40" dirty="0">
                <a:latin typeface="Calibri"/>
                <a:cs typeface="Calibri"/>
              </a:rPr>
              <a:t>isolar. </a:t>
            </a:r>
            <a:r>
              <a:rPr sz="2400" dirty="0">
                <a:latin typeface="Calibri"/>
                <a:cs typeface="Calibri"/>
              </a:rPr>
              <a:t>Se </a:t>
            </a:r>
            <a:r>
              <a:rPr sz="2400" spc="-10" dirty="0">
                <a:latin typeface="Calibri"/>
                <a:cs typeface="Calibri"/>
              </a:rPr>
              <a:t>você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algum </a:t>
            </a:r>
            <a:r>
              <a:rPr sz="2400" spc="-5" dirty="0">
                <a:latin typeface="Calibri"/>
                <a:cs typeface="Calibri"/>
              </a:rPr>
              <a:t>modo </a:t>
            </a:r>
            <a:r>
              <a:rPr sz="2400" spc="-15" dirty="0">
                <a:latin typeface="Calibri"/>
                <a:cs typeface="Calibri"/>
              </a:rPr>
              <a:t>trocar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fios na </a:t>
            </a:r>
            <a:r>
              <a:rPr sz="2400" spc="-20" dirty="0">
                <a:latin typeface="Calibri"/>
                <a:cs typeface="Calibri"/>
              </a:rPr>
              <a:t>hora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spc="-15" dirty="0">
                <a:latin typeface="Calibri"/>
                <a:cs typeface="Calibri"/>
              </a:rPr>
              <a:t>troca </a:t>
            </a:r>
            <a:r>
              <a:rPr sz="2400" spc="-10" dirty="0">
                <a:latin typeface="Calibri"/>
                <a:cs typeface="Calibri"/>
              </a:rPr>
              <a:t>pode ter </a:t>
            </a:r>
            <a:r>
              <a:rPr sz="2400" spc="-15" dirty="0">
                <a:latin typeface="Calibri"/>
                <a:cs typeface="Calibri"/>
              </a:rPr>
              <a:t>certeza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você </a:t>
            </a:r>
            <a:r>
              <a:rPr sz="2400" spc="-20" dirty="0">
                <a:latin typeface="Calibri"/>
                <a:cs typeface="Calibri"/>
              </a:rPr>
              <a:t>terá </a:t>
            </a:r>
            <a:r>
              <a:rPr sz="2400" spc="-10" dirty="0">
                <a:latin typeface="Calibri"/>
                <a:cs typeface="Calibri"/>
              </a:rPr>
              <a:t>serios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</a:t>
            </a:r>
            <a:r>
              <a:rPr sz="2400" spc="-5" dirty="0">
                <a:latin typeface="Calibri"/>
                <a:cs typeface="Calibri"/>
              </a:rPr>
              <a:t> sua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Recomendo</a:t>
            </a:r>
            <a:r>
              <a:rPr sz="2400" spc="-5" dirty="0">
                <a:latin typeface="Calibri"/>
                <a:cs typeface="Calibri"/>
              </a:rPr>
              <a:t> que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outro </a:t>
            </a:r>
            <a:r>
              <a:rPr sz="2400" spc="-10" dirty="0">
                <a:latin typeface="Calibri"/>
                <a:cs typeface="Calibri"/>
              </a:rPr>
              <a:t>flat.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Mercado </a:t>
            </a:r>
            <a:r>
              <a:rPr sz="2400" spc="-15" dirty="0">
                <a:latin typeface="Calibri"/>
                <a:cs typeface="Calibri"/>
              </a:rPr>
              <a:t>Livre </a:t>
            </a:r>
            <a:r>
              <a:rPr sz="2400" spc="-10" dirty="0">
                <a:latin typeface="Calibri"/>
                <a:cs typeface="Calibri"/>
              </a:rPr>
              <a:t>você </a:t>
            </a:r>
            <a:r>
              <a:rPr sz="2400" spc="-15" dirty="0">
                <a:latin typeface="Calibri"/>
                <a:cs typeface="Calibri"/>
              </a:rPr>
              <a:t>encontra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facilidade.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Remova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flat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spc="-10" dirty="0">
                <a:latin typeface="Calibri"/>
                <a:cs typeface="Calibri"/>
              </a:rPr>
              <a:t>tela </a:t>
            </a:r>
            <a:r>
              <a:rPr sz="2400" spc="-5" dirty="0">
                <a:latin typeface="Calibri"/>
                <a:cs typeface="Calibri"/>
              </a:rPr>
              <a:t>também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anote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part number </a:t>
            </a:r>
            <a:r>
              <a:rPr sz="2400" spc="-15" dirty="0">
                <a:latin typeface="Calibri"/>
                <a:cs typeface="Calibri"/>
              </a:rPr>
              <a:t>da </a:t>
            </a:r>
            <a:r>
              <a:rPr sz="2400" spc="-10" dirty="0">
                <a:latin typeface="Calibri"/>
                <a:cs typeface="Calibri"/>
              </a:rPr>
              <a:t> peça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compatível</a:t>
            </a:r>
            <a:r>
              <a:rPr sz="2400" spc="-10" dirty="0">
                <a:latin typeface="Calibri"/>
                <a:cs typeface="Calibri"/>
              </a:rPr>
              <a:t> com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você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irá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comprar.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Lembrando </a:t>
            </a:r>
            <a:r>
              <a:rPr sz="2400" spc="-5" dirty="0">
                <a:latin typeface="Calibri"/>
                <a:cs typeface="Calibri"/>
              </a:rPr>
              <a:t>que cada modelo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flat </a:t>
            </a:r>
            <a:r>
              <a:rPr sz="2400" spc="-20" dirty="0">
                <a:latin typeface="Calibri"/>
                <a:cs typeface="Calibri"/>
              </a:rPr>
              <a:t>diferente </a:t>
            </a:r>
            <a:r>
              <a:rPr sz="2400" spc="-5" dirty="0">
                <a:latin typeface="Calibri"/>
                <a:cs typeface="Calibri"/>
              </a:rPr>
              <a:t>que causa </a:t>
            </a:r>
            <a:r>
              <a:rPr sz="2400" dirty="0">
                <a:latin typeface="Calibri"/>
                <a:cs typeface="Calibri"/>
              </a:rPr>
              <a:t> mais ainda </a:t>
            </a:r>
            <a:r>
              <a:rPr sz="2400" spc="-5" dirty="0">
                <a:latin typeface="Calibri"/>
                <a:cs typeface="Calibri"/>
              </a:rPr>
              <a:t>dor de </a:t>
            </a:r>
            <a:r>
              <a:rPr sz="2400" spc="-10" dirty="0">
                <a:latin typeface="Calibri"/>
                <a:cs typeface="Calibri"/>
              </a:rPr>
              <a:t>cabeça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técnicos </a:t>
            </a:r>
            <a:r>
              <a:rPr sz="2400" spc="-15" dirty="0">
                <a:latin typeface="Calibri"/>
                <a:cs typeface="Calibri"/>
              </a:rPr>
              <a:t>encontrarem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flat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correto.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710565"/>
            <a:ext cx="77292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Conector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bem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próximo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meia </a:t>
            </a:r>
            <a:r>
              <a:rPr sz="1800" spc="-15" dirty="0">
                <a:latin typeface="Calibri"/>
                <a:cs typeface="Calibri"/>
              </a:rPr>
              <a:t>travada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boca)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parafuso</a:t>
            </a:r>
            <a:r>
              <a:rPr sz="1800" spc="-5" dirty="0">
                <a:latin typeface="Calibri"/>
                <a:cs typeface="Calibri"/>
              </a:rPr>
              <a:t> 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até</a:t>
            </a:r>
            <a:r>
              <a:rPr sz="1800" dirty="0">
                <a:latin typeface="Calibri"/>
                <a:cs typeface="Calibri"/>
              </a:rPr>
              <a:t> mesmo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alicate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resolve.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5620"/>
            <a:ext cx="316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Remover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carcaça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2014727"/>
            <a:ext cx="3241548" cy="2494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1332" y="3904488"/>
            <a:ext cx="3683508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710565"/>
            <a:ext cx="547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Remova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spc="-10" dirty="0">
                <a:latin typeface="Calibri"/>
                <a:cs typeface="Calibri"/>
              </a:rPr>
              <a:t>parafusos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prendem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mãe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carcaça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5620"/>
            <a:ext cx="316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Remover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carcaça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341119"/>
            <a:ext cx="7632192" cy="48966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710565"/>
            <a:ext cx="6996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Retire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placa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cuidado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agora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só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jeitinho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ela ser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desencaixada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15620"/>
            <a:ext cx="316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Remover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carcaça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1431036"/>
            <a:ext cx="3384804" cy="2286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7388" y="2493264"/>
            <a:ext cx="3564636" cy="2447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172" y="4469891"/>
            <a:ext cx="3381755" cy="20558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5620"/>
            <a:ext cx="3168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Remover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carcaça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836675"/>
            <a:ext cx="6336792" cy="46802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475" y="5576417"/>
            <a:ext cx="77533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muito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suja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procure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pincel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anti </a:t>
            </a:r>
            <a:r>
              <a:rPr sz="1800" spc="-15" dirty="0">
                <a:latin typeface="Calibri"/>
                <a:cs typeface="Calibri"/>
              </a:rPr>
              <a:t>estático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evita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ela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eletrizada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atrito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pincel.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lembre-se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sempre</a:t>
            </a:r>
            <a:r>
              <a:rPr sz="1800" dirty="0">
                <a:latin typeface="Calibri"/>
                <a:cs typeface="Calibri"/>
              </a:rPr>
              <a:t> uma </a:t>
            </a:r>
            <a:r>
              <a:rPr sz="1800" spc="-10" dirty="0">
                <a:latin typeface="Calibri"/>
                <a:cs typeface="Calibri"/>
              </a:rPr>
              <a:t>pulseira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anti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estática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96874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1.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inicializa,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mas </a:t>
            </a:r>
            <a:r>
              <a:rPr sz="1800" b="1" spc="-20" dirty="0">
                <a:latin typeface="Calibri"/>
                <a:cs typeface="Calibri"/>
              </a:rPr>
              <a:t>trava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reseta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após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algum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tempo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uso</a:t>
            </a:r>
            <a:endParaRPr sz="18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70510" algn="l"/>
              </a:tabLst>
            </a:pPr>
            <a:r>
              <a:rPr sz="1800" spc="-15" dirty="0">
                <a:latin typeface="Calibri"/>
                <a:cs typeface="Calibri"/>
              </a:rPr>
              <a:t>Verifique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5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especificações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tensão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corrente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20" dirty="0">
                <a:latin typeface="Calibri"/>
                <a:cs typeface="Calibri"/>
              </a:rPr>
              <a:t>fonte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alimentação estão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acordo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necessidades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providencie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compatível.</a:t>
            </a:r>
            <a:endParaRPr sz="1800">
              <a:latin typeface="Calibri"/>
              <a:cs typeface="Calibri"/>
            </a:endParaRPr>
          </a:p>
          <a:p>
            <a:pPr marL="257810" indent="-245745" algn="just">
              <a:lnSpc>
                <a:spcPct val="100000"/>
              </a:lnSpc>
              <a:buAutoNum type="alphaUcParenR"/>
              <a:tabLst>
                <a:tab pos="258445" algn="l"/>
              </a:tabLst>
            </a:pPr>
            <a:r>
              <a:rPr sz="1800" spc="-15" dirty="0">
                <a:latin typeface="Calibri"/>
                <a:cs typeface="Calibri"/>
              </a:rPr>
              <a:t>Retire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novo.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sintoma.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lphaUcParenR"/>
              <a:tabLst>
                <a:tab pos="296545" algn="l"/>
              </a:tabLst>
            </a:pP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verificadores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vírus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limpeza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registros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analise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</a:t>
            </a:r>
            <a:endParaRPr sz="1800">
              <a:latin typeface="Calibri"/>
              <a:cs typeface="Calibri"/>
            </a:endParaRPr>
          </a:p>
          <a:p>
            <a:pPr marL="276225" indent="-264160" algn="just">
              <a:lnSpc>
                <a:spcPct val="100000"/>
              </a:lnSpc>
              <a:buAutoNum type="alphaUcParenR"/>
              <a:tabLst>
                <a:tab pos="276860" algn="l"/>
              </a:tabLst>
            </a:pP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diagnóstico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verifique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possíveis</a:t>
            </a:r>
            <a:r>
              <a:rPr sz="1800" spc="-10" dirty="0">
                <a:latin typeface="Calibri"/>
                <a:cs typeface="Calibri"/>
              </a:rPr>
              <a:t> erros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memória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periféricos.</a:t>
            </a:r>
            <a:endParaRPr sz="18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buAutoNum type="alphaUcParenR"/>
              <a:tabLst>
                <a:tab pos="270510" algn="l"/>
              </a:tabLst>
            </a:pPr>
            <a:r>
              <a:rPr sz="1800" dirty="0">
                <a:latin typeface="Calibri"/>
                <a:cs typeface="Calibri"/>
              </a:rPr>
              <a:t>Memória RAM </a:t>
            </a:r>
            <a:r>
              <a:rPr sz="1800" spc="-10" dirty="0">
                <a:latin typeface="Calibri"/>
                <a:cs typeface="Calibri"/>
              </a:rPr>
              <a:t>defeituosa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HD </a:t>
            </a:r>
            <a:r>
              <a:rPr sz="1800" spc="-10" dirty="0">
                <a:latin typeface="Calibri"/>
                <a:cs typeface="Calibri"/>
              </a:rPr>
              <a:t>com </a:t>
            </a:r>
            <a:r>
              <a:rPr sz="1800" dirty="0">
                <a:latin typeface="Calibri"/>
                <a:cs typeface="Calibri"/>
              </a:rPr>
              <a:t>Bad </a:t>
            </a:r>
            <a:r>
              <a:rPr sz="1800" spc="-5" dirty="0">
                <a:latin typeface="Calibri"/>
                <a:cs typeface="Calibri"/>
              </a:rPr>
              <a:t>Blocks ou muito </a:t>
            </a:r>
            <a:r>
              <a:rPr sz="1800" spc="-10" dirty="0">
                <a:latin typeface="Calibri"/>
                <a:cs typeface="Calibri"/>
              </a:rPr>
              <a:t>fragmentado </a:t>
            </a:r>
            <a:r>
              <a:rPr sz="1800" spc="-5" dirty="0">
                <a:latin typeface="Calibri"/>
                <a:cs typeface="Calibri"/>
              </a:rPr>
              <a:t>podem causar </a:t>
            </a:r>
            <a:r>
              <a:rPr sz="1800" spc="-10" dirty="0">
                <a:latin typeface="Calibri"/>
                <a:cs typeface="Calibri"/>
              </a:rPr>
              <a:t>este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sintoma,</a:t>
            </a:r>
            <a:r>
              <a:rPr sz="1800" dirty="0">
                <a:latin typeface="Calibri"/>
                <a:cs typeface="Calibri"/>
              </a:rPr>
              <a:t> 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Memória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faça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funcionamento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HD.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lphaUcParenR"/>
              <a:tabLst>
                <a:tab pos="363855" algn="l"/>
              </a:tabLst>
            </a:pPr>
            <a:r>
              <a:rPr sz="1800" spc="-15" dirty="0">
                <a:latin typeface="Calibri"/>
                <a:cs typeface="Calibri"/>
              </a:rPr>
              <a:t>Verifique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aquecimento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excessivo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  </a:t>
            </a:r>
            <a:r>
              <a:rPr sz="1800" spc="-10" dirty="0">
                <a:latin typeface="Calibri"/>
                <a:cs typeface="Calibri"/>
              </a:rPr>
              <a:t>ventoinha</a:t>
            </a:r>
            <a:r>
              <a:rPr sz="1800" spc="78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   </a:t>
            </a:r>
            <a:r>
              <a:rPr sz="1800" spc="-15" dirty="0">
                <a:latin typeface="Calibri"/>
                <a:cs typeface="Calibri"/>
              </a:rPr>
              <a:t>refrigeração </a:t>
            </a:r>
            <a:r>
              <a:rPr sz="1800" spc="-10" dirty="0">
                <a:latin typeface="Calibri"/>
                <a:cs typeface="Calibri"/>
              </a:rPr>
              <a:t> interna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está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ligando</a:t>
            </a:r>
            <a:r>
              <a:rPr sz="1800" dirty="0">
                <a:latin typeface="Calibri"/>
                <a:cs typeface="Calibri"/>
              </a:rPr>
              <a:t> após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tempo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uso,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pasta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térmica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sobre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Processador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desgastada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ventilação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interrompido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poeira,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nestes </a:t>
            </a:r>
            <a:r>
              <a:rPr sz="1800" spc="-5" dirty="0">
                <a:latin typeface="Calibri"/>
                <a:cs typeface="Calibri"/>
              </a:rPr>
              <a:t>casos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Notebook </a:t>
            </a:r>
            <a:r>
              <a:rPr sz="1800" spc="-10" dirty="0">
                <a:latin typeface="Calibri"/>
                <a:cs typeface="Calibri"/>
              </a:rPr>
              <a:t>deverá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10" dirty="0">
                <a:latin typeface="Calibri"/>
                <a:cs typeface="Calibri"/>
              </a:rPr>
              <a:t>desmontado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procedimentos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limpeza </a:t>
            </a:r>
            <a:r>
              <a:rPr sz="1800" spc="-5" dirty="0">
                <a:latin typeface="Calibri"/>
                <a:cs typeface="Calibri"/>
              </a:rPr>
              <a:t>interna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troca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pasta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térmica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deverão</a:t>
            </a:r>
            <a:r>
              <a:rPr sz="1800" dirty="0">
                <a:latin typeface="Calibri"/>
                <a:cs typeface="Calibri"/>
              </a:rPr>
              <a:t> ser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executados.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97001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2.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não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inicializa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trava</a:t>
            </a:r>
            <a:r>
              <a:rPr sz="1800" b="1" dirty="0">
                <a:latin typeface="Calibri"/>
                <a:cs typeface="Calibri"/>
              </a:rPr>
              <a:t> na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tela antes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0" dirty="0">
                <a:latin typeface="Calibri"/>
                <a:cs typeface="Calibri"/>
              </a:rPr>
              <a:t> carregar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 </a:t>
            </a:r>
            <a:r>
              <a:rPr sz="1800" b="1" spc="-10" dirty="0">
                <a:latin typeface="Calibri"/>
                <a:cs typeface="Calibri"/>
              </a:rPr>
              <a:t>sistema</a:t>
            </a:r>
            <a:endParaRPr sz="1800">
              <a:latin typeface="Calibri"/>
              <a:cs typeface="Calibri"/>
            </a:endParaRPr>
          </a:p>
          <a:p>
            <a:pPr marL="266700" indent="-254635" algn="just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67335" algn="l"/>
              </a:tabLst>
            </a:pPr>
            <a:r>
              <a:rPr sz="1800" spc="-40" dirty="0">
                <a:latin typeface="Calibri"/>
                <a:cs typeface="Calibri"/>
              </a:rPr>
              <a:t>Tente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recuperar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Operacional,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arquivos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corrompidos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sintoma.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buAutoNum type="alphaUcParenR"/>
              <a:tabLst>
                <a:tab pos="274955" algn="l"/>
              </a:tabLst>
            </a:pPr>
            <a:r>
              <a:rPr sz="1800" dirty="0">
                <a:latin typeface="Calibri"/>
                <a:cs typeface="Calibri"/>
              </a:rPr>
              <a:t>Mude a sequência de Boot </a:t>
            </a:r>
            <a:r>
              <a:rPr sz="1800" spc="5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Setup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carregue </a:t>
            </a:r>
            <a:r>
              <a:rPr sz="1800" spc="-10" dirty="0">
                <a:latin typeface="Calibri"/>
                <a:cs typeface="Calibri"/>
              </a:rPr>
              <a:t>Sistema </a:t>
            </a:r>
            <a:r>
              <a:rPr sz="1800" dirty="0">
                <a:latin typeface="Calibri"/>
                <a:cs typeface="Calibri"/>
              </a:rPr>
              <a:t>(Linux </a:t>
            </a:r>
            <a:r>
              <a:rPr sz="1800" spc="-5" dirty="0">
                <a:latin typeface="Calibri"/>
                <a:cs typeface="Calibri"/>
              </a:rPr>
              <a:t>ou Windows) por </a:t>
            </a:r>
            <a:r>
              <a:rPr sz="1800" dirty="0">
                <a:latin typeface="Calibri"/>
                <a:cs typeface="Calibri"/>
              </a:rPr>
              <a:t>um CD 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Boot.</a:t>
            </a:r>
            <a:endParaRPr sz="1800">
              <a:latin typeface="Calibri"/>
              <a:cs typeface="Calibri"/>
            </a:endParaRPr>
          </a:p>
          <a:p>
            <a:pPr marL="256540" indent="-243840" algn="just">
              <a:lnSpc>
                <a:spcPct val="100000"/>
              </a:lnSpc>
              <a:buAutoNum type="alphaUcParenR"/>
              <a:tabLst>
                <a:tab pos="256540" algn="l"/>
              </a:tabLst>
            </a:pPr>
            <a:r>
              <a:rPr sz="1800" spc="-20" dirty="0">
                <a:latin typeface="Calibri"/>
                <a:cs typeface="Calibri"/>
              </a:rPr>
              <a:t>Faça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funcionamento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mesmo, causam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sintoma.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buAutoNum type="alphaUcParenR"/>
              <a:tabLst>
                <a:tab pos="279400" algn="l"/>
              </a:tabLst>
            </a:pPr>
            <a:r>
              <a:rPr sz="1800" spc="-15" dirty="0">
                <a:latin typeface="Calibri"/>
                <a:cs typeface="Calibri"/>
              </a:rPr>
              <a:t>Verifique </a:t>
            </a:r>
            <a:r>
              <a:rPr sz="1800" dirty="0">
                <a:latin typeface="Calibri"/>
                <a:cs typeface="Calibri"/>
              </a:rPr>
              <a:t>se as </a:t>
            </a:r>
            <a:r>
              <a:rPr sz="1800" spc="-10" dirty="0">
                <a:latin typeface="Calibri"/>
                <a:cs typeface="Calibri"/>
              </a:rPr>
              <a:t>especificações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tensão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corrente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20" dirty="0">
                <a:latin typeface="Calibri"/>
                <a:cs typeface="Calibri"/>
              </a:rPr>
              <a:t>fonte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alimentação estão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acordo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necessidades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dirty="0">
                <a:latin typeface="Calibri"/>
                <a:cs typeface="Calibri"/>
              </a:rPr>
              <a:t> 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providencie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compatível.</a:t>
            </a:r>
            <a:endParaRPr sz="1800">
              <a:latin typeface="Calibri"/>
              <a:cs typeface="Calibri"/>
            </a:endParaRPr>
          </a:p>
          <a:p>
            <a:pPr marL="245745" indent="-233679" algn="just">
              <a:lnSpc>
                <a:spcPct val="100000"/>
              </a:lnSpc>
              <a:buAutoNum type="alphaUcParenR"/>
              <a:tabLst>
                <a:tab pos="246379" algn="l"/>
              </a:tabLst>
            </a:pPr>
            <a:r>
              <a:rPr sz="1800" spc="-15" dirty="0">
                <a:latin typeface="Calibri"/>
                <a:cs typeface="Calibri"/>
              </a:rPr>
              <a:t>Retire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novo.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sintoma</a:t>
            </a:r>
            <a:endParaRPr sz="1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buAutoNum type="alphaUcParenR"/>
              <a:tabLst>
                <a:tab pos="278130" algn="l"/>
              </a:tabLst>
            </a:pP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verificadores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Vírus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limpeza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registros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analise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Notebook.</a:t>
            </a:r>
            <a:endParaRPr sz="1800">
              <a:latin typeface="Calibri"/>
              <a:cs typeface="Calibri"/>
            </a:endParaRPr>
          </a:p>
          <a:p>
            <a:pPr marL="279400" indent="-266700" algn="just">
              <a:lnSpc>
                <a:spcPct val="100000"/>
              </a:lnSpc>
              <a:buAutoNum type="alphaUcParenR"/>
              <a:tabLst>
                <a:tab pos="279400" algn="l"/>
              </a:tabLst>
            </a:pP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diagnóstico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verifique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possíveis</a:t>
            </a:r>
            <a:r>
              <a:rPr sz="1800" spc="-10" dirty="0">
                <a:latin typeface="Calibri"/>
                <a:cs typeface="Calibri"/>
              </a:rPr>
              <a:t> erros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memória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periféricos.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lphaUcParenR"/>
              <a:tabLst>
                <a:tab pos="340360" algn="l"/>
              </a:tabLst>
            </a:pPr>
            <a:r>
              <a:rPr sz="1800" spc="-5" dirty="0">
                <a:latin typeface="Calibri"/>
                <a:cs typeface="Calibri"/>
              </a:rPr>
              <a:t>Memória</a:t>
            </a:r>
            <a:r>
              <a:rPr sz="1800" dirty="0">
                <a:latin typeface="Calibri"/>
                <a:cs typeface="Calibri"/>
              </a:rPr>
              <a:t> RAM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defeituosa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Disk</a:t>
            </a:r>
            <a:r>
              <a:rPr sz="1800" spc="-5" dirty="0">
                <a:latin typeface="Calibri"/>
                <a:cs typeface="Calibri"/>
              </a:rPr>
              <a:t> com</a:t>
            </a:r>
            <a:r>
              <a:rPr sz="1800" dirty="0">
                <a:latin typeface="Calibri"/>
                <a:cs typeface="Calibri"/>
              </a:rPr>
              <a:t> Bad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Blocks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muito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fragmentado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podem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-10" dirty="0">
                <a:latin typeface="Calibri"/>
                <a:cs typeface="Calibri"/>
              </a:rPr>
              <a:t> sintoma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outra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Memória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RAM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faça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testes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funcionamento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97001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3.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acende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Leds</a:t>
            </a:r>
            <a:r>
              <a:rPr sz="1800" b="1" dirty="0">
                <a:latin typeface="Calibri"/>
                <a:cs typeface="Calibri"/>
              </a:rPr>
              <a:t> do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Painel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mais </a:t>
            </a:r>
            <a:r>
              <a:rPr sz="1800" b="1" dirty="0">
                <a:latin typeface="Calibri"/>
                <a:cs typeface="Calibri"/>
              </a:rPr>
              <a:t>não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aparece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Vídeo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 </a:t>
            </a:r>
            <a:r>
              <a:rPr sz="1800" b="1" spc="-45" dirty="0">
                <a:latin typeface="Calibri"/>
                <a:cs typeface="Calibri"/>
              </a:rPr>
              <a:t>Tela</a:t>
            </a:r>
            <a:endParaRPr sz="1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74955" algn="l"/>
              </a:tabLst>
            </a:pPr>
            <a:r>
              <a:rPr sz="1800" spc="-15" dirty="0">
                <a:latin typeface="Calibri"/>
                <a:cs typeface="Calibri"/>
              </a:rPr>
              <a:t>Verifique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5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especificações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tensão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corrente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20" dirty="0">
                <a:latin typeface="Calibri"/>
                <a:cs typeface="Calibri"/>
              </a:rPr>
              <a:t>fonte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alimentação estão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acordo </a:t>
            </a:r>
            <a:r>
              <a:rPr sz="1800" spc="-10" dirty="0">
                <a:latin typeface="Calibri"/>
                <a:cs typeface="Calibri"/>
              </a:rPr>
              <a:t> 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necessidades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dirty="0">
                <a:latin typeface="Calibri"/>
                <a:cs typeface="Calibri"/>
              </a:rPr>
              <a:t> 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providencie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compatível</a:t>
            </a:r>
            <a:endParaRPr sz="1800">
              <a:latin typeface="Calibri"/>
              <a:cs typeface="Calibri"/>
            </a:endParaRPr>
          </a:p>
          <a:p>
            <a:pPr marL="257810" indent="-245745" algn="just">
              <a:lnSpc>
                <a:spcPct val="100000"/>
              </a:lnSpc>
              <a:buAutoNum type="alphaUcParenR"/>
              <a:tabLst>
                <a:tab pos="258445" algn="l"/>
              </a:tabLst>
            </a:pPr>
            <a:r>
              <a:rPr sz="1800" spc="-15" dirty="0">
                <a:latin typeface="Calibri"/>
                <a:cs typeface="Calibri"/>
              </a:rPr>
              <a:t>Retire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novo.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sintoma.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lphaUcParenR"/>
              <a:tabLst>
                <a:tab pos="259715" algn="l"/>
              </a:tabLst>
            </a:pPr>
            <a:r>
              <a:rPr sz="1800" spc="-15" dirty="0">
                <a:latin typeface="Calibri"/>
                <a:cs typeface="Calibri"/>
              </a:rPr>
              <a:t>Verifique </a:t>
            </a:r>
            <a:r>
              <a:rPr sz="1800" dirty="0">
                <a:latin typeface="Calibri"/>
                <a:cs typeface="Calibri"/>
              </a:rPr>
              <a:t>se o </a:t>
            </a:r>
            <a:r>
              <a:rPr sz="1800" spc="-5" dirty="0">
                <a:latin typeface="Calibri"/>
                <a:cs typeface="Calibri"/>
              </a:rPr>
              <a:t>Led </a:t>
            </a:r>
            <a:r>
              <a:rPr sz="1800" dirty="0">
                <a:latin typeface="Calibri"/>
                <a:cs typeface="Calibri"/>
              </a:rPr>
              <a:t>de HD </a:t>
            </a:r>
            <a:r>
              <a:rPr sz="1800" spc="-10" dirty="0">
                <a:latin typeface="Calibri"/>
                <a:cs typeface="Calibri"/>
              </a:rPr>
              <a:t>pisca </a:t>
            </a:r>
            <a:r>
              <a:rPr sz="1800" spc="-5" dirty="0">
                <a:latin typeface="Calibri"/>
                <a:cs typeface="Calibri"/>
              </a:rPr>
              <a:t>indicando </a:t>
            </a:r>
            <a:r>
              <a:rPr sz="1800" dirty="0">
                <a:latin typeface="Calibri"/>
                <a:cs typeface="Calibri"/>
              </a:rPr>
              <a:t>que o </a:t>
            </a:r>
            <a:r>
              <a:rPr sz="1800" spc="-10" dirty="0">
                <a:latin typeface="Calibri"/>
                <a:cs typeface="Calibri"/>
              </a:rPr>
              <a:t>Sistema </a:t>
            </a:r>
            <a:r>
              <a:rPr sz="1800" spc="-5" dirty="0">
                <a:latin typeface="Calibri"/>
                <a:cs typeface="Calibri"/>
              </a:rPr>
              <a:t>Operacional </a:t>
            </a:r>
            <a:r>
              <a:rPr sz="1800" spc="-15" dirty="0">
                <a:latin typeface="Calibri"/>
                <a:cs typeface="Calibri"/>
              </a:rPr>
              <a:t>está </a:t>
            </a:r>
            <a:r>
              <a:rPr sz="1800" spc="-5" dirty="0">
                <a:latin typeface="Calibri"/>
                <a:cs typeface="Calibri"/>
              </a:rPr>
              <a:t>sendo </a:t>
            </a:r>
            <a:r>
              <a:rPr sz="1800" spc="-15" dirty="0">
                <a:latin typeface="Calibri"/>
                <a:cs typeface="Calibri"/>
              </a:rPr>
              <a:t>carregado,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analise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soluções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números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 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lphaUcParenR"/>
              <a:tabLst>
                <a:tab pos="282575" algn="l"/>
              </a:tabLst>
            </a:pPr>
            <a:r>
              <a:rPr sz="1800" spc="-15" dirty="0">
                <a:latin typeface="Calibri"/>
                <a:cs typeface="Calibri"/>
              </a:rPr>
              <a:t>Defeitos </a:t>
            </a:r>
            <a:r>
              <a:rPr sz="1800" dirty="0">
                <a:latin typeface="Calibri"/>
                <a:cs typeface="Calibri"/>
              </a:rPr>
              <a:t>na </a:t>
            </a:r>
            <a:r>
              <a:rPr sz="1800" spc="-5" dirty="0">
                <a:latin typeface="Calibri"/>
                <a:cs typeface="Calibri"/>
              </a:rPr>
              <a:t>Memória RAM, </a:t>
            </a:r>
            <a:r>
              <a:rPr sz="1800" spc="-20" dirty="0">
                <a:latin typeface="Calibri"/>
                <a:cs typeface="Calibri"/>
              </a:rPr>
              <a:t>Processador, </a:t>
            </a:r>
            <a:r>
              <a:rPr sz="1800" spc="-5" dirty="0">
                <a:latin typeface="Calibri"/>
                <a:cs typeface="Calibri"/>
              </a:rPr>
              <a:t>HD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outros </a:t>
            </a:r>
            <a:r>
              <a:rPr sz="1800" spc="-15" dirty="0">
                <a:latin typeface="Calibri"/>
                <a:cs typeface="Calibri"/>
              </a:rPr>
              <a:t>Periféricos </a:t>
            </a:r>
            <a:r>
              <a:rPr sz="1800" spc="-5" dirty="0">
                <a:latin typeface="Calibri"/>
                <a:cs typeface="Calibri"/>
              </a:rPr>
              <a:t>podem causar </a:t>
            </a:r>
            <a:r>
              <a:rPr sz="1800" spc="-15" dirty="0">
                <a:latin typeface="Calibri"/>
                <a:cs typeface="Calibri"/>
              </a:rPr>
              <a:t>este </a:t>
            </a:r>
            <a:r>
              <a:rPr sz="1800" spc="-10" dirty="0">
                <a:latin typeface="Calibri"/>
                <a:cs typeface="Calibri"/>
              </a:rPr>
              <a:t>sintoma,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teste-os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10" dirty="0">
                <a:latin typeface="Calibri"/>
                <a:cs typeface="Calibri"/>
              </a:rPr>
              <a:t>outro </a:t>
            </a:r>
            <a:r>
              <a:rPr sz="1800" spc="-5" dirty="0">
                <a:latin typeface="Calibri"/>
                <a:cs typeface="Calibri"/>
              </a:rPr>
              <a:t>Notebook ou </a:t>
            </a:r>
            <a:r>
              <a:rPr sz="1800" spc="-10" dirty="0">
                <a:latin typeface="Calibri"/>
                <a:cs typeface="Calibri"/>
              </a:rPr>
              <a:t>retire-os </a:t>
            </a:r>
            <a:r>
              <a:rPr sz="1800" dirty="0">
                <a:latin typeface="Calibri"/>
                <a:cs typeface="Calibri"/>
              </a:rPr>
              <a:t>um a </a:t>
            </a:r>
            <a:r>
              <a:rPr sz="1800" spc="5" dirty="0">
                <a:latin typeface="Calibri"/>
                <a:cs typeface="Calibri"/>
              </a:rPr>
              <a:t>um </a:t>
            </a:r>
            <a:r>
              <a:rPr sz="1800" spc="-10" dirty="0">
                <a:latin typeface="Calibri"/>
                <a:cs typeface="Calibri"/>
              </a:rPr>
              <a:t>testando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5" dirty="0">
                <a:latin typeface="Calibri"/>
                <a:cs typeface="Calibri"/>
              </a:rPr>
              <a:t>seguida </a:t>
            </a:r>
            <a:r>
              <a:rPr sz="1800" spc="-15" dirty="0">
                <a:latin typeface="Calibri"/>
                <a:cs typeface="Calibri"/>
              </a:rPr>
              <a:t>para </a:t>
            </a:r>
            <a:r>
              <a:rPr sz="1800" spc="-5" dirty="0">
                <a:latin typeface="Calibri"/>
                <a:cs typeface="Calibri"/>
              </a:rPr>
              <a:t>ver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tem </a:t>
            </a:r>
            <a:r>
              <a:rPr sz="1800" dirty="0">
                <a:latin typeface="Calibri"/>
                <a:cs typeface="Calibri"/>
              </a:rPr>
              <a:t>algum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Periférico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curto</a:t>
            </a:r>
            <a:r>
              <a:rPr sz="1800" dirty="0">
                <a:latin typeface="Calibri"/>
                <a:cs typeface="Calibri"/>
              </a:rPr>
              <a:t> 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provocando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-10" dirty="0">
                <a:latin typeface="Calibri"/>
                <a:cs typeface="Calibri"/>
              </a:rPr>
              <a:t> sintoma</a:t>
            </a:r>
            <a:r>
              <a:rPr sz="1800" spc="-5" dirty="0">
                <a:latin typeface="Calibri"/>
                <a:cs typeface="Calibri"/>
              </a:rPr>
              <a:t> (OBS: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Antes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retirar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os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Periféricos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um </a:t>
            </a:r>
            <a:r>
              <a:rPr sz="1800" spc="-5" dirty="0">
                <a:latin typeface="Calibri"/>
                <a:cs typeface="Calibri"/>
              </a:rPr>
              <a:t>desligue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Notebook).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lphaUcParenR"/>
              <a:tabLst>
                <a:tab pos="308610" algn="l"/>
              </a:tabLst>
            </a:pP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-10" dirty="0">
                <a:latin typeface="Calibri"/>
                <a:cs typeface="Calibri"/>
              </a:rPr>
              <a:t> sintoma</a:t>
            </a:r>
            <a:r>
              <a:rPr sz="1800" spc="-5" dirty="0">
                <a:latin typeface="Calibri"/>
                <a:cs typeface="Calibri"/>
              </a:rPr>
              <a:t> pode</a:t>
            </a:r>
            <a:r>
              <a:rPr sz="1800" dirty="0">
                <a:latin typeface="Calibri"/>
                <a:cs typeface="Calibri"/>
              </a:rPr>
              <a:t> 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causado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falha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geral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Mãe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esta </a:t>
            </a:r>
            <a:r>
              <a:rPr sz="1800" spc="-10" dirty="0">
                <a:latin typeface="Calibri"/>
                <a:cs typeface="Calibri"/>
              </a:rPr>
              <a:t> falha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proveniente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  </a:t>
            </a:r>
            <a:r>
              <a:rPr sz="1800" spc="-5" dirty="0">
                <a:latin typeface="Calibri"/>
                <a:cs typeface="Calibri"/>
              </a:rPr>
              <a:t>Solda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Fria</a:t>
            </a:r>
            <a:r>
              <a:rPr sz="1800" spc="78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no  </a:t>
            </a:r>
            <a:r>
              <a:rPr sz="1800" spc="-5" dirty="0">
                <a:latin typeface="Calibri"/>
                <a:cs typeface="Calibri"/>
              </a:rPr>
              <a:t>CI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BGA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Controlador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deVídeo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Mãe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neste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caso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deverá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recuperada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em  </a:t>
            </a:r>
            <a:r>
              <a:rPr sz="1800" spc="-15" dirty="0">
                <a:latin typeface="Calibri"/>
                <a:cs typeface="Calibri"/>
              </a:rPr>
              <a:t>Laboratório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Manutenção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Profissional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Especializado</a:t>
            </a:r>
            <a:r>
              <a:rPr sz="1800" spc="7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Estação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Infravermelho,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Quente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específica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retrabalho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5" dirty="0">
                <a:latin typeface="Calibri"/>
                <a:cs typeface="Calibri"/>
              </a:rPr>
              <a:t>Solda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BGA.</a:t>
            </a:r>
            <a:endParaRPr sz="1800">
              <a:latin typeface="Calibri"/>
              <a:cs typeface="Calibri"/>
            </a:endParaRPr>
          </a:p>
          <a:p>
            <a:pPr marL="247015" indent="-234950" algn="just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47650" algn="l"/>
              </a:tabLst>
            </a:pPr>
            <a:r>
              <a:rPr sz="1800" spc="-5" dirty="0">
                <a:latin typeface="Calibri"/>
                <a:cs typeface="Calibri"/>
              </a:rPr>
              <a:t>Memória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ROM</a:t>
            </a:r>
            <a:r>
              <a:rPr sz="1800" spc="5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(BIOS)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corrompida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defeito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problema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regravada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substituída.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4994"/>
            <a:ext cx="886269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4.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Notebook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não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acende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não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liga </a:t>
            </a:r>
            <a:r>
              <a:rPr sz="1600" b="1" spc="-5" dirty="0">
                <a:latin typeface="Calibri"/>
                <a:cs typeface="Calibri"/>
              </a:rPr>
              <a:t>nada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pressionar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botão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ligar</a:t>
            </a:r>
            <a:endParaRPr sz="16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40029" algn="l"/>
              </a:tabLst>
            </a:pPr>
            <a:r>
              <a:rPr sz="1600" spc="-15" dirty="0">
                <a:latin typeface="Calibri"/>
                <a:cs typeface="Calibri"/>
              </a:rPr>
              <a:t>Verifique </a:t>
            </a:r>
            <a:r>
              <a:rPr sz="1600" spc="-5" dirty="0">
                <a:latin typeface="Calibri"/>
                <a:cs typeface="Calibri"/>
              </a:rPr>
              <a:t>na </a:t>
            </a:r>
            <a:r>
              <a:rPr sz="1600" spc="-15" dirty="0">
                <a:latin typeface="Calibri"/>
                <a:cs typeface="Calibri"/>
              </a:rPr>
              <a:t>etiqueta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identificação </a:t>
            </a:r>
            <a:r>
              <a:rPr sz="1600" spc="-5" dirty="0">
                <a:latin typeface="Calibri"/>
                <a:cs typeface="Calibri"/>
              </a:rPr>
              <a:t>da </a:t>
            </a:r>
            <a:r>
              <a:rPr sz="1600" spc="-15" dirty="0">
                <a:latin typeface="Calibri"/>
                <a:cs typeface="Calibri"/>
              </a:rPr>
              <a:t>Fonte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alimentação </a:t>
            </a:r>
            <a:r>
              <a:rPr sz="1600" spc="-5" dirty="0">
                <a:latin typeface="Calibri"/>
                <a:cs typeface="Calibri"/>
              </a:rPr>
              <a:t>se as </a:t>
            </a:r>
            <a:r>
              <a:rPr sz="1600" spc="-10" dirty="0">
                <a:latin typeface="Calibri"/>
                <a:cs typeface="Calibri"/>
              </a:rPr>
              <a:t>especificações </a:t>
            </a:r>
            <a:r>
              <a:rPr sz="1600" spc="-5" dirty="0">
                <a:latin typeface="Calibri"/>
                <a:cs typeface="Calibri"/>
              </a:rPr>
              <a:t>de tensão e </a:t>
            </a:r>
            <a:r>
              <a:rPr sz="1600" spc="-10" dirty="0">
                <a:latin typeface="Calibri"/>
                <a:cs typeface="Calibri"/>
              </a:rPr>
              <a:t>corrente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estão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acordo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</a:t>
            </a:r>
            <a:r>
              <a:rPr sz="1600" spc="-5" dirty="0">
                <a:latin typeface="Calibri"/>
                <a:cs typeface="Calibri"/>
              </a:rPr>
              <a:t> 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necessidades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Notebook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etiqueta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embaixo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Notebook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também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informação),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não </a:t>
            </a:r>
            <a:r>
              <a:rPr sz="1600" spc="-10" dirty="0">
                <a:latin typeface="Calibri"/>
                <a:cs typeface="Calibri"/>
              </a:rPr>
              <a:t>estiver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providencie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uma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Fonte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compatível.</a:t>
            </a:r>
            <a:endParaRPr sz="1600">
              <a:latin typeface="Calibri"/>
              <a:cs typeface="Calibri"/>
            </a:endParaRPr>
          </a:p>
          <a:p>
            <a:pPr marL="231775" indent="-219710" algn="just">
              <a:lnSpc>
                <a:spcPct val="100000"/>
              </a:lnSpc>
              <a:buAutoNum type="alphaUcParenR"/>
              <a:tabLst>
                <a:tab pos="232410" algn="l"/>
              </a:tabLst>
            </a:pPr>
            <a:r>
              <a:rPr sz="1600" spc="-15" dirty="0">
                <a:latin typeface="Calibri"/>
                <a:cs typeface="Calibri"/>
              </a:rPr>
              <a:t>Retire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Bateria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teste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novo.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Bateria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defeito causa este sintoma.</a:t>
            </a:r>
            <a:endParaRPr sz="16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buAutoNum type="alphaUcParenR"/>
              <a:tabLst>
                <a:tab pos="285750" algn="l"/>
              </a:tabLst>
            </a:pPr>
            <a:r>
              <a:rPr sz="1600" spc="-15" dirty="0">
                <a:latin typeface="Calibri"/>
                <a:cs typeface="Calibri"/>
              </a:rPr>
              <a:t>Verifique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Conector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entrada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Tensão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VCC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Notebook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está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Ok,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costuma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quebrar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internamente </a:t>
            </a:r>
            <a:r>
              <a:rPr sz="1600" spc="-5" dirty="0">
                <a:latin typeface="Calibri"/>
                <a:cs typeface="Calibri"/>
              </a:rPr>
              <a:t>e causar </a:t>
            </a:r>
            <a:r>
              <a:rPr sz="1600" spc="-10" dirty="0">
                <a:latin typeface="Calibri"/>
                <a:cs typeface="Calibri"/>
              </a:rPr>
              <a:t>este sintoma, neste caso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dirty="0">
                <a:latin typeface="Calibri"/>
                <a:cs typeface="Calibri"/>
              </a:rPr>
              <a:t>Notebook </a:t>
            </a:r>
            <a:r>
              <a:rPr sz="1600" spc="-10" dirty="0">
                <a:latin typeface="Calibri"/>
                <a:cs typeface="Calibri"/>
              </a:rPr>
              <a:t>deverá </a:t>
            </a:r>
            <a:r>
              <a:rPr sz="1600" dirty="0">
                <a:latin typeface="Calibri"/>
                <a:cs typeface="Calibri"/>
              </a:rPr>
              <a:t>ser </a:t>
            </a:r>
            <a:r>
              <a:rPr sz="1600" spc="-10" dirty="0">
                <a:latin typeface="Calibri"/>
                <a:cs typeface="Calibri"/>
              </a:rPr>
              <a:t>desmontado </a:t>
            </a:r>
            <a:r>
              <a:rPr sz="1600" spc="-5" dirty="0">
                <a:latin typeface="Calibri"/>
                <a:cs typeface="Calibri"/>
              </a:rPr>
              <a:t>em </a:t>
            </a:r>
            <a:r>
              <a:rPr sz="1600" spc="-10" dirty="0">
                <a:latin typeface="Calibri"/>
                <a:cs typeface="Calibri"/>
              </a:rPr>
              <a:t>Laboratório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Manutenção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sua </a:t>
            </a:r>
            <a:r>
              <a:rPr sz="1600" spc="-5" dirty="0">
                <a:latin typeface="Calibri"/>
                <a:cs typeface="Calibri"/>
              </a:rPr>
              <a:t>Placa Mãe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deverá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reparada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troca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Conector.</a:t>
            </a:r>
            <a:endParaRPr sz="16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buAutoNum type="alphaUcParenR"/>
              <a:tabLst>
                <a:tab pos="259715" algn="l"/>
              </a:tabLst>
            </a:pPr>
            <a:r>
              <a:rPr sz="1600" spc="-10" dirty="0">
                <a:latin typeface="Calibri"/>
                <a:cs typeface="Calibri"/>
              </a:rPr>
              <a:t>Defeitos</a:t>
            </a:r>
            <a:r>
              <a:rPr sz="1600" spc="-5" dirty="0">
                <a:latin typeface="Calibri"/>
                <a:cs typeface="Calibri"/>
              </a:rPr>
              <a:t> na Memória RAM, </a:t>
            </a:r>
            <a:r>
              <a:rPr sz="1600" spc="-20" dirty="0">
                <a:latin typeface="Calibri"/>
                <a:cs typeface="Calibri"/>
              </a:rPr>
              <a:t>Processador,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10" dirty="0">
                <a:latin typeface="Calibri"/>
                <a:cs typeface="Calibri"/>
              </a:rPr>
              <a:t>outros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Periféricos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podem </a:t>
            </a:r>
            <a:r>
              <a:rPr sz="1600" spc="-10" dirty="0">
                <a:latin typeface="Calibri"/>
                <a:cs typeface="Calibri"/>
              </a:rPr>
              <a:t>causar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este sintoma 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teste-os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 </a:t>
            </a:r>
            <a:r>
              <a:rPr sz="1600" spc="-5" dirty="0">
                <a:latin typeface="Calibri"/>
                <a:cs typeface="Calibri"/>
              </a:rPr>
              <a:t>outro Notebook ou </a:t>
            </a:r>
            <a:r>
              <a:rPr sz="1600" spc="-10" dirty="0">
                <a:latin typeface="Calibri"/>
                <a:cs typeface="Calibri"/>
              </a:rPr>
              <a:t>retire-os </a:t>
            </a:r>
            <a:r>
              <a:rPr sz="1600" spc="-5" dirty="0">
                <a:latin typeface="Calibri"/>
                <a:cs typeface="Calibri"/>
              </a:rPr>
              <a:t>um a um </a:t>
            </a:r>
            <a:r>
              <a:rPr sz="1600" spc="-10" dirty="0">
                <a:latin typeface="Calibri"/>
                <a:cs typeface="Calibri"/>
              </a:rPr>
              <a:t>testando </a:t>
            </a:r>
            <a:r>
              <a:rPr sz="1600" spc="-5" dirty="0">
                <a:latin typeface="Calibri"/>
                <a:cs typeface="Calibri"/>
              </a:rPr>
              <a:t>em seguida </a:t>
            </a:r>
            <a:r>
              <a:rPr sz="1600" spc="-15" dirty="0">
                <a:latin typeface="Calibri"/>
                <a:cs typeface="Calibri"/>
              </a:rPr>
              <a:t>para </a:t>
            </a:r>
            <a:r>
              <a:rPr sz="1600" spc="-10" dirty="0">
                <a:latin typeface="Calibri"/>
                <a:cs typeface="Calibri"/>
              </a:rPr>
              <a:t>ver </a:t>
            </a: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tem </a:t>
            </a:r>
            <a:r>
              <a:rPr sz="1600" dirty="0">
                <a:latin typeface="Calibri"/>
                <a:cs typeface="Calibri"/>
              </a:rPr>
              <a:t>algum </a:t>
            </a:r>
            <a:r>
              <a:rPr sz="1600" spc="-15" dirty="0">
                <a:latin typeface="Calibri"/>
                <a:cs typeface="Calibri"/>
              </a:rPr>
              <a:t>Periférico </a:t>
            </a:r>
            <a:r>
              <a:rPr sz="1600" spc="-5" dirty="0">
                <a:latin typeface="Calibri"/>
                <a:cs typeface="Calibri"/>
              </a:rPr>
              <a:t>em curto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possa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provocando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sintoma</a:t>
            </a:r>
            <a:r>
              <a:rPr sz="1600" spc="-5" dirty="0">
                <a:latin typeface="Calibri"/>
                <a:cs typeface="Calibri"/>
              </a:rPr>
              <a:t> (OBS:Antes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retirar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Periféricos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um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dsligue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Notebook).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lphaUcParenR"/>
              <a:tabLst>
                <a:tab pos="250825" algn="l"/>
              </a:tabLst>
            </a:pPr>
            <a:r>
              <a:rPr sz="1600" spc="-10" dirty="0">
                <a:latin typeface="Calibri"/>
                <a:cs typeface="Calibri"/>
              </a:rPr>
              <a:t>Este sintoma </a:t>
            </a:r>
            <a:r>
              <a:rPr sz="1600" spc="-5" dirty="0">
                <a:latin typeface="Calibri"/>
                <a:cs typeface="Calibri"/>
              </a:rPr>
              <a:t>pode </a:t>
            </a:r>
            <a:r>
              <a:rPr sz="1600" dirty="0">
                <a:latin typeface="Calibri"/>
                <a:cs typeface="Calibri"/>
              </a:rPr>
              <a:t>ser </a:t>
            </a:r>
            <a:r>
              <a:rPr sz="1600" spc="-5" dirty="0">
                <a:latin typeface="Calibri"/>
                <a:cs typeface="Calibri"/>
              </a:rPr>
              <a:t>causado por </a:t>
            </a:r>
            <a:r>
              <a:rPr sz="1600" spc="-10" dirty="0">
                <a:latin typeface="Calibri"/>
                <a:cs typeface="Calibri"/>
              </a:rPr>
              <a:t>falha </a:t>
            </a:r>
            <a:r>
              <a:rPr sz="1600" spc="-15" dirty="0">
                <a:latin typeface="Calibri"/>
                <a:cs typeface="Calibri"/>
              </a:rPr>
              <a:t>geral </a:t>
            </a:r>
            <a:r>
              <a:rPr sz="1600" spc="-5" dirty="0">
                <a:latin typeface="Calibri"/>
                <a:cs typeface="Calibri"/>
              </a:rPr>
              <a:t>na </a:t>
            </a:r>
            <a:r>
              <a:rPr sz="1600" spc="-10" dirty="0">
                <a:latin typeface="Calibri"/>
                <a:cs typeface="Calibri"/>
              </a:rPr>
              <a:t>Placa </a:t>
            </a:r>
            <a:r>
              <a:rPr sz="1600" spc="-5" dirty="0">
                <a:latin typeface="Calibri"/>
                <a:cs typeface="Calibri"/>
              </a:rPr>
              <a:t>Mãe CPU </a:t>
            </a:r>
            <a:r>
              <a:rPr sz="1600" spc="-10" dirty="0">
                <a:latin typeface="Calibri"/>
                <a:cs typeface="Calibri"/>
              </a:rPr>
              <a:t>do </a:t>
            </a:r>
            <a:r>
              <a:rPr sz="1600" spc="-5" dirty="0">
                <a:latin typeface="Calibri"/>
                <a:cs typeface="Calibri"/>
              </a:rPr>
              <a:t>Notebook, </a:t>
            </a:r>
            <a:r>
              <a:rPr sz="1600" spc="-15" dirty="0">
                <a:latin typeface="Calibri"/>
                <a:cs typeface="Calibri"/>
              </a:rPr>
              <a:t>esta falha </a:t>
            </a:r>
            <a:r>
              <a:rPr sz="1600" spc="-5" dirty="0">
                <a:latin typeface="Calibri"/>
                <a:cs typeface="Calibri"/>
              </a:rPr>
              <a:t>pode ser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proveniente </a:t>
            </a:r>
            <a:r>
              <a:rPr sz="1600" spc="-5" dirty="0">
                <a:latin typeface="Calibri"/>
                <a:cs typeface="Calibri"/>
              </a:rPr>
              <a:t>de Solda </a:t>
            </a:r>
            <a:r>
              <a:rPr sz="1600" spc="-10" dirty="0">
                <a:latin typeface="Calibri"/>
                <a:cs typeface="Calibri"/>
              </a:rPr>
              <a:t>Fria </a:t>
            </a:r>
            <a:r>
              <a:rPr sz="1600" spc="-5" dirty="0">
                <a:latin typeface="Calibri"/>
                <a:cs typeface="Calibri"/>
              </a:rPr>
              <a:t>no CI BGA </a:t>
            </a:r>
            <a:r>
              <a:rPr sz="1600" spc="-10" dirty="0">
                <a:latin typeface="Calibri"/>
                <a:cs typeface="Calibri"/>
              </a:rPr>
              <a:t>Controlador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Vídeo daPlaca </a:t>
            </a:r>
            <a:r>
              <a:rPr sz="1600" spc="-5" dirty="0">
                <a:latin typeface="Calibri"/>
                <a:cs typeface="Calibri"/>
              </a:rPr>
              <a:t>Mãe do Notebook, neste caso a Placa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deverá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recuperada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Laboratório</a:t>
            </a:r>
            <a:r>
              <a:rPr sz="1600" spc="-5" dirty="0">
                <a:latin typeface="Calibri"/>
                <a:cs typeface="Calibri"/>
              </a:rPr>
              <a:t> 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Manutenção</a:t>
            </a:r>
            <a:r>
              <a:rPr sz="1600" spc="-5" dirty="0">
                <a:latin typeface="Calibri"/>
                <a:cs typeface="Calibri"/>
              </a:rPr>
              <a:t> por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Profissional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Especializado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Estação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Infravermelho,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Quente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outra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específica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retrabalho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BGA.</a:t>
            </a:r>
            <a:endParaRPr sz="16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66065" algn="l"/>
              </a:tabLst>
            </a:pPr>
            <a:r>
              <a:rPr sz="1600" spc="-5" dirty="0">
                <a:latin typeface="Calibri"/>
                <a:cs typeface="Calibri"/>
              </a:rPr>
              <a:t>Memória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ROM</a:t>
            </a:r>
            <a:r>
              <a:rPr sz="1600" dirty="0">
                <a:latin typeface="Calibri"/>
                <a:cs typeface="Calibri"/>
              </a:rPr>
              <a:t> (BIOS)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corrompida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defeito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causa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problema</a:t>
            </a:r>
            <a:r>
              <a:rPr sz="1600" spc="-5" dirty="0">
                <a:latin typeface="Calibri"/>
                <a:cs typeface="Calibri"/>
              </a:rPr>
              <a:t> 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</a:t>
            </a:r>
            <a:r>
              <a:rPr sz="1600" spc="-5" dirty="0">
                <a:latin typeface="Calibri"/>
                <a:cs typeface="Calibri"/>
              </a:rPr>
              <a:t> ser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regravada</a:t>
            </a:r>
            <a:r>
              <a:rPr sz="1600" spc="-10" dirty="0">
                <a:latin typeface="Calibri"/>
                <a:cs typeface="Calibri"/>
              </a:rPr>
              <a:t> ou </a:t>
            </a:r>
            <a:r>
              <a:rPr sz="1600" spc="-5" dirty="0">
                <a:latin typeface="Calibri"/>
                <a:cs typeface="Calibri"/>
              </a:rPr>
              <a:t> substituída.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83539" y="5233414"/>
            <a:ext cx="78613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11375" marR="5080" indent="-209931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Desmontando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um </a:t>
            </a:r>
            <a:r>
              <a:rPr sz="4000" b="1" spc="-15" dirty="0">
                <a:latin typeface="Calibri"/>
                <a:cs typeface="Calibri"/>
              </a:rPr>
              <a:t>notebook</a:t>
            </a:r>
            <a:r>
              <a:rPr sz="4000" b="1" spc="3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Positivo, </a:t>
            </a:r>
            <a:r>
              <a:rPr sz="4000" b="1" spc="-89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Amazon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PC,</a:t>
            </a:r>
            <a:r>
              <a:rPr sz="4000" b="1" spc="-5" dirty="0">
                <a:latin typeface="Calibri"/>
                <a:cs typeface="Calibri"/>
              </a:rPr>
              <a:t> Sim+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332231"/>
            <a:ext cx="7120128" cy="490727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8346"/>
            <a:ext cx="89681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800" spc="-5" dirty="0">
                <a:latin typeface="Calibri"/>
                <a:cs typeface="Calibri"/>
              </a:rPr>
              <a:t>5.	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não</a:t>
            </a:r>
            <a:r>
              <a:rPr sz="1800" b="1" spc="-15" dirty="0">
                <a:latin typeface="Calibri"/>
                <a:cs typeface="Calibri"/>
              </a:rPr>
              <a:t> carrega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Bateria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buAutoNum type="alphaUcParenR"/>
              <a:tabLst>
                <a:tab pos="26733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Bateria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danificada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deverá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recuperada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trocada</a:t>
            </a:r>
            <a:endParaRPr sz="18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buAutoNum type="alphaUcParenR"/>
              <a:tabLst>
                <a:tab pos="269240" algn="l"/>
              </a:tabLst>
            </a:pPr>
            <a:r>
              <a:rPr sz="1800" spc="-15" dirty="0">
                <a:latin typeface="Calibri"/>
                <a:cs typeface="Calibri"/>
              </a:rPr>
              <a:t>Defeitos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Circuito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carregamento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danificado,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deverá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desmontada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reparada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 </a:t>
            </a:r>
            <a:r>
              <a:rPr sz="1800" spc="-10" dirty="0">
                <a:latin typeface="Calibri"/>
                <a:cs typeface="Calibri"/>
              </a:rPr>
              <a:t>laboratório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manutenção.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85507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800" spc="-5" dirty="0">
                <a:latin typeface="Calibri"/>
                <a:cs typeface="Calibri"/>
              </a:rPr>
              <a:t>6.	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informa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Bateria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está carregada </a:t>
            </a:r>
            <a:r>
              <a:rPr sz="1800" b="1" spc="-5" dirty="0">
                <a:latin typeface="Calibri"/>
                <a:cs typeface="Calibri"/>
              </a:rPr>
              <a:t>100%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não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dura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20%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374650">
              <a:lnSpc>
                <a:spcPct val="100000"/>
              </a:lnSpc>
              <a:buAutoNum type="alphaUcParenR"/>
              <a:tabLst>
                <a:tab pos="424180" algn="l"/>
                <a:tab pos="42481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Bateria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células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danificadas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uso 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término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vidaútil,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células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deverão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substituídas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 </a:t>
            </a:r>
            <a:r>
              <a:rPr sz="1800" spc="-10" dirty="0">
                <a:latin typeface="Calibri"/>
                <a:cs typeface="Calibri"/>
              </a:rPr>
              <a:t>toda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-5" dirty="0">
                <a:latin typeface="Calibri"/>
                <a:cs typeface="Calibri"/>
              </a:rPr>
              <a:t> deve</a:t>
            </a:r>
            <a:r>
              <a:rPr sz="1800" dirty="0">
                <a:latin typeface="Calibri"/>
                <a:cs typeface="Calibri"/>
              </a:rPr>
              <a:t> ser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trocada.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lphaUcParenR"/>
              <a:tabLst>
                <a:tab pos="416559" algn="l"/>
                <a:tab pos="417195" algn="l"/>
              </a:tabLst>
            </a:pPr>
            <a:r>
              <a:rPr sz="1800" spc="-10" dirty="0">
                <a:latin typeface="Calibri"/>
                <a:cs typeface="Calibri"/>
              </a:rPr>
              <a:t>Oriente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-10" dirty="0">
                <a:latin typeface="Calibri"/>
                <a:cs typeface="Calibri"/>
              </a:rPr>
              <a:t> cliente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vez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desligar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tomada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parede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deixar</a:t>
            </a:r>
            <a:r>
              <a:rPr sz="1800" spc="-5" dirty="0">
                <a:latin typeface="Calibri"/>
                <a:cs typeface="Calibri"/>
              </a:rPr>
              <a:t> 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desça </a:t>
            </a:r>
            <a:r>
              <a:rPr sz="1800" spc="-15" dirty="0">
                <a:latin typeface="Calibri"/>
                <a:cs typeface="Calibri"/>
              </a:rPr>
              <a:t>até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nível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mínimo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5% 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ligar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tomada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fonte</a:t>
            </a:r>
            <a:r>
              <a:rPr sz="1800" dirty="0">
                <a:latin typeface="Calibri"/>
                <a:cs typeface="Calibri"/>
              </a:rPr>
              <a:t> 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 </a:t>
            </a:r>
            <a:r>
              <a:rPr sz="1800" spc="-10" dirty="0">
                <a:latin typeface="Calibri"/>
                <a:cs typeface="Calibri"/>
              </a:rPr>
              <a:t> procedimento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faz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células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sejam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exercitadas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isto </a:t>
            </a:r>
            <a:r>
              <a:rPr sz="1800" spc="-5" dirty="0">
                <a:latin typeface="Calibri"/>
                <a:cs typeface="Calibri"/>
              </a:rPr>
              <a:t> preservem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-5" dirty="0">
                <a:latin typeface="Calibri"/>
                <a:cs typeface="Calibri"/>
              </a:rPr>
              <a:t> funcionamento.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96556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liga,</a:t>
            </a:r>
            <a:r>
              <a:rPr sz="1800" b="1" spc="-5" dirty="0">
                <a:latin typeface="Calibri"/>
                <a:cs typeface="Calibri"/>
              </a:rPr>
              <a:t> inicializa,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imagem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45" dirty="0">
                <a:latin typeface="Calibri"/>
                <a:cs typeface="Calibri"/>
              </a:rPr>
              <a:t>Tela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LCD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aparece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fraca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e/ou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escura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358140">
              <a:lnSpc>
                <a:spcPct val="100000"/>
              </a:lnSpc>
              <a:buAutoNum type="alphaUcParenR"/>
              <a:tabLst>
                <a:tab pos="267335" algn="l"/>
              </a:tabLst>
            </a:pPr>
            <a:r>
              <a:rPr sz="1800" spc="-5" dirty="0">
                <a:latin typeface="Calibri"/>
                <a:cs typeface="Calibri"/>
              </a:rPr>
              <a:t>Ligue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saída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VGA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imagem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Lâmpada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CCFL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Light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LCD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está</a:t>
            </a:r>
            <a:r>
              <a:rPr sz="1800" spc="-5" dirty="0">
                <a:latin typeface="Calibri"/>
                <a:cs typeface="Calibri"/>
              </a:rPr>
              <a:t> apagada.</a:t>
            </a:r>
            <a:endParaRPr sz="1800">
              <a:latin typeface="Calibri"/>
              <a:cs typeface="Calibri"/>
            </a:endParaRPr>
          </a:p>
          <a:p>
            <a:pPr marL="12700" marR="1075690">
              <a:lnSpc>
                <a:spcPct val="100000"/>
              </a:lnSpc>
              <a:buAutoNum type="alphaUcParenR"/>
              <a:tabLst>
                <a:tab pos="258445" algn="l"/>
              </a:tabLst>
            </a:pP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testador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Lâmpada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LCD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verifique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mesma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está</a:t>
            </a:r>
            <a:r>
              <a:rPr sz="1800" spc="-5" dirty="0">
                <a:latin typeface="Calibri"/>
                <a:cs typeface="Calibri"/>
              </a:rPr>
              <a:t> queimada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Lâmpada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toda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LCD.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56540" algn="l"/>
              </a:tabLst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Lâmpada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acender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Testador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LCD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Inverter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verifique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está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gerando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Alta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Tensão</a:t>
            </a:r>
            <a:r>
              <a:rPr sz="1800" spc="-15" dirty="0">
                <a:latin typeface="Calibri"/>
                <a:cs typeface="Calibri"/>
              </a:rPr>
              <a:t> para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acender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Lâmpada,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LCD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Inverter</a:t>
            </a:r>
            <a:r>
              <a:rPr sz="1800" spc="-5" dirty="0">
                <a:latin typeface="Calibri"/>
                <a:cs typeface="Calibri"/>
              </a:rPr>
              <a:t> 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 </a:t>
            </a:r>
            <a:r>
              <a:rPr sz="1800" spc="-5" dirty="0">
                <a:latin typeface="Calibri"/>
                <a:cs typeface="Calibri"/>
              </a:rPr>
              <a:t> Cable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sinais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vídeo,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mesmo</a:t>
            </a:r>
            <a:r>
              <a:rPr sz="1800" spc="-5" dirty="0">
                <a:latin typeface="Calibri"/>
                <a:cs typeface="Calibri"/>
              </a:rPr>
              <a:t> causam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sintoma.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83793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Liga,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Inicializa,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45" dirty="0">
                <a:latin typeface="Calibri"/>
                <a:cs typeface="Calibri"/>
              </a:rPr>
              <a:t>Tela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15" dirty="0">
                <a:latin typeface="Calibri"/>
                <a:cs typeface="Calibri"/>
              </a:rPr>
              <a:t>LCD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aparece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tela branco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 </a:t>
            </a:r>
            <a:r>
              <a:rPr sz="1800" b="1" spc="-5" dirty="0">
                <a:latin typeface="Calibri"/>
                <a:cs typeface="Calibri"/>
              </a:rPr>
              <a:t>com </a:t>
            </a:r>
            <a:r>
              <a:rPr sz="1800" b="1" spc="-10" dirty="0">
                <a:latin typeface="Calibri"/>
                <a:cs typeface="Calibri"/>
              </a:rPr>
              <a:t>defeitos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imagem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A) </a:t>
            </a:r>
            <a:r>
              <a:rPr sz="1800" spc="-5" dirty="0">
                <a:latin typeface="Calibri"/>
                <a:cs typeface="Calibri"/>
              </a:rPr>
              <a:t>Ligue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externo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saída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VGA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imagem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</a:t>
            </a:r>
            <a:r>
              <a:rPr sz="1800" spc="-5" dirty="0">
                <a:latin typeface="Calibri"/>
                <a:cs typeface="Calibri"/>
              </a:rPr>
              <a:t> pode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Eletrônica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LCD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Flatcable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sinais</a:t>
            </a:r>
            <a:r>
              <a:rPr sz="1800" dirty="0">
                <a:latin typeface="Calibri"/>
                <a:cs typeface="Calibri"/>
              </a:rPr>
              <a:t> de </a:t>
            </a:r>
            <a:r>
              <a:rPr sz="1800" spc="-10" dirty="0">
                <a:latin typeface="Calibri"/>
                <a:cs typeface="Calibri"/>
              </a:rPr>
              <a:t>vídeo,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LCD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cable.</a:t>
            </a:r>
            <a:endParaRPr sz="1800">
              <a:latin typeface="Calibri"/>
              <a:cs typeface="Calibri"/>
            </a:endParaRPr>
          </a:p>
          <a:p>
            <a:pPr marL="12700" marR="2997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sintoma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causado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falha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proveniente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Solda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Fria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BGA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Controlador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Vídeo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Mãe 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Notebook,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neste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Placa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deverá</a:t>
            </a:r>
            <a:r>
              <a:rPr sz="1800" dirty="0">
                <a:latin typeface="Calibri"/>
                <a:cs typeface="Calibri"/>
              </a:rPr>
              <a:t> 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recuperada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Laboratório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Manutenção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Profissional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Especializado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Estação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Infravermelho,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 outra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específica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retrabalho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 Solda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BGA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7896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800" spc="-5" dirty="0">
                <a:latin typeface="Calibri"/>
                <a:cs typeface="Calibri"/>
              </a:rPr>
              <a:t>9.	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não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aceita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e/ou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falha </a:t>
            </a:r>
            <a:r>
              <a:rPr sz="1800" b="1" dirty="0">
                <a:latin typeface="Calibri"/>
                <a:cs typeface="Calibri"/>
              </a:rPr>
              <a:t>algumas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teclas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aleatoriamente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malha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contatos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Teclado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oxidada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causar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sintoma,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Teclado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deverá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5" dirty="0">
                <a:latin typeface="Calibri"/>
                <a:cs typeface="Calibri"/>
              </a:rPr>
              <a:t> desmontado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reparo</a:t>
            </a:r>
            <a:r>
              <a:rPr sz="1800" spc="-5" dirty="0">
                <a:latin typeface="Calibri"/>
                <a:cs typeface="Calibri"/>
              </a:rPr>
              <a:t> 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substituído.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0" marR="5080" indent="-3251835">
              <a:lnSpc>
                <a:spcPct val="100000"/>
              </a:lnSpc>
              <a:spcBef>
                <a:spcPts val="100"/>
              </a:spcBef>
            </a:pPr>
            <a:r>
              <a:rPr dirty="0"/>
              <a:t>10</a:t>
            </a:r>
            <a:r>
              <a:rPr spc="-10" dirty="0"/>
              <a:t> dicas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Manutenção de</a:t>
            </a:r>
            <a:r>
              <a:rPr dirty="0"/>
              <a:t> </a:t>
            </a:r>
            <a:r>
              <a:rPr spc="-10" dirty="0"/>
              <a:t>Notebooks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0" dirty="0"/>
              <a:t>Netbooks </a:t>
            </a:r>
            <a:r>
              <a:rPr spc="-15" dirty="0"/>
              <a:t>(defeitos</a:t>
            </a:r>
            <a:r>
              <a:rPr spc="-10" dirty="0"/>
              <a:t> </a:t>
            </a:r>
            <a:r>
              <a:rPr dirty="0"/>
              <a:t>e </a:t>
            </a:r>
            <a:r>
              <a:rPr spc="-525" dirty="0"/>
              <a:t> </a:t>
            </a:r>
            <a:r>
              <a:rPr spc="-10" dirty="0"/>
              <a:t>soluções)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18" y="991946"/>
            <a:ext cx="89573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10. </a:t>
            </a:r>
            <a:r>
              <a:rPr sz="1800" b="1" spc="-5" dirty="0">
                <a:latin typeface="Calibri"/>
                <a:cs typeface="Calibri"/>
              </a:rPr>
              <a:t>Notebook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dá </a:t>
            </a:r>
            <a:r>
              <a:rPr sz="1800" b="1" spc="-10" dirty="0">
                <a:latin typeface="Calibri"/>
                <a:cs typeface="Calibri"/>
              </a:rPr>
              <a:t>erro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leitura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gravação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em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algumas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Mídias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CD/DVD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67335" algn="l"/>
              </a:tabLst>
            </a:pPr>
            <a:r>
              <a:rPr sz="1800" spc="-10" dirty="0">
                <a:latin typeface="Calibri"/>
                <a:cs typeface="Calibri"/>
              </a:rPr>
              <a:t>Sujeira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Unidade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ótica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spc="-5" dirty="0">
                <a:latin typeface="Calibri"/>
                <a:cs typeface="Calibri"/>
              </a:rPr>
              <a:t> causando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sintoma, </a:t>
            </a:r>
            <a:r>
              <a:rPr sz="1800" spc="-10" dirty="0">
                <a:latin typeface="Calibri"/>
                <a:cs typeface="Calibri"/>
              </a:rPr>
              <a:t>abra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bandeja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limpe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lente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algodão seco.</a:t>
            </a:r>
            <a:endParaRPr sz="1800">
              <a:latin typeface="Calibri"/>
              <a:cs typeface="Calibri"/>
            </a:endParaRPr>
          </a:p>
          <a:p>
            <a:pPr marL="12700" marR="469900">
              <a:lnSpc>
                <a:spcPct val="100000"/>
              </a:lnSpc>
              <a:buAutoNum type="alphaUcParenR"/>
              <a:tabLst>
                <a:tab pos="25844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unidade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ótica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unidade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desalinhada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desajustada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potência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Laser,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mesma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deverá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10" dirty="0">
                <a:latin typeface="Calibri"/>
                <a:cs typeface="Calibri"/>
              </a:rPr>
              <a:t>desmontada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recuperação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 substituída.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606551"/>
            <a:ext cx="6911340" cy="42626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0473" y="5608116"/>
            <a:ext cx="72872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Antes </a:t>
            </a:r>
            <a:r>
              <a:rPr sz="1800" b="1" dirty="0">
                <a:latin typeface="Calibri"/>
                <a:cs typeface="Calibri"/>
              </a:rPr>
              <a:t>de </a:t>
            </a:r>
            <a:r>
              <a:rPr sz="1800" b="1" spc="-5" dirty="0">
                <a:latin typeface="Calibri"/>
                <a:cs typeface="Calibri"/>
              </a:rPr>
              <a:t>tudo, </a:t>
            </a:r>
            <a:r>
              <a:rPr sz="1800" b="1" dirty="0">
                <a:latin typeface="Calibri"/>
                <a:cs typeface="Calibri"/>
              </a:rPr>
              <a:t>use </a:t>
            </a:r>
            <a:r>
              <a:rPr sz="1800" b="1" spc="-5" dirty="0">
                <a:latin typeface="Calibri"/>
                <a:cs typeface="Calibri"/>
              </a:rPr>
              <a:t>uma </a:t>
            </a:r>
            <a:r>
              <a:rPr sz="1800" b="1" spc="-10" dirty="0">
                <a:latin typeface="Calibri"/>
                <a:cs typeface="Calibri"/>
              </a:rPr>
              <a:t>pulseira anti-estática para </a:t>
            </a:r>
            <a:r>
              <a:rPr sz="1800" b="1" dirty="0">
                <a:latin typeface="Calibri"/>
                <a:cs typeface="Calibri"/>
              </a:rPr>
              <a:t>que a </a:t>
            </a:r>
            <a:r>
              <a:rPr sz="1800" b="1" spc="-5" dirty="0">
                <a:latin typeface="Calibri"/>
                <a:cs typeface="Calibri"/>
              </a:rPr>
              <a:t>placa mãe </a:t>
            </a:r>
            <a:r>
              <a:rPr sz="1800" b="1" dirty="0">
                <a:latin typeface="Calibri"/>
                <a:cs typeface="Calibri"/>
              </a:rPr>
              <a:t>não </a:t>
            </a:r>
            <a:r>
              <a:rPr sz="1800" b="1" spc="-10" dirty="0">
                <a:latin typeface="Calibri"/>
                <a:cs typeface="Calibri"/>
              </a:rPr>
              <a:t>sofra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danos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</a:t>
            </a:r>
            <a:r>
              <a:rPr sz="1800" b="1" spc="-10" dirty="0">
                <a:latin typeface="Calibri"/>
                <a:cs typeface="Calibri"/>
              </a:rPr>
              <a:t> eletrostática.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34492"/>
            <a:ext cx="75152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Remova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Bateria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Retire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trava</a:t>
            </a:r>
            <a:r>
              <a:rPr sz="1800" spc="-5" dirty="0">
                <a:latin typeface="Calibri"/>
                <a:cs typeface="Calibri"/>
              </a:rPr>
              <a:t> 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indicação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cima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depois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desloque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bateria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esquerda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puxe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cima.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629155"/>
            <a:ext cx="7272528" cy="4535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206502"/>
            <a:ext cx="7670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Remover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tampas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dobradiça.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Feche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notebook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abaixo.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tampa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cobre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dobradiça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ferramenta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fenda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empurre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encaixe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cima.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1527047"/>
            <a:ext cx="6841235" cy="4712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473" y="6400596"/>
            <a:ext cx="478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Faça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isso</a:t>
            </a:r>
            <a:r>
              <a:rPr sz="1800" spc="-5" dirty="0">
                <a:latin typeface="Calibri"/>
                <a:cs typeface="Calibri"/>
              </a:rPr>
              <a:t> também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encaixe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lado </a:t>
            </a:r>
            <a:r>
              <a:rPr sz="1800" spc="-5" dirty="0"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06502"/>
            <a:ext cx="6644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Remover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Teclado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teclado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três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travas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precisam</a:t>
            </a:r>
            <a:r>
              <a:rPr sz="1800" dirty="0">
                <a:latin typeface="Calibri"/>
                <a:cs typeface="Calibri"/>
              </a:rPr>
              <a:t> ser </a:t>
            </a:r>
            <a:r>
              <a:rPr sz="1800" spc="-10" dirty="0">
                <a:latin typeface="Calibri"/>
                <a:cs typeface="Calibri"/>
              </a:rPr>
              <a:t>destravadas.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269491"/>
            <a:ext cx="5804916" cy="2584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437" y="4429709"/>
            <a:ext cx="303022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destravar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 uma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Espátula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cuidado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empurre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trava </a:t>
            </a:r>
            <a:r>
              <a:rPr sz="1800" spc="-15" dirty="0">
                <a:latin typeface="Calibri"/>
                <a:cs typeface="Calibri"/>
              </a:rPr>
              <a:t> para </a:t>
            </a:r>
            <a:r>
              <a:rPr sz="1800" spc="-10" dirty="0">
                <a:latin typeface="Calibri"/>
                <a:cs typeface="Calibri"/>
              </a:rPr>
              <a:t>trás, coloque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 </a:t>
            </a:r>
            <a:r>
              <a:rPr sz="1800" spc="-10" dirty="0">
                <a:latin typeface="Calibri"/>
                <a:cs typeface="Calibri"/>
              </a:rPr>
              <a:t>palheta </a:t>
            </a:r>
            <a:r>
              <a:rPr sz="1800" spc="-5" dirty="0">
                <a:latin typeface="Calibri"/>
                <a:cs typeface="Calibri"/>
              </a:rPr>
              <a:t> 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guitarra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15" dirty="0">
                <a:latin typeface="Calibri"/>
                <a:cs typeface="Calibri"/>
              </a:rPr>
              <a:t>baixo</a:t>
            </a:r>
            <a:r>
              <a:rPr sz="1800" spc="-5" dirty="0">
                <a:latin typeface="Calibri"/>
                <a:cs typeface="Calibri"/>
              </a:rPr>
              <a:t> 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teclado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volte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20" dirty="0">
                <a:latin typeface="Calibri"/>
                <a:cs typeface="Calibri"/>
              </a:rPr>
              <a:t>travar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teclado.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9020" y="3933444"/>
            <a:ext cx="4608576" cy="2843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06502"/>
            <a:ext cx="181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Remover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Teclado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557783"/>
            <a:ext cx="3636264" cy="26639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1628" y="792226"/>
            <a:ext cx="2963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Lembre-se que </a:t>
            </a:r>
            <a:r>
              <a:rPr sz="1800" dirty="0">
                <a:latin typeface="Calibri"/>
                <a:cs typeface="Calibri"/>
              </a:rPr>
              <a:t>ainda </a:t>
            </a:r>
            <a:r>
              <a:rPr sz="1800" spc="-10" dirty="0">
                <a:latin typeface="Calibri"/>
                <a:cs typeface="Calibri"/>
              </a:rPr>
              <a:t>tem </a:t>
            </a:r>
            <a:r>
              <a:rPr sz="1800" dirty="0">
                <a:latin typeface="Calibri"/>
                <a:cs typeface="Calibri"/>
              </a:rPr>
              <a:t>mais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duas </a:t>
            </a:r>
            <a:r>
              <a:rPr sz="1800" spc="-15" dirty="0">
                <a:latin typeface="Calibri"/>
                <a:cs typeface="Calibri"/>
              </a:rPr>
              <a:t>travas </a:t>
            </a:r>
            <a:r>
              <a:rPr sz="1800" spc="-5" dirty="0">
                <a:latin typeface="Calibri"/>
                <a:cs typeface="Calibri"/>
              </a:rPr>
              <a:t>um no </a:t>
            </a:r>
            <a:r>
              <a:rPr sz="1800" dirty="0">
                <a:latin typeface="Calibri"/>
                <a:cs typeface="Calibri"/>
              </a:rPr>
              <a:t>meio e </a:t>
            </a:r>
            <a:r>
              <a:rPr sz="1800" spc="-15" dirty="0">
                <a:latin typeface="Calibri"/>
                <a:cs typeface="Calibri"/>
              </a:rPr>
              <a:t>outra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canto direito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foto</a:t>
            </a:r>
            <a:r>
              <a:rPr sz="1800" spc="-10" dirty="0">
                <a:latin typeface="Calibri"/>
                <a:cs typeface="Calibri"/>
              </a:rPr>
              <a:t> abaixo: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8744" y="2709672"/>
            <a:ext cx="3742944" cy="26639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" y="3860291"/>
            <a:ext cx="3636264" cy="2808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1412747"/>
            <a:ext cx="3672840" cy="28087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267" y="87122"/>
            <a:ext cx="7769225" cy="19183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b="1" spc="-10" dirty="0">
                <a:latin typeface="Calibri"/>
                <a:cs typeface="Calibri"/>
              </a:rPr>
              <a:t>Remover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Teclado</a:t>
            </a:r>
            <a:endParaRPr sz="1800">
              <a:latin typeface="Calibri"/>
              <a:cs typeface="Calibri"/>
            </a:endParaRPr>
          </a:p>
          <a:p>
            <a:pPr marL="156845" marR="29591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Calibri"/>
                <a:cs typeface="Calibri"/>
              </a:rPr>
              <a:t>Coloque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teclado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cima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melhor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visualização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remover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conector.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3843654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Empurre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escura para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cima</a:t>
            </a:r>
            <a:endParaRPr sz="1800">
              <a:latin typeface="Calibri"/>
              <a:cs typeface="Calibri"/>
            </a:endParaRPr>
          </a:p>
          <a:p>
            <a:pPr marL="3843654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cuidadosamente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quebrar.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4611" y="2467355"/>
            <a:ext cx="3893820" cy="27355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09947" y="5680354"/>
            <a:ext cx="335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Remova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flat</a:t>
            </a:r>
            <a:r>
              <a:rPr sz="1800" spc="-5" dirty="0">
                <a:latin typeface="Calibri"/>
                <a:cs typeface="Calibri"/>
              </a:rPr>
              <a:t> 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teclado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cima.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088" y="4479034"/>
            <a:ext cx="3672840" cy="2284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2168</Words>
  <Application>Microsoft Office PowerPoint</Application>
  <PresentationFormat>Apresentação na tela (4:3)</PresentationFormat>
  <Paragraphs>132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8" baseType="lpstr">
      <vt:lpstr>Arial MT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Remover o Teclado</vt:lpstr>
      <vt:lpstr>Apresentação do PowerPoint</vt:lpstr>
      <vt:lpstr>Apresentação do PowerPoint</vt:lpstr>
      <vt:lpstr>Remoção da carcaça para abertura do notebook.</vt:lpstr>
      <vt:lpstr>Remoção do HD</vt:lpstr>
      <vt:lpstr>Apresentação do PowerPoint</vt:lpstr>
      <vt:lpstr>Apresentação do PowerPoint</vt:lpstr>
      <vt:lpstr>Apresentação do PowerPoint</vt:lpstr>
      <vt:lpstr>Remover a carcaça Com o auxilio de uma ferramenta pontiaguda de preferência uma palheta de guitarra  comece a retirar a carcaça pela junta da carcaça, puxe a carcaça para diagonal na sua  direção puxe com cuidado para não quebrar a carcaça.</vt:lpstr>
      <vt:lpstr>Remover a carcaça Puxe a carcaça para cima (1) empurre um pouco para trás para ela desencaixar do  conector de vídeo atrás(2).</vt:lpstr>
      <vt:lpstr>Apresentação do PowerPoint</vt:lpstr>
      <vt:lpstr>Remover a carcaça</vt:lpstr>
      <vt:lpstr>Remover a carcaça</vt:lpstr>
      <vt:lpstr>Remover a carcaça</vt:lpstr>
      <vt:lpstr>Apresentação do PowerPoint</vt:lpstr>
      <vt:lpstr>Apresentação do PowerPoint</vt:lpstr>
      <vt:lpstr>Remover a carcaça</vt:lpstr>
      <vt:lpstr>Remover a carcaça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  <vt:lpstr>10 dicas de Manutenção de Notebooks e Netbooks (defeitos e  soluções)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Lidio Soares Teixeira Filho</cp:lastModifiedBy>
  <cp:revision>3</cp:revision>
  <dcterms:created xsi:type="dcterms:W3CDTF">2023-02-17T12:52:00Z</dcterms:created>
  <dcterms:modified xsi:type="dcterms:W3CDTF">2023-02-17T12:53:28Z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2023-02-17T00:00:00Z</vt:filetime>
  </property>
</Properties>
</file>