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0" r:id="rId19"/>
    <p:sldId id="271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74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1306F4-BB52-657B-B331-D346F53D6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" r="4427" b="2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968682-38D2-C0C5-6BA9-EAA94D81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25" y="342900"/>
            <a:ext cx="662854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E7B1AB-526B-DD0D-E212-7687B2AD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4" y="342900"/>
            <a:ext cx="810491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23854-9419-C859-5F69-8FDC0522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683" y="1285917"/>
            <a:ext cx="7248635" cy="2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8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313" y="275117"/>
            <a:ext cx="7924800" cy="4457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50CCD0-46C6-F6C7-0059-D2B454FE6F0C}"/>
              </a:ext>
            </a:extLst>
          </p:cNvPr>
          <p:cNvSpPr txBox="1"/>
          <p:nvPr/>
        </p:nvSpPr>
        <p:spPr>
          <a:xfrm>
            <a:off x="2051905" y="4363485"/>
            <a:ext cx="5358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https://calculareconverter.com.br/tradutor-binario/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C7B590-BFF1-8B29-C5A3-129295B5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74383"/>
            <a:ext cx="8458200" cy="3594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90B2D-2B9F-8292-11E7-F18826D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5421"/>
            <a:ext cx="8458200" cy="42713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FE6048-AF73-DBDF-217D-DA42AA41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87" y="1890712"/>
            <a:ext cx="4772025" cy="13620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895C86-1BD7-1623-15B0-7B00FB58AF03}"/>
              </a:ext>
            </a:extLst>
          </p:cNvPr>
          <p:cNvSpPr txBox="1"/>
          <p:nvPr/>
        </p:nvSpPr>
        <p:spPr>
          <a:xfrm>
            <a:off x="1754372" y="1812598"/>
            <a:ext cx="51036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Muli"/>
              </a:rPr>
              <a:t>01101111 01110011 00100000 01100001 01101100 01110101 01101110 01101111 01110011 00100000 01100111 01101111 01110011 01110100 01100001 01101101 00100000 01100100 01100101 00100000 01100101 01110011 01110100 01110101 01100100 01100001 01110010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" y="342900"/>
            <a:ext cx="792480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Apresentação na tela (16:9)</PresentationFormat>
  <Paragraphs>21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Muli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GETÚLIO DA SILVA SANTOS</cp:lastModifiedBy>
  <cp:revision>3</cp:revision>
  <dcterms:created xsi:type="dcterms:W3CDTF">2023-02-05T23:39:56Z</dcterms:created>
  <dcterms:modified xsi:type="dcterms:W3CDTF">2023-02-06T00:25:02Z</dcterms:modified>
</cp:coreProperties>
</file>