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6070600" cy="3422650"/>
  <p:notesSz cx="6070600" cy="34226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061021"/>
            <a:ext cx="5165407" cy="7187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1916684"/>
            <a:ext cx="4253865" cy="855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3847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29629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847" y="136906"/>
            <a:ext cx="5469255" cy="547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847" y="787209"/>
            <a:ext cx="5469255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66163" y="3183064"/>
            <a:ext cx="1944624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3847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5404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EAFEEE-D1E9-2BD4-CA12-DD33DC80B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7" r="2200" b="2"/>
          <a:stretch/>
        </p:blipFill>
        <p:spPr>
          <a:xfrm>
            <a:off x="227647" y="228176"/>
            <a:ext cx="5615305" cy="29662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 rotWithShape="1">
          <a:blip r:embed="rId2" cstate="print"/>
          <a:srcRect t="4526" r="-5" b="-5"/>
          <a:stretch/>
        </p:blipFill>
        <p:spPr>
          <a:xfrm>
            <a:off x="227647" y="228176"/>
            <a:ext cx="5615305" cy="29662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509" y="228176"/>
            <a:ext cx="5271580" cy="29662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 rotWithShape="1">
          <a:blip r:embed="rId2" cstate="print"/>
          <a:srcRect r="-5" b="6117"/>
          <a:stretch/>
        </p:blipFill>
        <p:spPr>
          <a:xfrm>
            <a:off x="227647" y="228176"/>
            <a:ext cx="5615305" cy="29662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" y="395512"/>
            <a:ext cx="5615305" cy="26316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" y="267892"/>
            <a:ext cx="5615305" cy="28868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093" y="228176"/>
            <a:ext cx="5376413" cy="29662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" y="228285"/>
            <a:ext cx="5615305" cy="29660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" y="369108"/>
            <a:ext cx="5615305" cy="26844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434" y="228176"/>
            <a:ext cx="5391730" cy="29662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" y="245888"/>
            <a:ext cx="5615305" cy="29308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" y="0"/>
            <a:ext cx="6069081" cy="3422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" y="0"/>
            <a:ext cx="6069081" cy="342265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2D6DD8-FAD6-401D-9DE6-71DD04C98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9082" cy="3422650"/>
            <a:chOff x="651279" y="598259"/>
            <a:chExt cx="10889442" cy="5680742"/>
          </a:xfrm>
        </p:grpSpPr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1BAD33E9-3181-4B0F-B82D-384777D81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CF64871D-491F-4731-8BF2-391FF2F06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8" y="1"/>
            <a:ext cx="6069080" cy="3422656"/>
            <a:chOff x="0" y="0"/>
            <a:chExt cx="12188952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2" name="object 2"/>
          <p:cNvPicPr/>
          <p:nvPr/>
        </p:nvPicPr>
        <p:blipFill rotWithShape="1">
          <a:blip r:embed="rId2" cstate="print"/>
          <a:srcRect l="7538" r="37305" b="-1"/>
          <a:stretch/>
        </p:blipFill>
        <p:spPr>
          <a:xfrm>
            <a:off x="320225" y="298575"/>
            <a:ext cx="5422034" cy="283511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" y="369108"/>
            <a:ext cx="5615305" cy="268443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" y="373509"/>
            <a:ext cx="5615305" cy="26756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" y="338303"/>
            <a:ext cx="5615305" cy="27460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" y="267892"/>
            <a:ext cx="5615305" cy="28868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" y="338303"/>
            <a:ext cx="5615305" cy="27460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093" y="228176"/>
            <a:ext cx="5376413" cy="29662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 rotWithShape="1">
          <a:blip r:embed="rId2" cstate="print"/>
          <a:srcRect l="2134" r="12415" b="3"/>
          <a:stretch/>
        </p:blipFill>
        <p:spPr>
          <a:xfrm>
            <a:off x="227647" y="228176"/>
            <a:ext cx="5615305" cy="29662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" y="303098"/>
            <a:ext cx="5615305" cy="28164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" y="373509"/>
            <a:ext cx="5615305" cy="26756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" y="338303"/>
            <a:ext cx="5615305" cy="27460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" y="232686"/>
            <a:ext cx="5615305" cy="29572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 rotWithShape="1">
          <a:blip r:embed="rId2" cstate="print"/>
          <a:srcRect t="6121" r="-5" b="-5"/>
          <a:stretch/>
        </p:blipFill>
        <p:spPr>
          <a:xfrm>
            <a:off x="227647" y="228176"/>
            <a:ext cx="5615305" cy="29662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34226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23784" y="-1323570"/>
            <a:ext cx="3422650" cy="607021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150" y="0"/>
            <a:ext cx="4516524" cy="342243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814310" y="-834303"/>
            <a:ext cx="2442750" cy="607137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" y="232686"/>
            <a:ext cx="5615305" cy="29572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0</Words>
  <Application>Microsoft Office PowerPoint</Application>
  <PresentationFormat>Personalizar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7" baseType="lpstr"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GETÚLIO DA SILVA SANTOS</cp:lastModifiedBy>
  <cp:revision>1</cp:revision>
  <dcterms:created xsi:type="dcterms:W3CDTF">2023-02-27T01:08:37Z</dcterms:created>
  <dcterms:modified xsi:type="dcterms:W3CDTF">2023-02-27T01:14:41Z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2023-02-27T00:00:00Z</vt:filetime>
  </property>
  <property fmtid="{D5CDD505-2E9C-101B-9397-08002B2CF9AE}" pid="3" name="LastSaved">
    <vt:filetime>2023-02-27T00:00:00Z</vt:filetime>
  </property>
</Properties>
</file>