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318" r:id="rId3"/>
    <p:sldId id="325" r:id="rId4"/>
    <p:sldId id="319" r:id="rId5"/>
    <p:sldId id="320" r:id="rId6"/>
    <p:sldId id="321" r:id="rId7"/>
    <p:sldId id="322" r:id="rId8"/>
    <p:sldId id="323" r:id="rId9"/>
    <p:sldId id="324" r:id="rId10"/>
    <p:sldId id="326" r:id="rId11"/>
    <p:sldId id="327" r:id="rId12"/>
    <p:sldId id="328" r:id="rId13"/>
    <p:sldId id="329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149A7-8D9B-4E3C-972B-17823066C3A5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02A7-D589-4BE6-BEA2-2E8A9506E4B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E8103-A934-4283-806A-657824886A2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E8103-A934-4283-806A-657824886A2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E8103-A934-4283-806A-657824886A2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E8103-A934-4283-806A-657824886A2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E8103-A934-4283-806A-657824886A2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E8103-A934-4283-806A-657824886A2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E8103-A934-4283-806A-657824886A2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E8103-A934-4283-806A-657824886A2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E8103-A934-4283-806A-657824886A2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E8103-A934-4283-806A-657824886A2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792" y="1124744"/>
            <a:ext cx="8206680" cy="1737539"/>
          </a:xfrm>
        </p:spPr>
        <p:txBody>
          <a:bodyPr>
            <a:normAutofit/>
          </a:bodyPr>
          <a:lstStyle/>
          <a:p>
            <a:r>
              <a:rPr lang="pt-BR" dirty="0"/>
              <a:t>Fundamentos da Tecnologia da Informação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Parte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Tipos de Sistemas de Informação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5216" t="40105" r="41063" b="27703"/>
          <a:stretch>
            <a:fillRect/>
          </a:stretch>
        </p:blipFill>
        <p:spPr bwMode="auto">
          <a:xfrm>
            <a:off x="395536" y="1837275"/>
            <a:ext cx="8460433" cy="331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72" y="188640"/>
            <a:ext cx="8204200" cy="82832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Sistemas de Apoio às Operações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46856" y="980728"/>
            <a:ext cx="8229600" cy="554461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Sistemas de processamento de transações:</a:t>
            </a:r>
          </a:p>
          <a:p>
            <a:pPr lvl="1" algn="just"/>
            <a:r>
              <a:rPr lang="pt-BR" dirty="0"/>
              <a:t>Processamento de dados, produzidos por transações e operações empresariais. Podem processar em lote ou em tempo real. (Ex. Transações Bancárias).</a:t>
            </a:r>
          </a:p>
          <a:p>
            <a:pPr algn="just"/>
            <a:r>
              <a:rPr lang="pt-BR" dirty="0"/>
              <a:t>Sistemas de Controle de Processo:</a:t>
            </a:r>
          </a:p>
          <a:p>
            <a:pPr lvl="1" algn="just"/>
            <a:r>
              <a:rPr lang="pt-BR" dirty="0"/>
              <a:t>Utilizam computadores para controle de processos físicos contínuos. (Ex. Robôs que montam os carros).</a:t>
            </a:r>
          </a:p>
          <a:p>
            <a:pPr algn="just"/>
            <a:r>
              <a:rPr lang="pt-BR" dirty="0" err="1"/>
              <a:t>Sistemsa</a:t>
            </a:r>
            <a:r>
              <a:rPr lang="pt-BR" dirty="0"/>
              <a:t> Colaborativos:</a:t>
            </a:r>
          </a:p>
          <a:p>
            <a:pPr lvl="1" algn="just"/>
            <a:r>
              <a:rPr lang="pt-BR" dirty="0"/>
              <a:t>Usa vários recursos a fim de ajudar as pessoas a trabalharem em conjunto. Aumentar a produtividade e a criatividade de equipes e grupos de trabalho. (Ex. </a:t>
            </a:r>
            <a:r>
              <a:rPr lang="pt-BR" dirty="0" err="1"/>
              <a:t>Wikipedia</a:t>
            </a:r>
            <a:r>
              <a:rPr lang="pt-BR" dirty="0"/>
              <a:t>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72" y="188640"/>
            <a:ext cx="8204200" cy="82832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Sistemas de Apoio Gerencial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46856" y="980728"/>
            <a:ext cx="8229600" cy="554461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Sistemas de Informação gerencial:</a:t>
            </a:r>
          </a:p>
          <a:p>
            <a:pPr lvl="1" algn="just"/>
            <a:r>
              <a:rPr lang="pt-BR" dirty="0"/>
              <a:t>São os sistemas mais comuns encontrados atualmente, que tem por objetivo ajudar a gerenciar a empresa. (Ex. Sistemas de Vendas).</a:t>
            </a:r>
          </a:p>
          <a:p>
            <a:pPr algn="just"/>
            <a:r>
              <a:rPr lang="pt-BR" dirty="0"/>
              <a:t>Sistemas de apoio à decisão:</a:t>
            </a:r>
          </a:p>
          <a:p>
            <a:pPr lvl="1" algn="just"/>
            <a:r>
              <a:rPr lang="pt-BR" dirty="0"/>
              <a:t>Fornecem informações aos usuários finais gerenciais para tomada de decisões.</a:t>
            </a:r>
          </a:p>
          <a:p>
            <a:pPr algn="just"/>
            <a:r>
              <a:rPr lang="pt-BR" dirty="0"/>
              <a:t>Sistemas de informação executiva:</a:t>
            </a:r>
          </a:p>
          <a:p>
            <a:pPr lvl="1" algn="just"/>
            <a:r>
              <a:rPr lang="pt-BR" dirty="0"/>
              <a:t>Fornecem informações específicas sobre fatores que são críticos para atingir os objetivos estratégicos.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72" y="188640"/>
            <a:ext cx="8204200" cy="82832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Exercícios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46856" y="980728"/>
            <a:ext cx="8229600" cy="5544616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O que é um sistema de informação? Quais atividades ele executa?</a:t>
            </a:r>
          </a:p>
          <a:p>
            <a:pPr algn="just"/>
            <a:r>
              <a:rPr lang="pt-BR" dirty="0"/>
              <a:t>Qual é a diferença entre dados e informação?</a:t>
            </a:r>
          </a:p>
          <a:p>
            <a:pPr algn="just"/>
            <a:r>
              <a:rPr lang="pt-BR" dirty="0"/>
              <a:t>Enumere e descreva as dimensões de um sistema de informação?</a:t>
            </a:r>
          </a:p>
          <a:p>
            <a:pPr algn="just"/>
            <a:r>
              <a:rPr lang="pt-BR" dirty="0"/>
              <a:t>Qual é o papel dos sistemas de informação na resolução de problemas organizacionais?</a:t>
            </a:r>
          </a:p>
          <a:p>
            <a:pPr algn="just"/>
            <a:r>
              <a:rPr lang="pt-BR" dirty="0"/>
              <a:t>Descreva os tipos de sistemas de informação e cite exemplos.</a:t>
            </a:r>
          </a:p>
          <a:p>
            <a:pPr algn="just"/>
            <a:r>
              <a:rPr lang="pt-BR" dirty="0"/>
              <a:t>Na sua opinião por que os sistemas de informação são importantes?</a:t>
            </a:r>
          </a:p>
          <a:p>
            <a:pPr algn="just"/>
            <a:r>
              <a:rPr lang="pt-BR" dirty="0"/>
              <a:t>Qual o sistema que são exemplos de dados para outros sistemas?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72" y="188640"/>
            <a:ext cx="8204200" cy="82832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Atividades dos Sistemas de Informação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46856" y="980728"/>
            <a:ext cx="8229600" cy="5328592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Entrada</a:t>
            </a:r>
          </a:p>
          <a:p>
            <a:pPr algn="just"/>
            <a:r>
              <a:rPr lang="pt-BR" dirty="0"/>
              <a:t>Processamento</a:t>
            </a:r>
          </a:p>
          <a:p>
            <a:pPr algn="just"/>
            <a:r>
              <a:rPr lang="pt-BR" dirty="0"/>
              <a:t>Saída</a:t>
            </a:r>
          </a:p>
          <a:p>
            <a:pPr algn="just"/>
            <a:r>
              <a:rPr lang="pt-BR" dirty="0"/>
              <a:t>Armazenamento</a:t>
            </a:r>
          </a:p>
          <a:p>
            <a:pPr algn="just"/>
            <a:r>
              <a:rPr lang="pt-BR" dirty="0"/>
              <a:t>Controle</a:t>
            </a:r>
          </a:p>
          <a:p>
            <a:pPr algn="just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Atividades dos Sistemas de Informação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322" t="41143" r="39957" b="23550"/>
          <a:stretch>
            <a:fillRect/>
          </a:stretch>
        </p:blipFill>
        <p:spPr bwMode="auto">
          <a:xfrm>
            <a:off x="144016" y="1649072"/>
            <a:ext cx="8820472" cy="379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72" y="188640"/>
            <a:ext cx="8204200" cy="82832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Entrada de Recursos de Dados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46856" y="980728"/>
            <a:ext cx="8229600" cy="5328592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Os dados sobre transações comerciais e outros eventos devem ser capturados e preparados para processamento pela atividade de entrada. A entrada normalmente assume a forma de atividades de registro de dados como gravar e editar.</a:t>
            </a:r>
          </a:p>
          <a:p>
            <a:pPr algn="just"/>
            <a:r>
              <a:rPr lang="pt-BR" dirty="0"/>
              <a:t>Uma vez registrados, os dados podem ser transferidos para uma mídia que pode ser lida por máquina, como um disco magnético, por exemplo, até serem requisitados para processamento.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72" y="188640"/>
            <a:ext cx="8204200" cy="82832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Processamento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46856" y="980728"/>
            <a:ext cx="8229600" cy="554461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Os dados normalmente são submetidos a atividades de processamento como cálculo, comparação, separação, classificação e resumo. Estas atividades organizam, analisam e manipulam dados, convertendo-os assim em informação para os usuários finais. </a:t>
            </a:r>
          </a:p>
          <a:p>
            <a:pPr algn="just"/>
            <a:r>
              <a:rPr lang="pt-BR" dirty="0"/>
              <a:t>A informação é transmitida de várias formas aos usuários finais e colocada à disposição deles na atividade de saída. A meta dos sistemas de informação é a produção de produtos de informação adequados aos usuários finais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72" y="188640"/>
            <a:ext cx="8204200" cy="82832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Saída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46856" y="980728"/>
            <a:ext cx="8229600" cy="554461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 informação é transmitida em várias formas para os usuários finais e colocadas à disposição destes na atividade de saída. A meta dos sistemas de informação é a produção de produtos de informação apropriados para os usuários finais.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72" y="188640"/>
            <a:ext cx="8204200" cy="82832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Armazenamento de Recursos de Dados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46856" y="980728"/>
            <a:ext cx="8229600" cy="554461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É um componente básico dos sistemas de informação. É a atividade do sistema de informação na qual os dados e informações são retidos de uma maneira organizada para uso posterior.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72" y="188640"/>
            <a:ext cx="8204200" cy="82832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Controle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46856" y="980728"/>
            <a:ext cx="8229600" cy="554461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Uma importante atividade do sistema de informação é o controle de seu desempenho.</a:t>
            </a:r>
          </a:p>
          <a:p>
            <a:pPr algn="just"/>
            <a:r>
              <a:rPr lang="pt-BR" dirty="0"/>
              <a:t>Um sistema de informação deve produzir feedback sobre sua atividades de entrada, processamento, saída e armazenamento.</a:t>
            </a:r>
          </a:p>
          <a:p>
            <a:pPr algn="just"/>
            <a:r>
              <a:rPr lang="pt-BR" dirty="0"/>
              <a:t>O feedback deve ser monitorado e avaliado para determinar se o sistema está atendendo os padrões de desempenho estabelecidos.</a:t>
            </a:r>
          </a:p>
          <a:p>
            <a:pPr algn="just"/>
            <a:r>
              <a:rPr lang="pt-BR" dirty="0"/>
              <a:t>O feedback é utilizado para fazer ajustes nas atividades do sistema para a correção de defeitos.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72" y="188640"/>
            <a:ext cx="8204200" cy="82832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Qualidade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46856" y="980728"/>
            <a:ext cx="8229600" cy="554461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Quais características tornam a informação válida e útil para você?</a:t>
            </a:r>
          </a:p>
          <a:p>
            <a:pPr algn="just"/>
            <a:r>
              <a:rPr lang="pt-BR" dirty="0"/>
              <a:t>Examine as características ou atributos da qualidade de informação. Informações antiquadas, inexatas ou difíceis de entender não seriam muito significativas, úteis ou valiosas para você ou para outros usuários finais. </a:t>
            </a:r>
          </a:p>
          <a:p>
            <a:pPr algn="just"/>
            <a:r>
              <a:rPr lang="pt-BR" dirty="0"/>
              <a:t>As pessoas desejam informações de alta qualidade, ou seja, produtos de informação cujas características, atributos ou qualidades ajudem a torná-los valiosos para elas.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745</TotalTime>
  <Words>659</Words>
  <Application>Microsoft Office PowerPoint</Application>
  <PresentationFormat>Apresentação na tela (4:3)</PresentationFormat>
  <Paragraphs>61</Paragraphs>
  <Slides>13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Calibri</vt:lpstr>
      <vt:lpstr>Lucida Sans Unicode</vt:lpstr>
      <vt:lpstr>Verdana</vt:lpstr>
      <vt:lpstr>Wingdings 2</vt:lpstr>
      <vt:lpstr>Wingdings 3</vt:lpstr>
      <vt:lpstr>Concurso</vt:lpstr>
      <vt:lpstr>Fundamentos da Tecnologia da Informação</vt:lpstr>
      <vt:lpstr>Atividades dos Sistemas de Informação</vt:lpstr>
      <vt:lpstr>Atividades dos Sistemas de Informação</vt:lpstr>
      <vt:lpstr>Entrada de Recursos de Dados</vt:lpstr>
      <vt:lpstr>Processamento</vt:lpstr>
      <vt:lpstr>Saída</vt:lpstr>
      <vt:lpstr>Armazenamento de Recursos de Dados</vt:lpstr>
      <vt:lpstr>Controle</vt:lpstr>
      <vt:lpstr>Qualidade</vt:lpstr>
      <vt:lpstr>Tipos de Sistemas de Informação</vt:lpstr>
      <vt:lpstr>Sistemas de Apoio às Operações</vt:lpstr>
      <vt:lpstr>Sistemas de Apoio Gerencial</vt:lpstr>
      <vt:lpstr>Exercícios</vt:lpstr>
    </vt:vector>
  </TitlesOfParts>
  <Company>Embrae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professore</dc:creator>
  <cp:lastModifiedBy>Getulio Santos</cp:lastModifiedBy>
  <cp:revision>147</cp:revision>
  <dcterms:created xsi:type="dcterms:W3CDTF">2011-02-08T17:38:00Z</dcterms:created>
  <dcterms:modified xsi:type="dcterms:W3CDTF">2022-11-07T16:44:05Z</dcterms:modified>
</cp:coreProperties>
</file>