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Fundamentos da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2996952"/>
            <a:ext cx="7772400" cy="2016224"/>
          </a:xfrm>
        </p:spPr>
        <p:txBody>
          <a:bodyPr>
            <a:normAutofit/>
          </a:bodyPr>
          <a:lstStyle/>
          <a:p>
            <a:r>
              <a:rPr lang="pt-BR" dirty="0"/>
              <a:t>Parte 7</a:t>
            </a:r>
          </a:p>
          <a:p>
            <a:endParaRPr lang="pt-BR" dirty="0"/>
          </a:p>
          <a:p>
            <a:r>
              <a:rPr lang="pt-BR" dirty="0"/>
              <a:t>Estudo das Linguagens de Programação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3600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/>
              <a:t>Portabilidade: </a:t>
            </a:r>
            <a:r>
              <a:rPr lang="pt-BR" sz="1800" dirty="0"/>
              <a:t>É a característica de se utilizar o mesmo programa em plataformas e arquiteturas computacionais. Assim, um mesmo programa pode ser usado em máquinas diferentes com sistemas diferentes, evitando a necessidade de se implementar programas específicos.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3600400"/>
          </a:xfrm>
        </p:spPr>
        <p:txBody>
          <a:bodyPr>
            <a:noAutofit/>
          </a:bodyPr>
          <a:lstStyle/>
          <a:p>
            <a:pPr algn="just" fontAlgn="base"/>
            <a:r>
              <a:rPr lang="pt-BR" sz="1800" b="1" dirty="0" err="1"/>
              <a:t>Multithreading</a:t>
            </a:r>
            <a:r>
              <a:rPr lang="pt-BR" sz="1800" b="1" dirty="0"/>
              <a:t> :</a:t>
            </a:r>
            <a:r>
              <a:rPr lang="pt-BR" sz="1800" dirty="0"/>
              <a:t> Permite a execução de diferentes processos simultaneamente.</a:t>
            </a:r>
          </a:p>
          <a:p>
            <a:pPr algn="just" fontAlgn="base"/>
            <a:endParaRPr lang="pt-BR" sz="1800" dirty="0"/>
          </a:p>
          <a:p>
            <a:pPr algn="just" fontAlgn="base"/>
            <a:r>
              <a:rPr lang="pt-BR" sz="1800" b="1" dirty="0"/>
              <a:t>Suporte a comunicação de rede:</a:t>
            </a:r>
            <a:r>
              <a:rPr lang="pt-BR" sz="1800" dirty="0"/>
              <a:t> Tem um grande conjunto de classes para desenvolvimentos de aplicações que devem rodando em rede.</a:t>
            </a:r>
          </a:p>
          <a:p>
            <a:pPr algn="just" fontAlgn="base"/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Popularidade das Linguagens</a:t>
            </a: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628800"/>
            <a:ext cx="7308304" cy="52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limitações dos primeiros computadores e a pouca maturidade dos profissionais na época do surgimento das linguagens de programação fez com que as linguagens fossem muito limitadas.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4680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dirty="0"/>
              <a:t>Melhora a capacidade de desenvolver soluções computacionais para resolver problemas;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dirty="0"/>
              <a:t>Maior habilidade na utilização de uma linguagem de programação;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dirty="0"/>
              <a:t>Capacidade de entender qual a melhor Linguagem de programação para resolver um determinado problema;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dirty="0"/>
              <a:t>Conhecer lógica de programação e a forma como alguns resultados são obtidos utilizando métodos computacionais ajuda a estimular a criatividade e capacidade de se resolver problemas reais com recursos não computacionais.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dirty="0"/>
              <a:t>Maior habilidade em aprender novas linguagens de programação;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dirty="0"/>
              <a:t>Maior habilidade para projetar novas Linguagens.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Por que estudar programação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4680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/>
              <a:t>Legibilidade:</a:t>
            </a:r>
            <a:r>
              <a:rPr lang="pt-BR" sz="1800" dirty="0"/>
              <a:t> Esta característica diz respeito à facilidade de se ler e entender um programa. Quanto mais fácil for entender um programa, mais fácil será realizar modificações e atualizações e encontrar erros.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i="1" dirty="0"/>
              <a:t>	Por exemplo: Uma instrução em C do tipo *p = (*p)*q; pode parecer muito difícil de se entender. Isso porque o caractere * está sendo utilizado de formas diferentes, dificultando a legibilidade. Ora é uma multiplicação, ora para denotar o retorno do conteúdo  de memória apontada por uma variável, ora para denotar a operação de retorno do endereço da célula apontada por uma variável.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4680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/>
              <a:t>Confiabilidade: </a:t>
            </a:r>
            <a:r>
              <a:rPr lang="pt-BR" sz="1800" dirty="0"/>
              <a:t>Esta característica é relacionada aos mecanismos que a linguagem possui para evitar erros e tratar exceções. Uma linguagem mais confiável executa verificações de consistência durantes a compilação e execução evitando erros. Por outro lado, quanto mais verificações de consistência, menor a velocidade de execução.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4680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/>
              <a:t>Eficiência:</a:t>
            </a:r>
            <a:r>
              <a:rPr lang="pt-BR" sz="1800" dirty="0"/>
              <a:t> Trata da característica relacionada a velocidade com que as instruções são executadas pelos programas gerados a partir de determinada linguagem de programação. Dependendo da demanda, a eficiência pode ser a característica mais importante de uma linguagem. Aplicações de automação costuma requerer linguagens mais rápidas devido a necessidade de resposta em “tempo real”. Por exemplo: A linguagem JAVA faz verificação de consistência nos índices de vetores antes de cada acesso, já a linguagem C não faz tais verificações. A linguagem C neste caso é mais eficiente, embora seja menos confiável.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/>
              <a:t>Facilidade de aprendizado: </a:t>
            </a:r>
            <a:r>
              <a:rPr lang="pt-BR" sz="1800" dirty="0"/>
              <a:t>Uma linguagem mais fácil de ser aprendida possibilitará maior produtividade por parte dos profissionais de computação. Se a linguagem possui muitas características específicas ou muitas maneiras diferentes de se realizar a mesma tarefa tende a ser mais difícil de aprender. Além disso, pode levar os programadores a conhecer apenas parte da linguagem de programação;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/>
              <a:t>Reusabilidade: </a:t>
            </a:r>
            <a:r>
              <a:rPr lang="pt-BR" sz="1800" dirty="0"/>
              <a:t>É a característica de uma linguagem permitir que os programas ou partes dos programas sejam reutilizados em novos programas, aumentando a produtividade dos programadores. Por exemplo: Um programa pode ser reutilizado como subprograma em outro programa. Ou pode ser reutilizado dentro da biblioteca de outra aplicação.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3600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1800" b="1" dirty="0" err="1"/>
              <a:t>Modificabilidade</a:t>
            </a:r>
            <a:r>
              <a:rPr lang="pt-BR" sz="1800" b="1" dirty="0"/>
              <a:t>:</a:t>
            </a:r>
            <a:r>
              <a:rPr lang="pt-BR" sz="1800" dirty="0"/>
              <a:t> É a característica que dá ao programador a facilidade de modificar trechos dos programas sem que seja necessário realizar grandes modificações nos outros trechos do programa. Por exemplo: Em C é possível criar constantes e declarar seus valores. Caso se deseje alterar o valor da constante, não é necessário alterar todas as ocorrências de uso da constante no programa inteiro, basta alterar o valor quando foi declarado.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144016"/>
            <a:ext cx="8363272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Características nas linguagens de programação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2298</TotalTime>
  <Words>698</Words>
  <Application>Microsoft Office PowerPoint</Application>
  <PresentationFormat>Apresentação na tela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Concurso</vt:lpstr>
      <vt:lpstr>Fundamentos da Tecnologia da Informação</vt:lpstr>
      <vt:lpstr>Apresentação do PowerPoint</vt:lpstr>
      <vt:lpstr>Por que estudar programação</vt:lpstr>
      <vt:lpstr>Características nas linguagens de programação</vt:lpstr>
      <vt:lpstr>Características nas linguagens de programação</vt:lpstr>
      <vt:lpstr>Características nas linguagens de programação</vt:lpstr>
      <vt:lpstr>Características nas linguagens de programação</vt:lpstr>
      <vt:lpstr>Características nas linguagens de programação</vt:lpstr>
      <vt:lpstr>Características nas linguagens de programação</vt:lpstr>
      <vt:lpstr>Características nas linguagens de programação</vt:lpstr>
      <vt:lpstr>Características nas linguagens de programação</vt:lpstr>
      <vt:lpstr>Popularidade das Linguagens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205</cp:revision>
  <dcterms:created xsi:type="dcterms:W3CDTF">2011-02-08T17:38:00Z</dcterms:created>
  <dcterms:modified xsi:type="dcterms:W3CDTF">2022-11-07T16:47:16Z</dcterms:modified>
</cp:coreProperties>
</file>