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64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E4D9AF-1783-8978-3630-134D5510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31" r="2" b="4712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2" b="29731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00200" y="3429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00200" y="3429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094CBB-8FAC-2227-4E65-09BED7317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8608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2" b="29731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7353C9-3C5B-48D8-9FD2-7C3529C1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35ECD1-C49B-42EF-B501-46FBD6863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0"/>
            <a:ext cx="89154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4331" r="-1" b="28152"/>
          <a:stretch/>
        </p:blipFill>
        <p:spPr>
          <a:xfrm>
            <a:off x="20" y="514348"/>
            <a:ext cx="9141694" cy="46291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14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5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2" b="29731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A6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2" b="29731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2" b="29731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2" b="29731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29729" r="2" b="2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00200" y="3429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813" r="2" b="27918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r="2" b="29731"/>
          <a:stretch/>
        </p:blipFill>
        <p:spPr>
          <a:xfrm>
            <a:off x="342900" y="342900"/>
            <a:ext cx="8458200" cy="445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Apresentação na tela (16:9)</PresentationFormat>
  <Paragraphs>27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GETÚLIO DA SILVA SANTOS</cp:lastModifiedBy>
  <cp:revision>3</cp:revision>
  <dcterms:created xsi:type="dcterms:W3CDTF">2023-01-03T21:52:09Z</dcterms:created>
  <dcterms:modified xsi:type="dcterms:W3CDTF">2023-01-08T13:39:25Z</dcterms:modified>
</cp:coreProperties>
</file>