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93" r:id="rId11"/>
    <p:sldId id="294" r:id="rId12"/>
    <p:sldId id="289" r:id="rId13"/>
    <p:sldId id="263" r:id="rId14"/>
    <p:sldId id="264" r:id="rId15"/>
    <p:sldId id="265" r:id="rId16"/>
    <p:sldId id="272" r:id="rId17"/>
    <p:sldId id="277" r:id="rId18"/>
    <p:sldId id="266" r:id="rId19"/>
    <p:sldId id="267" r:id="rId20"/>
    <p:sldId id="286" r:id="rId21"/>
    <p:sldId id="290" r:id="rId22"/>
    <p:sldId id="268" r:id="rId23"/>
    <p:sldId id="269" r:id="rId24"/>
    <p:sldId id="270" r:id="rId25"/>
    <p:sldId id="271" r:id="rId26"/>
    <p:sldId id="291" r:id="rId27"/>
    <p:sldId id="273" r:id="rId28"/>
    <p:sldId id="274" r:id="rId29"/>
    <p:sldId id="275" r:id="rId30"/>
    <p:sldId id="276" r:id="rId31"/>
    <p:sldId id="278" r:id="rId32"/>
    <p:sldId id="292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517ED-98EC-C41E-D25B-E992E400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8A009-67E9-6311-B5F3-CC87B01C7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F0B315-5808-CAAB-13A8-BE3F900D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A54FB-8AF7-A877-0522-B9FD341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7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994AB-A72D-8B21-8264-62265098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8CE6ED-6179-9735-3540-BEDF22A5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C9CB8F-3590-EEC8-6632-50068053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1683E-34FA-C58D-DD7F-18B71CF8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3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3C1B6-3653-83DB-ADD8-6E8BF6944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340EFD-15ED-4F14-A7FA-257BC5930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05713-0479-3D29-BF83-814C7B7E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D0335E-F939-92D6-EDEE-CD79DF9A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59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75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02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1F908-1078-EECC-A3CF-A16C50E3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F5DB9-D540-B7D6-A20A-2CA7D30C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B01E5-AC7F-238C-9AD5-C2EA06E4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E3CDC-DC54-3AD3-7D89-E334DFA9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3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AECFE-B4CF-260A-F7B3-6A42902F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8FAFF-B41A-83A0-8565-70481942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85EBA-6358-A62A-460C-41AB95CC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61AA6-CD77-EC77-085E-6A5CB1FF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34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C2158-9FD6-9718-A544-04AB76FE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5AFCF-4625-0383-F4C2-9F4EBE521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1016EC-0178-5E62-59A1-D1A2A67F0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AF40B5-0585-F879-981C-943D6F74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7CACC-BCE8-EEDC-7B23-98CFFDD4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9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48F4B-C131-4BA7-2ED2-F7CCFD63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F8BB7E-B18D-B92E-90E1-C38614FF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D9DA6E-3D09-25CA-403F-7B98F8AB6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062349-0AFB-BEF0-39F7-D49AFE3B2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B20880-3A9D-EEA2-82ED-85CD37C7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7CA223-F0A6-BA9D-8E1F-87B32FD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794C37-13D8-4C8F-395A-29157B41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0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4D3DD-2ECE-2DAD-9787-5700AE0B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057E59-3CB7-0493-EE82-62DCA983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28F06-BC22-49BE-FFF3-07F7BC93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C0EC1D-768F-B709-B5E0-C1D2FE57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58AF5C-F1B4-20C4-132B-5537B6B7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91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452DD-697D-18D4-6523-0DA2D6BB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5DA4D-842F-B86A-857A-D71A9691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E8D3FC-C788-7A2C-7EC2-A518BAB8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2A45B-EBC2-2451-AA1B-B7CDAC50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0F33ED-EBA2-D1B1-6D31-6F55B4BE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4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95064-5EBB-6C3B-CB6F-BBBFB20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A8ADC9-D14A-DB2D-1DA9-8EFA9945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5F963-3BFD-CF7E-74B1-771EBA7A0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FD18AD-C55F-4B78-C086-51C7BC6B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AFD585-E2C0-19D5-328A-5F8337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1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1A9BCB-D9F0-15F5-01FE-7B667E5B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0EBAE-DF5D-30AD-0791-26FEF96C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AABB4-E992-BB17-F840-A6C65784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10976-EFFD-2980-7644-A22EC919D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66040">
              <a:lnSpc>
                <a:spcPts val="188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79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ca de circuito eletrônico">
            <a:extLst>
              <a:ext uri="{FF2B5EF4-FFF2-40B4-BE49-F238E27FC236}">
                <a16:creationId xmlns:a16="http://schemas.microsoft.com/office/drawing/2014/main" id="{2221E7AC-49A5-DDA2-AE67-2D6FBE9EB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914400" y="719350"/>
            <a:ext cx="7452360" cy="3180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R="58419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spc="-1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R="58419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spc="-1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R="58419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spc="-1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R="58419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spc="-1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R="58419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spc="-1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Manutenção</a:t>
            </a:r>
            <a:r>
              <a:rPr lang="en-US" sz="57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7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700" spc="-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700" spc="-1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Computadores</a:t>
            </a:r>
            <a:endParaRPr lang="en-US" sz="57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spc="-1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Manuseio</a:t>
            </a:r>
            <a:r>
              <a:rPr lang="en-US" sz="5700" spc="-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cuidados</a:t>
            </a:r>
            <a:r>
              <a:rPr lang="en-US" sz="57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57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700" spc="-1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montagem</a:t>
            </a:r>
            <a:r>
              <a:rPr lang="en-US" sz="5700" spc="-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7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700" spc="-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700" spc="-1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microcomputadores</a:t>
            </a:r>
            <a:endParaRPr lang="en-US" sz="57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R="117475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064" y="-69861"/>
            <a:ext cx="63268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2793BC-3C2B-C94D-6A9C-3B704172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6142"/>
            <a:ext cx="6675453" cy="61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064" y="-69861"/>
            <a:ext cx="63268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299396-7C67-804F-4539-3B25413A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721"/>
            <a:ext cx="9208200" cy="62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5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064" y="-69861"/>
            <a:ext cx="63268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FAC4AD-1411-285D-8C87-8C68707C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88479"/>
            <a:ext cx="5638800" cy="59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9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93C6CB3B-D588-FB42-4FFA-0CC8AD475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375"/>
            <a:ext cx="8007984" cy="186308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Procedimentos: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Aprendendo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 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das</a:t>
            </a:r>
            <a:r>
              <a:rPr sz="2400" spc="-10" dirty="0">
                <a:latin typeface="Calibri"/>
                <a:cs typeface="Calibri"/>
              </a:rPr>
              <a:t> placas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mãe;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Módulos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DDR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2.5V,</a:t>
            </a:r>
            <a:r>
              <a:rPr sz="2400" spc="-5" dirty="0">
                <a:latin typeface="Calibri"/>
                <a:cs typeface="Calibri"/>
              </a:rPr>
              <a:t> DDR2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1.8V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módulos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DDR3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35" dirty="0">
                <a:latin typeface="Calibri"/>
                <a:cs typeface="Calibri"/>
              </a:rPr>
              <a:t>1.5V;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Soquete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processador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compatibilidade;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501" y="3429000"/>
            <a:ext cx="3429000" cy="2571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125" y="3863340"/>
            <a:ext cx="2857500" cy="19273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5BD891E1-5F97-8239-A294-8269EE5E6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375"/>
            <a:ext cx="8074659" cy="25215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Procedimentos:</a:t>
            </a:r>
            <a:endParaRPr sz="2800">
              <a:latin typeface="Calibri"/>
              <a:cs typeface="Calibri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seguindo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cuidados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básicos,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montar</a:t>
            </a:r>
            <a:r>
              <a:rPr sz="2400" spc="-5" dirty="0">
                <a:latin typeface="Calibri"/>
                <a:cs typeface="Calibri"/>
              </a:rPr>
              <a:t> um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PC</a:t>
            </a:r>
            <a:r>
              <a:rPr sz="2400" dirty="0">
                <a:latin typeface="Calibri"/>
                <a:cs typeface="Calibri"/>
              </a:rPr>
              <a:t> é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relativamente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simples;</a:t>
            </a:r>
            <a:endParaRPr sz="24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grande</a:t>
            </a:r>
            <a:r>
              <a:rPr sz="2400" spc="-5" dirty="0">
                <a:latin typeface="Calibri"/>
                <a:cs typeface="Calibri"/>
              </a:rPr>
              <a:t> maioria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componentes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encaixado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jeito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travas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chanfros</a:t>
            </a:r>
            <a:r>
              <a:rPr sz="2400" spc="-5" dirty="0">
                <a:latin typeface="Calibri"/>
                <a:cs typeface="Calibri"/>
              </a:rPr>
              <a:t> nos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encaixes;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87E1C639-4C7C-1E66-6367-2DB18741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375" y="1894458"/>
            <a:ext cx="1571625" cy="11158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20375"/>
            <a:ext cx="8071484" cy="41592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Procedimentos:</a:t>
            </a:r>
            <a:endParaRPr sz="28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Passos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Montagem:</a:t>
            </a:r>
            <a:endParaRPr sz="2400" dirty="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1º)Preparando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gabinete;</a:t>
            </a:r>
            <a:endParaRPr sz="2000" dirty="0">
              <a:latin typeface="Calibri"/>
              <a:cs typeface="Calibri"/>
            </a:endParaRPr>
          </a:p>
          <a:p>
            <a:pPr marL="1155700" marR="5080" lvl="2" indent="-2286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2º)Preparando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mãe,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verifique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jumper</a:t>
            </a:r>
            <a:r>
              <a:rPr sz="2000" dirty="0">
                <a:latin typeface="Calibri"/>
                <a:cs typeface="Calibri"/>
              </a:rPr>
              <a:t> do </a:t>
            </a:r>
            <a:r>
              <a:rPr sz="2000" spc="-15" dirty="0">
                <a:latin typeface="Calibri"/>
                <a:cs typeface="Calibri"/>
              </a:rPr>
              <a:t>relógio,</a:t>
            </a:r>
            <a:r>
              <a:rPr sz="2000" spc="-10" dirty="0">
                <a:latin typeface="Calibri"/>
                <a:cs typeface="Calibri"/>
              </a:rPr>
              <a:t> do </a:t>
            </a:r>
            <a:r>
              <a:rPr sz="2000" spc="-5" dirty="0">
                <a:latin typeface="Calibri"/>
                <a:cs typeface="Calibri"/>
              </a:rPr>
              <a:t> processador</a:t>
            </a:r>
            <a:r>
              <a:rPr sz="2000" dirty="0">
                <a:latin typeface="Calibri"/>
                <a:cs typeface="Calibri"/>
              </a:rPr>
              <a:t> 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memória;</a:t>
            </a:r>
            <a:r>
              <a:rPr sz="2000" dirty="0">
                <a:latin typeface="Calibri"/>
                <a:cs typeface="Calibri"/>
              </a:rPr>
              <a:t> 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jumperless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faça</a:t>
            </a:r>
            <a:r>
              <a:rPr sz="2000" spc="-5" dirty="0">
                <a:latin typeface="Calibri"/>
                <a:cs typeface="Calibri"/>
              </a:rPr>
              <a:t> depois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pelo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setup (FSB);</a:t>
            </a:r>
            <a:endParaRPr sz="2000" dirty="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3º)Fixação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mãe ao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gabinete;</a:t>
            </a:r>
            <a:endParaRPr sz="2000" dirty="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4º)Instalação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processador;e </a:t>
            </a:r>
            <a:r>
              <a:rPr sz="2000" spc="-10" dirty="0">
                <a:latin typeface="Calibri"/>
                <a:cs typeface="Calibri"/>
              </a:rPr>
              <a:t>cooler(Fazer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professor);</a:t>
            </a:r>
            <a:endParaRPr sz="2000" dirty="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5º)Conexão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Memória</a:t>
            </a:r>
            <a:r>
              <a:rPr sz="2000" dirty="0">
                <a:latin typeface="Calibri"/>
                <a:cs typeface="Calibri"/>
              </a:rPr>
              <a:t> RAM;</a:t>
            </a:r>
          </a:p>
          <a:p>
            <a:pPr marL="1155700" lvl="2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6º)conexão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vídeo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(off-board);</a:t>
            </a:r>
            <a:endParaRPr sz="2000" dirty="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7º)Fixação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conexões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fonte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mãe;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A2CFB0C9-DFAC-457F-0B79-8691066D2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1" y="25410"/>
            <a:ext cx="9143999" cy="685799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375" y="1894458"/>
            <a:ext cx="1571625" cy="11158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20375"/>
            <a:ext cx="7339965" cy="42811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Procedimentos: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Passos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Montagem: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8º)O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primeiro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teste;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9º)Ligar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 testar(Fazer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professor);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10º)Conexões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gabinete;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11º)Fixação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HD;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12)Fixação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unidade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Óptica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DVD;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13º)Cabos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conexões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dos </a:t>
            </a:r>
            <a:r>
              <a:rPr sz="2000" spc="-10" dirty="0">
                <a:latin typeface="Calibri"/>
                <a:cs typeface="Calibri"/>
              </a:rPr>
              <a:t>drives;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14º)Conexões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20" dirty="0">
                <a:latin typeface="Calibri"/>
                <a:cs typeface="Calibri"/>
              </a:rPr>
              <a:t>fonte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da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placa </a:t>
            </a:r>
            <a:r>
              <a:rPr sz="2000" dirty="0">
                <a:latin typeface="Calibri"/>
                <a:cs typeface="Calibri"/>
              </a:rPr>
              <a:t>mãe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CD/DVD;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15º)Segundo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teste;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16º)Fdisk,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instalação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SO(Próximas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Aulas);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BA83C4EB-A210-A150-3848-7E261CA54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376" y="4466272"/>
            <a:ext cx="1571625" cy="11158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20375"/>
            <a:ext cx="7101205" cy="31832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Procedimentos: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Passos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Montagem: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17º)Instalação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drivers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dispositivo(Próximas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Aulas);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18º)Configurações(Próximas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Aulas).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19º)Organizar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cabos;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20º)Conexões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USB e Audio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frontal(Fazer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10" dirty="0">
                <a:latin typeface="Calibri"/>
                <a:cs typeface="Calibri"/>
              </a:rPr>
              <a:t> professor);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21º)Ligar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testar.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Tudo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ok?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23º)Fechar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gabinete.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155A4B44-D474-46D9-8B6F-FF21E3400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462" y="2000250"/>
            <a:ext cx="3857625" cy="3429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8901" y="2000250"/>
            <a:ext cx="4095750" cy="3470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8EC4F909-0378-CD3C-06AD-2B1BB888A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00186"/>
            <a:ext cx="3952875" cy="36433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4875" y="2000186"/>
            <a:ext cx="4000500" cy="3643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57F68645-9DBC-A165-E719-624D9867E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spc="-5">
                <a:solidFill>
                  <a:srgbClr val="FFFFFF"/>
                </a:solidFill>
              </a:rPr>
              <a:t>Cuidados</a:t>
            </a:r>
            <a:r>
              <a:rPr lang="en-US" sz="4400" spc="-2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e</a:t>
            </a:r>
            <a:r>
              <a:rPr lang="en-US" sz="4400" spc="-15">
                <a:solidFill>
                  <a:srgbClr val="FFFFFF"/>
                </a:solidFill>
              </a:rPr>
              <a:t> </a:t>
            </a:r>
            <a:r>
              <a:rPr lang="en-US" sz="4400">
                <a:solidFill>
                  <a:srgbClr val="FFFFFF"/>
                </a:solidFill>
              </a:rPr>
              <a:t>Manuseio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80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3200" spc="-10" dirty="0" err="1">
                <a:solidFill>
                  <a:srgbClr val="FFFFFF"/>
                </a:solidFill>
              </a:rPr>
              <a:t>Energia</a:t>
            </a:r>
            <a:r>
              <a:rPr lang="en-US" sz="3200" spc="-45" dirty="0">
                <a:solidFill>
                  <a:srgbClr val="FFFFFF"/>
                </a:solidFill>
              </a:rPr>
              <a:t> </a:t>
            </a:r>
            <a:r>
              <a:rPr lang="en-US" sz="3200" spc="-20" dirty="0" err="1">
                <a:solidFill>
                  <a:srgbClr val="FFFFFF"/>
                </a:solidFill>
              </a:rPr>
              <a:t>estática</a:t>
            </a:r>
            <a:r>
              <a:rPr lang="en-US" sz="3200" spc="-20" dirty="0">
                <a:solidFill>
                  <a:srgbClr val="FFFFFF"/>
                </a:solidFill>
              </a:rPr>
              <a:t>:</a:t>
            </a:r>
            <a:endParaRPr lang="en-US" sz="3200" dirty="0">
              <a:solidFill>
                <a:srgbClr val="FFFFFF"/>
              </a:solidFill>
            </a:endParaRPr>
          </a:p>
          <a:p>
            <a:pPr marL="756285" marR="5080" lvl="1" indent="-228600">
              <a:lnSpc>
                <a:spcPct val="90000"/>
              </a:lnSpc>
              <a:spcBef>
                <a:spcPts val="605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3200" spc="-15" dirty="0" err="1">
                <a:solidFill>
                  <a:srgbClr val="FFFFFF"/>
                </a:solidFill>
              </a:rPr>
              <a:t>surgem</a:t>
            </a:r>
            <a:r>
              <a:rPr lang="en-US" sz="3200" spc="400" dirty="0">
                <a:solidFill>
                  <a:srgbClr val="FFFFFF"/>
                </a:solidFill>
              </a:rPr>
              <a:t> </a:t>
            </a:r>
            <a:r>
              <a:rPr lang="en-US" sz="3200" spc="-5" dirty="0">
                <a:solidFill>
                  <a:srgbClr val="FFFFFF"/>
                </a:solidFill>
              </a:rPr>
              <a:t>de</a:t>
            </a:r>
            <a:r>
              <a:rPr lang="en-US" sz="3200" spc="405" dirty="0">
                <a:solidFill>
                  <a:srgbClr val="FFFFFF"/>
                </a:solidFill>
              </a:rPr>
              <a:t> </a:t>
            </a:r>
            <a:r>
              <a:rPr lang="en-US" sz="3200" spc="-15" dirty="0">
                <a:solidFill>
                  <a:srgbClr val="FFFFFF"/>
                </a:solidFill>
              </a:rPr>
              <a:t>forma</a:t>
            </a:r>
            <a:r>
              <a:rPr lang="en-US" sz="3200" spc="400" dirty="0">
                <a:solidFill>
                  <a:srgbClr val="FFFFFF"/>
                </a:solidFill>
              </a:rPr>
              <a:t> </a:t>
            </a:r>
            <a:r>
              <a:rPr lang="en-US" sz="3200" spc="-15" dirty="0">
                <a:solidFill>
                  <a:srgbClr val="FFFFFF"/>
                </a:solidFill>
              </a:rPr>
              <a:t>natural,</a:t>
            </a:r>
            <a:r>
              <a:rPr lang="en-US" sz="3200" spc="405" dirty="0">
                <a:solidFill>
                  <a:srgbClr val="FFFFFF"/>
                </a:solidFill>
              </a:rPr>
              <a:t> </a:t>
            </a:r>
            <a:r>
              <a:rPr lang="en-US" sz="3200" spc="-10" dirty="0" err="1">
                <a:solidFill>
                  <a:srgbClr val="FFFFFF"/>
                </a:solidFill>
              </a:rPr>
              <a:t>principalmente</a:t>
            </a:r>
            <a:r>
              <a:rPr lang="en-US" sz="3200" spc="405" dirty="0">
                <a:solidFill>
                  <a:srgbClr val="FFFFFF"/>
                </a:solidFill>
              </a:rPr>
              <a:t> </a:t>
            </a:r>
            <a:r>
              <a:rPr lang="en-US" sz="3200" spc="-5" dirty="0" err="1">
                <a:solidFill>
                  <a:srgbClr val="FFFFFF"/>
                </a:solidFill>
              </a:rPr>
              <a:t>devido</a:t>
            </a:r>
            <a:r>
              <a:rPr lang="en-US" sz="3200" spc="385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a</a:t>
            </a:r>
            <a:r>
              <a:rPr lang="en-US" sz="3200" spc="405" dirty="0">
                <a:solidFill>
                  <a:srgbClr val="FFFFFF"/>
                </a:solidFill>
              </a:rPr>
              <a:t> </a:t>
            </a:r>
            <a:r>
              <a:rPr lang="en-US" sz="3200" spc="-10" dirty="0" err="1">
                <a:solidFill>
                  <a:srgbClr val="FFFFFF"/>
                </a:solidFill>
              </a:rPr>
              <a:t>atrito</a:t>
            </a:r>
            <a:r>
              <a:rPr lang="en-US" sz="3200" spc="-10" dirty="0">
                <a:solidFill>
                  <a:srgbClr val="FFFFFF"/>
                </a:solidFill>
              </a:rPr>
              <a:t> </a:t>
            </a:r>
            <a:r>
              <a:rPr lang="en-US" sz="3200" spc="-530" dirty="0">
                <a:solidFill>
                  <a:srgbClr val="FFFFFF"/>
                </a:solidFill>
              </a:rPr>
              <a:t> </a:t>
            </a:r>
            <a:r>
              <a:rPr lang="en-US" sz="3200" spc="-10" dirty="0">
                <a:solidFill>
                  <a:srgbClr val="FFFFFF"/>
                </a:solidFill>
              </a:rPr>
              <a:t>com</a:t>
            </a:r>
            <a:r>
              <a:rPr lang="en-US" sz="3200" spc="-35" dirty="0">
                <a:solidFill>
                  <a:srgbClr val="FFFFFF"/>
                </a:solidFill>
              </a:rPr>
              <a:t> </a:t>
            </a:r>
            <a:r>
              <a:rPr lang="en-US" sz="3200" spc="-5" dirty="0" err="1">
                <a:solidFill>
                  <a:srgbClr val="FFFFFF"/>
                </a:solidFill>
              </a:rPr>
              <a:t>materiais</a:t>
            </a:r>
            <a:r>
              <a:rPr lang="en-US" sz="3200" spc="-30" dirty="0">
                <a:solidFill>
                  <a:srgbClr val="FFFFFF"/>
                </a:solidFill>
              </a:rPr>
              <a:t> </a:t>
            </a:r>
            <a:r>
              <a:rPr lang="en-US" sz="3200" spc="-10" dirty="0" err="1">
                <a:solidFill>
                  <a:srgbClr val="FFFFFF"/>
                </a:solidFill>
              </a:rPr>
              <a:t>isolantes</a:t>
            </a:r>
            <a:r>
              <a:rPr lang="en-US" sz="3200" spc="-10" dirty="0">
                <a:solidFill>
                  <a:srgbClr val="FFFFFF"/>
                </a:solidFill>
              </a:rPr>
              <a:t>;</a:t>
            </a:r>
            <a:endParaRPr lang="en-US" sz="3200" dirty="0">
              <a:solidFill>
                <a:srgbClr val="FFFFFF"/>
              </a:solidFill>
            </a:endParaRPr>
          </a:p>
          <a:p>
            <a:pPr marL="756285" marR="5715" lvl="1" indent="-228600">
              <a:lnSpc>
                <a:spcPct val="90000"/>
              </a:lnSpc>
              <a:spcBef>
                <a:spcPts val="580"/>
              </a:spcBef>
              <a:buClr>
                <a:srgbClr val="00AF50"/>
              </a:buClr>
              <a:buFont typeface="Arial" panose="020B0604020202020204" pitchFamily="34" charset="0"/>
              <a:buChar char="•"/>
              <a:tabLst>
                <a:tab pos="756920" algn="l"/>
                <a:tab pos="1565275" algn="l"/>
                <a:tab pos="2013585" algn="l"/>
                <a:tab pos="3382645" algn="l"/>
                <a:tab pos="3783329" algn="l"/>
                <a:tab pos="4687570" algn="l"/>
                <a:tab pos="6257290" algn="l"/>
                <a:tab pos="7914005" algn="l"/>
              </a:tabLst>
            </a:pPr>
            <a:r>
              <a:rPr lang="en-US" sz="3200" dirty="0">
                <a:solidFill>
                  <a:srgbClr val="FFFFFF"/>
                </a:solidFill>
              </a:rPr>
              <a:t>a</a:t>
            </a:r>
            <a:r>
              <a:rPr lang="en-US" sz="3200" spc="-25" dirty="0">
                <a:solidFill>
                  <a:srgbClr val="FFFFFF"/>
                </a:solidFill>
              </a:rPr>
              <a:t>nt</a:t>
            </a:r>
            <a:r>
              <a:rPr lang="en-US" sz="3200" dirty="0">
                <a:solidFill>
                  <a:srgbClr val="FFFFFF"/>
                </a:solidFill>
              </a:rPr>
              <a:t>es	</a:t>
            </a:r>
            <a:r>
              <a:rPr lang="en-US" sz="3200" spc="-5" dirty="0">
                <a:solidFill>
                  <a:srgbClr val="FFFFFF"/>
                </a:solidFill>
              </a:rPr>
              <a:t>d</a:t>
            </a:r>
            <a:r>
              <a:rPr lang="en-US" sz="3200" dirty="0">
                <a:solidFill>
                  <a:srgbClr val="FFFFFF"/>
                </a:solidFill>
              </a:rPr>
              <a:t>e	</a:t>
            </a:r>
            <a:r>
              <a:rPr lang="en-US" sz="3200" spc="-10" dirty="0" err="1">
                <a:solidFill>
                  <a:srgbClr val="FFFFFF"/>
                </a:solidFill>
              </a:rPr>
              <a:t>m</a:t>
            </a:r>
            <a:r>
              <a:rPr lang="en-US" sz="3200" dirty="0" err="1">
                <a:solidFill>
                  <a:srgbClr val="FFFFFF"/>
                </a:solidFill>
              </a:rPr>
              <a:t>anusear</a:t>
            </a:r>
            <a:r>
              <a:rPr lang="en-US" sz="3200" dirty="0">
                <a:solidFill>
                  <a:srgbClr val="FFFFFF"/>
                </a:solidFill>
              </a:rPr>
              <a:t>	as	</a:t>
            </a:r>
            <a:r>
              <a:rPr lang="en-US" sz="3200" spc="-5" dirty="0" err="1">
                <a:solidFill>
                  <a:srgbClr val="FFFFFF"/>
                </a:solidFill>
              </a:rPr>
              <a:t>pla</a:t>
            </a:r>
            <a:r>
              <a:rPr lang="en-US" sz="3200" spc="-20" dirty="0" err="1">
                <a:solidFill>
                  <a:srgbClr val="FFFFFF"/>
                </a:solidFill>
              </a:rPr>
              <a:t>c</a:t>
            </a:r>
            <a:r>
              <a:rPr lang="en-US" sz="3200" dirty="0" err="1">
                <a:solidFill>
                  <a:srgbClr val="FFFFFF"/>
                </a:solidFill>
              </a:rPr>
              <a:t>as</a:t>
            </a:r>
            <a:r>
              <a:rPr lang="en-US" sz="3200" dirty="0">
                <a:solidFill>
                  <a:srgbClr val="FFFFFF"/>
                </a:solidFill>
              </a:rPr>
              <a:t>	</a:t>
            </a:r>
            <a:r>
              <a:rPr lang="en-US" sz="3200" dirty="0" err="1">
                <a:solidFill>
                  <a:srgbClr val="FFFFFF"/>
                </a:solidFill>
              </a:rPr>
              <a:t>elet</a:t>
            </a:r>
            <a:r>
              <a:rPr lang="en-US" sz="3200" spc="-50" dirty="0" err="1">
                <a:solidFill>
                  <a:srgbClr val="FFFFFF"/>
                </a:solidFill>
              </a:rPr>
              <a:t>r</a:t>
            </a:r>
            <a:r>
              <a:rPr lang="en-US" sz="3200" spc="-5" dirty="0" err="1">
                <a:solidFill>
                  <a:srgbClr val="FFFFFF"/>
                </a:solidFill>
              </a:rPr>
              <a:t>ôni</a:t>
            </a:r>
            <a:r>
              <a:rPr lang="en-US" sz="3200" spc="-25" dirty="0" err="1">
                <a:solidFill>
                  <a:srgbClr val="FFFFFF"/>
                </a:solidFill>
              </a:rPr>
              <a:t>c</a:t>
            </a:r>
            <a:r>
              <a:rPr lang="en-US" sz="3200" dirty="0" err="1">
                <a:solidFill>
                  <a:srgbClr val="FFFFFF"/>
                </a:solidFill>
              </a:rPr>
              <a:t>as</a:t>
            </a:r>
            <a:r>
              <a:rPr lang="en-US" sz="3200" dirty="0">
                <a:solidFill>
                  <a:srgbClr val="FFFFFF"/>
                </a:solidFill>
              </a:rPr>
              <a:t>,	</a:t>
            </a:r>
            <a:r>
              <a:rPr lang="en-US" sz="3200" spc="-5" dirty="0" err="1">
                <a:solidFill>
                  <a:srgbClr val="FFFFFF"/>
                </a:solidFill>
              </a:rPr>
              <a:t>des</a:t>
            </a:r>
            <a:r>
              <a:rPr lang="en-US" sz="3200" spc="-20" dirty="0" err="1">
                <a:solidFill>
                  <a:srgbClr val="FFFFFF"/>
                </a:solidFill>
              </a:rPr>
              <a:t>c</a:t>
            </a:r>
            <a:r>
              <a:rPr lang="en-US" sz="3200" dirty="0" err="1">
                <a:solidFill>
                  <a:srgbClr val="FFFFFF"/>
                </a:solidFill>
              </a:rPr>
              <a:t>ar</a:t>
            </a:r>
            <a:r>
              <a:rPr lang="en-US" sz="3200" spc="-30" dirty="0" err="1">
                <a:solidFill>
                  <a:srgbClr val="FFFFFF"/>
                </a:solidFill>
              </a:rPr>
              <a:t>r</a:t>
            </a:r>
            <a:r>
              <a:rPr lang="en-US" sz="3200" dirty="0" err="1">
                <a:solidFill>
                  <a:srgbClr val="FFFFFF"/>
                </a:solidFill>
              </a:rPr>
              <a:t>egue</a:t>
            </a:r>
            <a:r>
              <a:rPr lang="en-US" sz="3200" dirty="0">
                <a:solidFill>
                  <a:srgbClr val="FFFFFF"/>
                </a:solidFill>
              </a:rPr>
              <a:t>	a  </a:t>
            </a:r>
            <a:r>
              <a:rPr lang="en-US" sz="3200" spc="-5" dirty="0" err="1">
                <a:solidFill>
                  <a:srgbClr val="FFFFFF"/>
                </a:solidFill>
              </a:rPr>
              <a:t>energia</a:t>
            </a:r>
            <a:r>
              <a:rPr lang="en-US" sz="3200" spc="-40" dirty="0">
                <a:solidFill>
                  <a:srgbClr val="FFFFFF"/>
                </a:solidFill>
              </a:rPr>
              <a:t> </a:t>
            </a:r>
            <a:r>
              <a:rPr lang="en-US" sz="3200" spc="-15" dirty="0" err="1">
                <a:solidFill>
                  <a:srgbClr val="FFFFFF"/>
                </a:solidFill>
              </a:rPr>
              <a:t>estática</a:t>
            </a:r>
            <a:r>
              <a:rPr lang="en-US" sz="3200" spc="-15" dirty="0">
                <a:solidFill>
                  <a:srgbClr val="FFFFFF"/>
                </a:solidFill>
              </a:rPr>
              <a:t>.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952" y="457200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C5AF3B-5EDC-9E8F-3A19-0EEE5EC5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469" y="-10"/>
            <a:ext cx="444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2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064" y="-69861"/>
            <a:ext cx="63268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EB7FB8-A49D-D9A6-7A48-8FF310C5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38200"/>
            <a:ext cx="5867399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3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7B4EADFE-DDCA-96B0-C805-1647ACFF8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1887601"/>
            <a:ext cx="3929126" cy="3786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376" y="1887601"/>
            <a:ext cx="3928999" cy="37861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36D67F78-39D1-419E-F887-3D5E57EAD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5" y="2000250"/>
            <a:ext cx="3905250" cy="3714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0501" y="2000250"/>
            <a:ext cx="3928999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E163FFCD-B24F-ED77-2DD6-346B7DC59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937" y="1868551"/>
            <a:ext cx="4071874" cy="3786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2251" y="1868551"/>
            <a:ext cx="3928999" cy="37861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59B72A04-7A48-886E-7059-F89410C82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8076" y="1857375"/>
            <a:ext cx="4286250" cy="3857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725" y="2214498"/>
            <a:ext cx="4072001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064" y="-69861"/>
            <a:ext cx="63268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1C58A0-9D1C-2A5A-EDD2-CF6B7612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89" y="539240"/>
            <a:ext cx="6164911" cy="6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0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D439DAD5-C20C-611D-466F-0131096D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737" y="1811401"/>
            <a:ext cx="3786124" cy="3786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6475" y="1827212"/>
            <a:ext cx="3857625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95B101B4-CD45-07A9-052D-6C8BB283C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187" y="2000250"/>
            <a:ext cx="4016375" cy="33576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376" y="2000250"/>
            <a:ext cx="3960749" cy="335762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A613125E-F011-7357-12B6-3622395A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187" y="1786001"/>
            <a:ext cx="3928999" cy="3786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9000" y="1786001"/>
            <a:ext cx="4016375" cy="3786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BEB3136D-AF0E-835E-060E-3C338F65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pt-BR" spc="-5" dirty="0">
                <a:solidFill>
                  <a:srgbClr val="FFFFFF"/>
                </a:solidFill>
              </a:rPr>
              <a:t>Cuidados</a:t>
            </a:r>
            <a:r>
              <a:rPr lang="pt-BR" spc="-25" dirty="0">
                <a:solidFill>
                  <a:srgbClr val="FFFFFF"/>
                </a:solidFill>
              </a:rPr>
              <a:t> </a:t>
            </a:r>
            <a:r>
              <a:rPr lang="pt-BR" dirty="0">
                <a:solidFill>
                  <a:srgbClr val="FFFFFF"/>
                </a:solidFill>
              </a:rPr>
              <a:t>e</a:t>
            </a:r>
            <a:r>
              <a:rPr lang="pt-BR" spc="-15" dirty="0">
                <a:solidFill>
                  <a:srgbClr val="FFFFFF"/>
                </a:solidFill>
              </a:rPr>
              <a:t> </a:t>
            </a:r>
            <a:r>
              <a:rPr lang="pt-BR" dirty="0">
                <a:solidFill>
                  <a:srgbClr val="FFFFFF"/>
                </a:solidFill>
              </a:rPr>
              <a:t>Manuseio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102235" rIns="0" bIns="0" rtlCol="0">
            <a:normAutofit/>
          </a:bodyPr>
          <a:lstStyle/>
          <a:p>
            <a:pPr marL="356870" indent="-343535"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pt-BR" sz="3200" spc="-5" dirty="0">
                <a:solidFill>
                  <a:srgbClr val="FFFFFF"/>
                </a:solidFill>
              </a:rPr>
              <a:t>Os</a:t>
            </a:r>
            <a:r>
              <a:rPr lang="pt-BR" sz="3200" spc="-10" dirty="0">
                <a:solidFill>
                  <a:srgbClr val="FFFFFF"/>
                </a:solidFill>
              </a:rPr>
              <a:t> </a:t>
            </a:r>
            <a:r>
              <a:rPr lang="pt-BR" sz="3200" spc="-5" dirty="0">
                <a:solidFill>
                  <a:srgbClr val="FFFFFF"/>
                </a:solidFill>
              </a:rPr>
              <a:t>cuidados</a:t>
            </a:r>
            <a:r>
              <a:rPr lang="pt-BR" sz="3200" spc="20" dirty="0">
                <a:solidFill>
                  <a:srgbClr val="FFFFFF"/>
                </a:solidFill>
              </a:rPr>
              <a:t> </a:t>
            </a:r>
            <a:r>
              <a:rPr lang="pt-BR" sz="3200" spc="-5" dirty="0">
                <a:solidFill>
                  <a:srgbClr val="FFFFFF"/>
                </a:solidFill>
              </a:rPr>
              <a:t>a </a:t>
            </a:r>
            <a:r>
              <a:rPr lang="pt-BR" sz="3200" spc="-15" dirty="0">
                <a:solidFill>
                  <a:srgbClr val="FFFFFF"/>
                </a:solidFill>
              </a:rPr>
              <a:t>serem</a:t>
            </a:r>
            <a:r>
              <a:rPr lang="pt-BR" sz="3200" spc="-10" dirty="0">
                <a:solidFill>
                  <a:srgbClr val="FFFFFF"/>
                </a:solidFill>
              </a:rPr>
              <a:t> tomados</a:t>
            </a:r>
            <a:r>
              <a:rPr lang="pt-BR" sz="3200" spc="15" dirty="0">
                <a:solidFill>
                  <a:srgbClr val="FFFFFF"/>
                </a:solidFill>
              </a:rPr>
              <a:t> </a:t>
            </a:r>
            <a:r>
              <a:rPr lang="pt-BR" sz="3200" spc="-5" dirty="0">
                <a:solidFill>
                  <a:srgbClr val="FFFFFF"/>
                </a:solidFill>
              </a:rPr>
              <a:t>são:</a:t>
            </a:r>
          </a:p>
          <a:p>
            <a:pPr marL="757555" marR="5080" lvl="1" indent="-287020"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8190" algn="l"/>
                <a:tab pos="1621790" algn="l"/>
                <a:tab pos="3216275" algn="l"/>
                <a:tab pos="3843020" algn="l"/>
                <a:tab pos="4970780" algn="l"/>
                <a:tab pos="6689725" algn="l"/>
              </a:tabLst>
            </a:pP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Não	ma</a:t>
            </a: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usea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r	as	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lang="pt-BR" sz="3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as	elet</a:t>
            </a:r>
            <a:r>
              <a:rPr lang="pt-BR" sz="32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ôni</a:t>
            </a:r>
            <a:r>
              <a:rPr lang="pt-BR" sz="32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as	</a:t>
            </a:r>
            <a:r>
              <a:rPr lang="pt-BR" sz="32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32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o-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as  </a:t>
            </a:r>
            <a:r>
              <a:rPr lang="pt-BR" sz="3200" spc="-15" dirty="0">
                <a:solidFill>
                  <a:srgbClr val="FFFFFF"/>
                </a:solidFill>
                <a:latin typeface="Calibri"/>
                <a:cs typeface="Calibri"/>
              </a:rPr>
              <a:t>diretamente</a:t>
            </a:r>
            <a:r>
              <a:rPr lang="pt-BR"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lang="pt-BR"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condutores:</a:t>
            </a:r>
            <a:endParaRPr lang="pt-BR" sz="32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lvl="2" indent="-229235">
              <a:spcBef>
                <a:spcPts val="509"/>
              </a:spcBef>
              <a:buFont typeface="Arial MT"/>
              <a:buChar char="•"/>
              <a:tabLst>
                <a:tab pos="1156970" algn="l"/>
                <a:tab pos="1157605" algn="l"/>
              </a:tabLst>
            </a:pPr>
            <a:r>
              <a:rPr lang="pt-BR" sz="3200" dirty="0" err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pt-BR"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módulos</a:t>
            </a:r>
            <a:r>
              <a:rPr lang="pt-BR"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memória,</a:t>
            </a:r>
            <a:r>
              <a:rPr lang="pt-BR"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microprocessadores,</a:t>
            </a:r>
            <a:r>
              <a:rPr lang="pt-BR"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etc.;</a:t>
            </a:r>
            <a:endParaRPr lang="pt-BR" sz="32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156970" lvl="2" indent="-229235">
              <a:spcBef>
                <a:spcPts val="480"/>
              </a:spcBef>
              <a:buFont typeface="Arial MT"/>
              <a:buChar char="•"/>
              <a:tabLst>
                <a:tab pos="1156970" algn="l"/>
                <a:tab pos="1157605" algn="l"/>
              </a:tabLst>
            </a:pP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procurar</a:t>
            </a:r>
            <a:r>
              <a:rPr lang="pt-BR"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tocar</a:t>
            </a:r>
            <a:r>
              <a:rPr lang="pt-BR"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somente</a:t>
            </a:r>
            <a:r>
              <a:rPr lang="pt-BR"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nas </a:t>
            </a: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bordas</a:t>
            </a:r>
            <a:r>
              <a:rPr lang="pt-BR"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3200" spc="-5" dirty="0">
                <a:solidFill>
                  <a:srgbClr val="FFFFFF"/>
                </a:solidFill>
                <a:latin typeface="Calibri"/>
                <a:cs typeface="Calibri"/>
              </a:rPr>
              <a:t>dos</a:t>
            </a:r>
            <a:r>
              <a:rPr lang="pt-BR" sz="3200" spc="-10" dirty="0">
                <a:solidFill>
                  <a:srgbClr val="FFFFFF"/>
                </a:solidFill>
                <a:latin typeface="Calibri"/>
                <a:cs typeface="Calibri"/>
              </a:rPr>
              <a:t> componentes;</a:t>
            </a:r>
            <a:endParaRPr lang="pt-BR" sz="32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66040">
              <a:spcAft>
                <a:spcPts val="600"/>
              </a:spcAft>
            </a:pPr>
            <a:fld id="{81D60167-4931-47E6-BA6A-407CBD079E47}" type="slidenum">
              <a:rPr lang="pt-BR" sz="1000">
                <a:solidFill>
                  <a:srgbClr val="FFFFFF"/>
                </a:solidFill>
              </a:rPr>
              <a:pPr marL="66040">
                <a:spcAft>
                  <a:spcPts val="600"/>
                </a:spcAft>
              </a:pPr>
              <a:t>3</a:t>
            </a:fld>
            <a:endParaRPr lang="pt-BR" sz="1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41C680BD-A229-F767-6761-25E185A22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862" y="1857375"/>
            <a:ext cx="3928999" cy="3714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4301" y="1857375"/>
            <a:ext cx="4071874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CA5359C3-2F8A-E23C-F161-78D0027FF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0176" y="1785937"/>
            <a:ext cx="4076700" cy="3857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" y="1785937"/>
            <a:ext cx="3929126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064" y="-69861"/>
            <a:ext cx="63268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64C5E8-B57A-3CCC-1014-C4DEE2D2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49" y="658813"/>
            <a:ext cx="5409730" cy="598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1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53974C96-5AD2-65D8-E3AA-15A68FCBD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000313"/>
            <a:ext cx="7103999" cy="36432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38E1C17B-278D-23CF-F089-337B6B04D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2122" y="2082770"/>
            <a:ext cx="3515246" cy="31171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937" y="2000250"/>
            <a:ext cx="3928999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0A684DBD-A1D2-8B5D-798C-88138588E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375"/>
            <a:ext cx="8031480" cy="39236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Potenciais </a:t>
            </a:r>
            <a:r>
              <a:rPr sz="2800" spc="-20" dirty="0">
                <a:latin typeface="Calibri"/>
                <a:cs typeface="Calibri"/>
              </a:rPr>
              <a:t>Defeitos: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  <a:tab pos="1624965" algn="l"/>
                <a:tab pos="2102485" algn="l"/>
                <a:tab pos="2846070" algn="l"/>
                <a:tab pos="3698240" algn="l"/>
                <a:tab pos="4827270" algn="l"/>
                <a:tab pos="5970905" algn="l"/>
                <a:tab pos="668591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	mais	</a:t>
            </a:r>
            <a:r>
              <a:rPr sz="2400" spc="-5" dirty="0">
                <a:latin typeface="Calibri"/>
                <a:cs typeface="Calibri"/>
              </a:rPr>
              <a:t>nada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ome</a:t>
            </a:r>
            <a:r>
              <a:rPr sz="2400" dirty="0">
                <a:latin typeface="Calibri"/>
                <a:cs typeface="Calibri"/>
              </a:rPr>
              <a:t>ce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endo	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ç</a:t>
            </a:r>
            <a:r>
              <a:rPr sz="2400" dirty="0">
                <a:latin typeface="Calibri"/>
                <a:cs typeface="Calibri"/>
              </a:rPr>
              <a:t>ão  </a:t>
            </a:r>
            <a:r>
              <a:rPr sz="2400" spc="-10" dirty="0">
                <a:latin typeface="Calibri"/>
                <a:cs typeface="Calibri"/>
              </a:rPr>
              <a:t>geral(visual):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checando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spc="-10" dirty="0">
                <a:latin typeface="Calibri"/>
                <a:cs typeface="Calibri"/>
              </a:rPr>
              <a:t> conectores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mãe,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Ex: </a:t>
            </a:r>
            <a:r>
              <a:rPr sz="2000" spc="-10" dirty="0">
                <a:latin typeface="Calibri"/>
                <a:cs typeface="Calibri"/>
              </a:rPr>
              <a:t>conector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P4;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vídeo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outros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periféricos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(Off-board);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cabos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SATA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estão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ordem;</a:t>
            </a:r>
            <a:endParaRPr sz="20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botões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gabinete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estão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ligados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pinos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corretos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painel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mãe;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Verificar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fonte,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nobreak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estabilizador;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DOA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inglês,</a:t>
            </a:r>
            <a:r>
              <a:rPr sz="2400" spc="-5" dirty="0">
                <a:latin typeface="Calibri"/>
                <a:cs typeface="Calibri"/>
              </a:rPr>
              <a:t> dead on arrival),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peças </a:t>
            </a:r>
            <a:r>
              <a:rPr sz="2400" spc="-15" dirty="0">
                <a:latin typeface="Calibri"/>
                <a:cs typeface="Calibri"/>
              </a:rPr>
              <a:t>novas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defeito;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1E54D22B-6C69-61AD-B40A-1B5BE8472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375"/>
            <a:ext cx="8031480" cy="39947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Potenciais </a:t>
            </a:r>
            <a:r>
              <a:rPr sz="2800" spc="-20" dirty="0">
                <a:latin typeface="Calibri"/>
                <a:cs typeface="Calibri"/>
              </a:rPr>
              <a:t>Defeitos: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códigos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(speaker):</a:t>
            </a:r>
            <a:endParaRPr sz="2400">
              <a:latin typeface="Calibri"/>
              <a:cs typeface="Calibri"/>
            </a:endParaRPr>
          </a:p>
          <a:p>
            <a:pPr marL="1155700" marR="6350" lvl="2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1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bip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curto: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emitido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quando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POST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realizado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sucesso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nenhum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</a:t>
            </a:r>
            <a:r>
              <a:rPr sz="2000" dirty="0">
                <a:latin typeface="Calibri"/>
                <a:cs typeface="Calibri"/>
              </a:rPr>
              <a:t> é </a:t>
            </a:r>
            <a:r>
              <a:rPr sz="2000" spc="-5" dirty="0">
                <a:latin typeface="Calibri"/>
                <a:cs typeface="Calibri"/>
              </a:rPr>
              <a:t>detectado;</a:t>
            </a:r>
            <a:endParaRPr sz="2000">
              <a:latin typeface="Calibri"/>
              <a:cs typeface="Calibri"/>
            </a:endParaRPr>
          </a:p>
          <a:p>
            <a:pPr marL="1210310" lvl="2" indent="-28384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210310" algn="l"/>
                <a:tab pos="1210945" algn="l"/>
              </a:tabLst>
            </a:pPr>
            <a:r>
              <a:rPr sz="2000" dirty="0">
                <a:latin typeface="Calibri"/>
                <a:cs typeface="Calibri"/>
              </a:rPr>
              <a:t>nenhum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bip: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440"/>
              </a:spcBef>
              <a:buFont typeface="Arial MT"/>
              <a:buChar char="–"/>
              <a:tabLst>
                <a:tab pos="1613535" algn="l"/>
              </a:tabLst>
            </a:pPr>
            <a:r>
              <a:rPr sz="1800" spc="-5" dirty="0">
                <a:latin typeface="Calibri"/>
                <a:cs typeface="Calibri"/>
              </a:rPr>
              <a:t>verifique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speaker ligado;</a:t>
            </a:r>
            <a:endParaRPr sz="1800">
              <a:latin typeface="Calibri"/>
              <a:cs typeface="Calibri"/>
            </a:endParaRPr>
          </a:p>
          <a:p>
            <a:pPr marL="1612900" marR="6985" lvl="3" indent="-22860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1613535" algn="l"/>
                <a:tab pos="3143250" algn="l"/>
                <a:tab pos="3583940" algn="l"/>
                <a:tab pos="4617085" algn="l"/>
                <a:tab pos="4984750" algn="l"/>
                <a:tab pos="5608320" algn="l"/>
                <a:tab pos="6210300" algn="l"/>
                <a:tab pos="7186930" algn="l"/>
                <a:tab pos="7775575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elme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	um	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oblem</a:t>
            </a:r>
            <a:r>
              <a:rPr sz="1800" dirty="0">
                <a:latin typeface="Calibri"/>
                <a:cs typeface="Calibri"/>
              </a:rPr>
              <a:t>a	na	</a:t>
            </a:r>
            <a:r>
              <a:rPr sz="1800" spc="-5" dirty="0">
                <a:latin typeface="Calibri"/>
                <a:cs typeface="Calibri"/>
              </a:rPr>
              <a:t>pla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	mã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,	me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ór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	R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M	</a:t>
            </a:r>
            <a:r>
              <a:rPr sz="1800" spc="-5" dirty="0">
                <a:latin typeface="Calibri"/>
                <a:cs typeface="Calibri"/>
              </a:rPr>
              <a:t>ou  processador;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bips: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espécie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"erro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geral",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falhou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uma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causa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desconhecida;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bip longo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1</a:t>
            </a:r>
            <a:r>
              <a:rPr sz="2000" spc="-5" dirty="0">
                <a:latin typeface="Calibri"/>
                <a:cs typeface="Calibri"/>
              </a:rPr>
              <a:t> bip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curto: </a:t>
            </a:r>
            <a:r>
              <a:rPr sz="2000" spc="-10" dirty="0">
                <a:latin typeface="Calibri"/>
                <a:cs typeface="Calibri"/>
              </a:rPr>
              <a:t>Problema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 </a:t>
            </a: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mãe.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B60068C4-C81B-D79F-641D-D65B4771F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375"/>
            <a:ext cx="8028940" cy="26955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Potenciais </a:t>
            </a:r>
            <a:r>
              <a:rPr sz="2800" spc="-20" dirty="0">
                <a:latin typeface="Calibri"/>
                <a:cs typeface="Calibri"/>
              </a:rPr>
              <a:t>Defeitos: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códigos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(speaker):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1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bip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longo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bips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curtos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longo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três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curtos: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Problemas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vídeo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(ou </a:t>
            </a:r>
            <a:r>
              <a:rPr sz="2000" spc="-15" dirty="0">
                <a:latin typeface="Calibri"/>
                <a:cs typeface="Calibri"/>
              </a:rPr>
              <a:t>falta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dela);</a:t>
            </a:r>
            <a:endParaRPr sz="2000">
              <a:latin typeface="Calibri"/>
              <a:cs typeface="Calibri"/>
            </a:endParaRPr>
          </a:p>
          <a:p>
            <a:pPr marL="1210310" lvl="2" indent="-28384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210310" algn="l"/>
                <a:tab pos="1210945" algn="l"/>
              </a:tabLst>
            </a:pPr>
            <a:r>
              <a:rPr sz="2000" dirty="0">
                <a:latin typeface="Calibri"/>
                <a:cs typeface="Calibri"/>
              </a:rPr>
              <a:t>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bips longos: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teclado;</a:t>
            </a:r>
            <a:endParaRPr sz="2000">
              <a:latin typeface="Calibri"/>
              <a:cs typeface="Calibri"/>
            </a:endParaRPr>
          </a:p>
          <a:p>
            <a:pPr marL="1155700" marR="6350" lvl="2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  <a:tab pos="1419225" algn="l"/>
                <a:tab pos="1898014" algn="l"/>
                <a:tab pos="2591435" algn="l"/>
                <a:tab pos="3149600" algn="l"/>
                <a:tab pos="4027170" algn="l"/>
                <a:tab pos="5154930" algn="l"/>
                <a:tab pos="5657215" algn="l"/>
                <a:tab pos="6685915" algn="l"/>
                <a:tab pos="7078980" algn="l"/>
              </a:tabLst>
            </a:pPr>
            <a:r>
              <a:rPr sz="2000" dirty="0">
                <a:latin typeface="Calibri"/>
                <a:cs typeface="Calibri"/>
              </a:rPr>
              <a:t>2	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	ma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	</a:t>
            </a:r>
            <a:r>
              <a:rPr sz="2000" spc="-5" dirty="0">
                <a:latin typeface="Calibri"/>
                <a:cs typeface="Calibri"/>
              </a:rPr>
              <a:t>bi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	lon</a:t>
            </a:r>
            <a:r>
              <a:rPr sz="2000" spc="-2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:	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oblem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s	mó</a:t>
            </a:r>
            <a:r>
              <a:rPr sz="2000" spc="-1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ulo</a:t>
            </a:r>
            <a:r>
              <a:rPr sz="2000" dirty="0">
                <a:latin typeface="Calibri"/>
                <a:cs typeface="Calibri"/>
              </a:rPr>
              <a:t>s	de	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mó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  RAM(pode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 incompatibilidade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c/</a:t>
            </a:r>
            <a:r>
              <a:rPr sz="2000" spc="-5" dirty="0">
                <a:latin typeface="Calibri"/>
                <a:cs typeface="Calibri"/>
              </a:rPr>
              <a:t> placa </a:t>
            </a:r>
            <a:r>
              <a:rPr sz="2000" dirty="0">
                <a:latin typeface="Calibri"/>
                <a:cs typeface="Calibri"/>
              </a:rPr>
              <a:t>mãe);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76DAF4D0-69A5-C90D-4E87-8C7E5AAF8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375"/>
            <a:ext cx="7630159" cy="32569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Potenciais </a:t>
            </a:r>
            <a:r>
              <a:rPr sz="2800" spc="-20" dirty="0">
                <a:latin typeface="Calibri"/>
                <a:cs typeface="Calibri"/>
              </a:rPr>
              <a:t>Defeitos: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Microcomputador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não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ligar: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verificar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liga/desliga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fonte;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verificar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chave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tensão</a:t>
            </a:r>
            <a:r>
              <a:rPr sz="2000" dirty="0">
                <a:latin typeface="Calibri"/>
                <a:cs typeface="Calibri"/>
              </a:rPr>
              <a:t> da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fonte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está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5" dirty="0">
                <a:latin typeface="Calibri"/>
                <a:cs typeface="Calibri"/>
              </a:rPr>
              <a:t> posição </a:t>
            </a:r>
            <a:r>
              <a:rPr sz="2000" spc="-10" dirty="0">
                <a:latin typeface="Calibri"/>
                <a:cs typeface="Calibri"/>
              </a:rPr>
              <a:t>correta;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verifica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fonte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(saídas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alimentação);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verificar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botão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corretamente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jumpeado;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lr>
                <a:srgbClr val="00AF50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Microcomputador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liga,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não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vídeo: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verificar </a:t>
            </a:r>
            <a:r>
              <a:rPr sz="2000" spc="-10" dirty="0">
                <a:latin typeface="Calibri"/>
                <a:cs typeface="Calibri"/>
              </a:rPr>
              <a:t>pentes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memória;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588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Revisão</a:t>
            </a:r>
            <a:r>
              <a:rPr spc="-45" dirty="0"/>
              <a:t> </a:t>
            </a:r>
            <a:r>
              <a:rPr dirty="0"/>
              <a:t>da</a:t>
            </a:r>
            <a:r>
              <a:rPr spc="-35" dirty="0"/>
              <a:t> </a:t>
            </a:r>
            <a:r>
              <a:rPr dirty="0"/>
              <a:t>Aula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0773" y="1601787"/>
            <a:ext cx="2405001" cy="4537075"/>
          </a:xfrm>
          <a:prstGeom prst="rect">
            <a:avLst/>
          </a:prstGeom>
        </p:spPr>
      </p:pic>
      <p:pic>
        <p:nvPicPr>
          <p:cNvPr id="7" name="Picture 3" descr="Placa de circuito eletrônico">
            <a:extLst>
              <a:ext uri="{FF2B5EF4-FFF2-40B4-BE49-F238E27FC236}">
                <a16:creationId xmlns:a16="http://schemas.microsoft.com/office/drawing/2014/main" id="{C9DD5373-30B4-AE14-CB3C-48A9D284AD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1000" r="-1" b="-1"/>
          <a:stretch/>
        </p:blipFill>
        <p:spPr>
          <a:xfrm>
            <a:off x="0" y="138111"/>
            <a:ext cx="9143999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0E6A3290-03AA-7646-DE97-45A8418BC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904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Cuidados</a:t>
            </a:r>
            <a:r>
              <a:rPr spc="-25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Manuseio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5367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cuidados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serem </a:t>
            </a:r>
            <a:r>
              <a:rPr sz="2800" spc="-10" dirty="0">
                <a:latin typeface="Calibri"/>
                <a:cs typeface="Calibri"/>
              </a:rPr>
              <a:t>tomados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são: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9775" y="2087562"/>
            <a:ext cx="4643501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4EFAA5C1-A6FB-5CE6-ED89-8E594A355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904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Cuidados</a:t>
            </a:r>
            <a:r>
              <a:rPr spc="-25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Manuseio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5367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cuidados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serem </a:t>
            </a:r>
            <a:r>
              <a:rPr sz="2800" spc="-10" dirty="0">
                <a:latin typeface="Calibri"/>
                <a:cs typeface="Calibri"/>
              </a:rPr>
              <a:t>tomados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são: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575" y="2071687"/>
            <a:ext cx="4606925" cy="4052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laca de circuito eletrônico">
            <a:extLst>
              <a:ext uri="{FF2B5EF4-FFF2-40B4-BE49-F238E27FC236}">
                <a16:creationId xmlns:a16="http://schemas.microsoft.com/office/drawing/2014/main" id="{1833ADD7-76CB-7840-E3E3-0E4DBDCD1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904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Cuidados</a:t>
            </a:r>
            <a:r>
              <a:rPr spc="-25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Manuseio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5367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cuidados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serem </a:t>
            </a:r>
            <a:r>
              <a:rPr sz="2800" spc="-10" dirty="0">
                <a:latin typeface="Calibri"/>
                <a:cs typeface="Calibri"/>
              </a:rPr>
              <a:t>tomados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são: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0176" y="2098675"/>
            <a:ext cx="4572000" cy="4028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83E74AAD-F3A1-4A30-CE88-91EF1BC0C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223963"/>
            <a:ext cx="531495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285" y="838200"/>
            <a:ext cx="2753648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br>
              <a:rPr lang="pt-BR" spc="-35" dirty="0"/>
            </a:b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088BDB-D8D6-E178-E6B1-79489F6D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17" y="0"/>
            <a:ext cx="6525897" cy="68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8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Placa de circuito eletrônico">
            <a:extLst>
              <a:ext uri="{FF2B5EF4-FFF2-40B4-BE49-F238E27FC236}">
                <a16:creationId xmlns:a16="http://schemas.microsoft.com/office/drawing/2014/main" id="{13718376-FB11-4C15-5357-8BEFD966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064" y="-69861"/>
            <a:ext cx="63268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Montagem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88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577F7B-BB24-7550-78A9-DAA318E8D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5313"/>
            <a:ext cx="651092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98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885</Words>
  <Application>Microsoft Office PowerPoint</Application>
  <PresentationFormat>Apresentação na tela (4:3)</PresentationFormat>
  <Paragraphs>158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Arial MT</vt:lpstr>
      <vt:lpstr>Calibri</vt:lpstr>
      <vt:lpstr>Calibri Light</vt:lpstr>
      <vt:lpstr>Tema do Office</vt:lpstr>
      <vt:lpstr>Apresentação do PowerPoint</vt:lpstr>
      <vt:lpstr>Cuidados e Manuseio</vt:lpstr>
      <vt:lpstr>Cuidados e Manuseio</vt:lpstr>
      <vt:lpstr>Cuidados e Manuseio</vt:lpstr>
      <vt:lpstr>Cuidados e Manuseio</vt:lpstr>
      <vt:lpstr>Cuidados e Manuseio</vt:lpstr>
      <vt:lpstr>Montagem de PC</vt:lpstr>
      <vt:lpstr>Montagem de 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Montagem de PC</vt:lpstr>
      <vt:lpstr>Revisão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de  Manipula’cao de Arquivos</dc:title>
  <dc:creator>Valério Medeiros Jr</dc:creator>
  <cp:lastModifiedBy>GETÚLIO DA SILVA SANTOS</cp:lastModifiedBy>
  <cp:revision>7</cp:revision>
  <dcterms:created xsi:type="dcterms:W3CDTF">2023-01-29T13:03:12Z</dcterms:created>
  <dcterms:modified xsi:type="dcterms:W3CDTF">2023-01-29T18:32:48Z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2023-01-29T00:00:00Z</vt:filetime>
  </property>
</Properties>
</file>