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e Organização de Computadores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</a:t>
            </a:r>
          </a:p>
          <a:p>
            <a:r>
              <a:rPr lang="pt-BR" dirty="0"/>
              <a:t>Memórias - Hierarquia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Memória Principal:</a:t>
            </a:r>
            <a:endParaRPr lang="pt-BR" dirty="0"/>
          </a:p>
          <a:p>
            <a:pPr lvl="1" algn="just"/>
            <a:r>
              <a:rPr lang="pt-BR" b="1" dirty="0"/>
              <a:t>RAM</a:t>
            </a:r>
          </a:p>
          <a:p>
            <a:pPr lvl="2" algn="just"/>
            <a:r>
              <a:rPr lang="pt-BR" b="1" dirty="0"/>
              <a:t>SRAM</a:t>
            </a:r>
          </a:p>
          <a:p>
            <a:pPr lvl="2" algn="just"/>
            <a:r>
              <a:rPr lang="pt-BR" b="1" dirty="0"/>
              <a:t>DRAM</a:t>
            </a:r>
          </a:p>
          <a:p>
            <a:pPr lvl="1" algn="just"/>
            <a:r>
              <a:rPr lang="pt-BR" b="1" dirty="0"/>
              <a:t>ROM</a:t>
            </a:r>
          </a:p>
          <a:p>
            <a:pPr lvl="2" algn="just"/>
            <a:r>
              <a:rPr lang="pt-BR" b="1" dirty="0" err="1"/>
              <a:t>Mask</a:t>
            </a:r>
            <a:r>
              <a:rPr lang="pt-BR" b="1" dirty="0"/>
              <a:t> </a:t>
            </a:r>
            <a:r>
              <a:rPr lang="pt-BR" b="1" dirty="0" err="1"/>
              <a:t>Rom</a:t>
            </a:r>
            <a:endParaRPr lang="pt-BR" b="1" dirty="0"/>
          </a:p>
          <a:p>
            <a:pPr lvl="2" algn="just"/>
            <a:r>
              <a:rPr lang="pt-BR" b="1" dirty="0"/>
              <a:t>PROM</a:t>
            </a:r>
          </a:p>
          <a:p>
            <a:pPr lvl="2" algn="just"/>
            <a:r>
              <a:rPr lang="pt-BR" b="1" dirty="0"/>
              <a:t>EPROM</a:t>
            </a:r>
          </a:p>
          <a:p>
            <a:pPr lvl="2" algn="just"/>
            <a:r>
              <a:rPr lang="pt-BR" b="1" dirty="0"/>
              <a:t>EEPROM</a:t>
            </a:r>
          </a:p>
          <a:p>
            <a:pPr lvl="2" algn="just"/>
            <a:r>
              <a:rPr lang="pt-BR" b="1" dirty="0"/>
              <a:t>Flash-ROM</a:t>
            </a:r>
          </a:p>
          <a:p>
            <a:pPr lvl="2"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Memória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906" t="42181" r="22247" b="30819"/>
          <a:stretch>
            <a:fillRect/>
          </a:stretch>
        </p:blipFill>
        <p:spPr bwMode="auto">
          <a:xfrm>
            <a:off x="1115616" y="1916832"/>
            <a:ext cx="757745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Hierarquia de Memória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139" t="49451" r="20918" b="20434"/>
          <a:stretch>
            <a:fillRect/>
          </a:stretch>
        </p:blipFill>
        <p:spPr bwMode="auto">
          <a:xfrm>
            <a:off x="35496" y="2060848"/>
            <a:ext cx="89644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Tempo de Acesso</a:t>
            </a:r>
            <a:r>
              <a:rPr lang="pt-BR" dirty="0"/>
              <a:t> – indica quanto tempo a memória gasta para colocar uma informação no barramento de dados após uma determinada posição ter sido endereçada. Isto é, o período de tempo decorrido desde o instante em que foi iniciada a operação de acesso (quando a origem – em geral é a CPU – passa o endereço de acesso para o sistema de memória) até que a informação requerida (instrução ou dado) tenha sido efetivamente transferida.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Capacidade</a:t>
            </a:r>
            <a:r>
              <a:rPr lang="pt-BR" dirty="0"/>
              <a:t> – é a quantidade de informação que pode ser armazenada em uma memória; a unidade de medida mais comum é o byte, embora também possam ser usadas outras unidades como células (no caso de memória principal ou </a:t>
            </a:r>
            <a:r>
              <a:rPr lang="pt-BR" dirty="0" err="1"/>
              <a:t>cache</a:t>
            </a:r>
            <a:r>
              <a:rPr lang="pt-BR" dirty="0"/>
              <a:t>), setores (no caso de discos) e bits (no caso de registradores).</a:t>
            </a:r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Volatilidade</a:t>
            </a:r>
            <a:r>
              <a:rPr lang="pt-BR" dirty="0"/>
              <a:t>– memórias podem ser do tipo volátil e não volátil. Uma memória não volátil é a que retém a informação armazenada quando a energia é desligada. Memória volátil é aquela que perde a informação armazenada quando a energia elétrica desaparece (interrupção de alimentação elétrica ou desligamento da chave ON/OFF do equipamento).</a:t>
            </a:r>
            <a:endParaRPr lang="pt-B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Tecnologias de Fabricação </a:t>
            </a:r>
            <a:r>
              <a:rPr lang="pt-BR" dirty="0"/>
              <a:t>:</a:t>
            </a:r>
          </a:p>
          <a:p>
            <a:pPr lvl="1" algn="just"/>
            <a:r>
              <a:rPr lang="pt-BR" b="1" dirty="0"/>
              <a:t>Memórias de semicondutores – </a:t>
            </a:r>
            <a:r>
              <a:rPr lang="pt-BR" dirty="0"/>
              <a:t>são dispositivos fabricados com circuitos eletrônicos e baseados em semicondutores. São rápidas e relativamente caras, se comparadas com outros tipos. Dentro desta categoria geral há várias tecnologias específicas, cada uma com suas vantagens, desvantagens, velocidade, custo, etc. Registradores e memória principal são exemplos de memórias de semicondutores.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Tecnologias de Fabricação </a:t>
            </a:r>
            <a:r>
              <a:rPr lang="pt-BR" dirty="0"/>
              <a:t>:</a:t>
            </a:r>
          </a:p>
          <a:p>
            <a:pPr lvl="1" algn="just"/>
            <a:r>
              <a:rPr lang="pt-BR" b="1" dirty="0"/>
              <a:t>Memórias de meio magnético – </a:t>
            </a:r>
            <a:r>
              <a:rPr lang="pt-BR" dirty="0"/>
              <a:t>São dispositivos, como os disquetes, discos rígidos (</a:t>
            </a:r>
            <a:r>
              <a:rPr lang="pt-BR" dirty="0" err="1"/>
              <a:t>HDs</a:t>
            </a:r>
            <a:r>
              <a:rPr lang="pt-BR" dirty="0"/>
              <a:t>) e fitas magnéticas, fabricados de modo a armazenar informações sob a forma de campos magnéticos (não voláteis).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Tecnologias de Fabricação </a:t>
            </a:r>
            <a:r>
              <a:rPr lang="pt-BR" dirty="0"/>
              <a:t>:</a:t>
            </a:r>
          </a:p>
          <a:p>
            <a:pPr lvl="1" algn="just"/>
            <a:r>
              <a:rPr lang="pt-BR" b="1" dirty="0"/>
              <a:t>Temporariedade – </a:t>
            </a:r>
            <a:r>
              <a:rPr lang="pt-BR" dirty="0"/>
              <a:t>Trata-se de uma característica que indica o conceito de tempo de permanência da informação em um dado tipo de memória.</a:t>
            </a:r>
          </a:p>
          <a:p>
            <a:pPr lvl="1" algn="just"/>
            <a:r>
              <a:rPr lang="pt-BR" dirty="0"/>
              <a:t>Por exemplo, informações (programas e dados) podem ser armazenados em discos ou disquetes e lá permanecerem armazenadas indefinidamente. Pode-se, então, definir esse tipo de memória como permanente.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Conceitos Principais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3184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Tecnologias de Fabricação </a:t>
            </a:r>
            <a:r>
              <a:rPr lang="pt-BR" dirty="0"/>
              <a:t>:</a:t>
            </a:r>
          </a:p>
          <a:p>
            <a:pPr lvl="1" algn="just"/>
            <a:r>
              <a:rPr lang="pt-BR" b="1" dirty="0"/>
              <a:t>Custo – </a:t>
            </a:r>
            <a:r>
              <a:rPr lang="pt-BR" dirty="0"/>
              <a:t>o custo de fabricação de uma memória é bastante variado em função de diversos fatores, entre os quais podemos destacar: a tecnologia fabricada, quantidade de bits em certo espaço </a:t>
            </a:r>
            <a:r>
              <a:rPr lang="pt-BR" dirty="0" err="1"/>
              <a:t>fisico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1423</TotalTime>
  <Words>451</Words>
  <Application>Microsoft Office PowerPoint</Application>
  <PresentationFormat>Apresentação na tela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Lucida Sans Unicode</vt:lpstr>
      <vt:lpstr>Times New Roman</vt:lpstr>
      <vt:lpstr>Verdana</vt:lpstr>
      <vt:lpstr>Wingdings 2</vt:lpstr>
      <vt:lpstr>Wingdings 3</vt:lpstr>
      <vt:lpstr>Concurso</vt:lpstr>
      <vt:lpstr>Arquitetura e Organização de Computadores </vt:lpstr>
      <vt:lpstr>Hierarquia de Memória</vt:lpstr>
      <vt:lpstr>Conceitos Principais</vt:lpstr>
      <vt:lpstr>Conceitos Principais</vt:lpstr>
      <vt:lpstr>Conceitos Principais</vt:lpstr>
      <vt:lpstr>Conceitos Principais</vt:lpstr>
      <vt:lpstr>Conceitos Principais</vt:lpstr>
      <vt:lpstr>Conceitos Principais</vt:lpstr>
      <vt:lpstr>Conceitos Principais</vt:lpstr>
      <vt:lpstr>Conceitos Principais</vt:lpstr>
      <vt:lpstr>Memória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115</cp:revision>
  <dcterms:created xsi:type="dcterms:W3CDTF">2011-02-08T17:38:00Z</dcterms:created>
  <dcterms:modified xsi:type="dcterms:W3CDTF">2022-11-07T16:51:15Z</dcterms:modified>
</cp:coreProperties>
</file>