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21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5CA14E-72B3-4904-9BF2-FD4513AF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607695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Personalizar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>generated using python-pptx</dc:description>
  <cp:lastModifiedBy>Instrutor</cp:lastModifiedBy>
  <cp:revision>2</cp:revision>
  <dcterms:created xsi:type="dcterms:W3CDTF">2013-01-27T09:14:16Z</dcterms:created>
  <dcterms:modified xsi:type="dcterms:W3CDTF">2023-05-29T20:13:27Z</dcterms:modified>
  <cp:category/>
</cp:coreProperties>
</file>