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22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A96D-951C-2B41-A297-F55225E946C1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B49C-6939-7B44-89F6-9F8E2A9B3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88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A96D-951C-2B41-A297-F55225E946C1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B49C-6939-7B44-89F6-9F8E2A9B3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15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A96D-951C-2B41-A297-F55225E946C1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B49C-6939-7B44-89F6-9F8E2A9B3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36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A96D-951C-2B41-A297-F55225E946C1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B49C-6939-7B44-89F6-9F8E2A9B3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54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A96D-951C-2B41-A297-F55225E946C1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B49C-6939-7B44-89F6-9F8E2A9B3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6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A96D-951C-2B41-A297-F55225E946C1}" type="datetimeFigureOut">
              <a:rPr lang="en-US" smtClean="0"/>
              <a:t>11/2/16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B49C-6939-7B44-89F6-9F8E2A9B3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5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A96D-951C-2B41-A297-F55225E946C1}" type="datetimeFigureOut">
              <a:rPr lang="en-US" smtClean="0"/>
              <a:t>11/2/16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B49C-6939-7B44-89F6-9F8E2A9B3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5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A96D-951C-2B41-A297-F55225E946C1}" type="datetimeFigureOut">
              <a:rPr lang="en-US" smtClean="0"/>
              <a:t>11/2/16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B49C-6939-7B44-89F6-9F8E2A9B3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93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A96D-951C-2B41-A297-F55225E946C1}" type="datetimeFigureOut">
              <a:rPr lang="en-US" smtClean="0"/>
              <a:t>11/2/16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B49C-6939-7B44-89F6-9F8E2A9B3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39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A96D-951C-2B41-A297-F55225E946C1}" type="datetimeFigureOut">
              <a:rPr lang="en-US" smtClean="0"/>
              <a:t>11/2/16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B49C-6939-7B44-89F6-9F8E2A9B3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91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A96D-951C-2B41-A297-F55225E946C1}" type="datetimeFigureOut">
              <a:rPr lang="en-US" smtClean="0"/>
              <a:t>11/2/16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B49C-6939-7B44-89F6-9F8E2A9B3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27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8A96D-951C-2B41-A297-F55225E946C1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9B49C-6939-7B44-89F6-9F8E2A9B3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9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177018"/>
              </p:ext>
            </p:extLst>
          </p:nvPr>
        </p:nvGraphicFramePr>
        <p:xfrm>
          <a:off x="1777870" y="882316"/>
          <a:ext cx="5588259" cy="584200"/>
        </p:xfrm>
        <a:graphic>
          <a:graphicData uri="http://schemas.openxmlformats.org/drawingml/2006/table">
            <a:tbl>
              <a:tblPr/>
              <a:tblGrid>
                <a:gridCol w="5588259"/>
              </a:tblGrid>
              <a:tr h="584200"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b="1" i="0" u="none" strike="noStrike" dirty="0">
                          <a:solidFill>
                            <a:srgbClr val="000000"/>
                          </a:solidFill>
                          <a:effectLst/>
                          <a:latin typeface="American Typewriter"/>
                        </a:rPr>
                        <a:t>Post 1: Culture at work</a:t>
                      </a:r>
                      <a:r>
                        <a:rPr lang="en-US" sz="3600" b="1" i="0" u="none" strike="noStrike" dirty="0">
                          <a:solidFill>
                            <a:srgbClr val="ED7D31"/>
                          </a:solidFill>
                          <a:effectLst/>
                          <a:latin typeface="American Typewriter"/>
                        </a:rPr>
                        <a:t>.</a:t>
                      </a:r>
                      <a:endParaRPr lang="en-US" sz="3600" b="1" i="0" u="none" strike="noStrike" dirty="0">
                        <a:solidFill>
                          <a:srgbClr val="000000"/>
                        </a:solidFill>
                        <a:effectLst/>
                        <a:latin typeface="American Typewriter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553506"/>
              </p:ext>
            </p:extLst>
          </p:nvPr>
        </p:nvGraphicFramePr>
        <p:xfrm>
          <a:off x="1632931" y="3582512"/>
          <a:ext cx="5575056" cy="1109980"/>
        </p:xfrm>
        <a:graphic>
          <a:graphicData uri="http://schemas.openxmlformats.org/drawingml/2006/table">
            <a:tbl>
              <a:tblPr/>
              <a:tblGrid>
                <a:gridCol w="5575056"/>
              </a:tblGrid>
              <a:tr h="970245"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b="1" i="0" u="none" strike="noStrike" dirty="0">
                          <a:solidFill>
                            <a:srgbClr val="000000"/>
                          </a:solidFill>
                          <a:effectLst/>
                          <a:latin typeface="American Typewriter"/>
                        </a:rPr>
                        <a:t>Post 2: Engagement at work</a:t>
                      </a:r>
                      <a:r>
                        <a:rPr lang="en-US" sz="3600" b="1" i="0" u="none" strike="noStrike" dirty="0">
                          <a:solidFill>
                            <a:srgbClr val="ED7D31"/>
                          </a:solidFill>
                          <a:effectLst/>
                          <a:latin typeface="American Typewriter"/>
                        </a:rPr>
                        <a:t>.</a:t>
                      </a:r>
                      <a:endParaRPr lang="en-US" sz="3600" b="1" i="0" u="none" strike="noStrike" dirty="0">
                        <a:solidFill>
                          <a:srgbClr val="000000"/>
                        </a:solidFill>
                        <a:effectLst/>
                        <a:latin typeface="American Typewriter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3249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95804" y="2627458"/>
            <a:ext cx="560805" cy="3087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Learn More</a:t>
            </a:r>
            <a:endParaRPr lang="en-US" sz="1000" dirty="0"/>
          </a:p>
        </p:txBody>
      </p:sp>
      <p:sp>
        <p:nvSpPr>
          <p:cNvPr id="6" name="Rectangle 5"/>
          <p:cNvSpPr/>
          <p:nvPr/>
        </p:nvSpPr>
        <p:spPr>
          <a:xfrm>
            <a:off x="5327643" y="2627457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30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5640</TotalTime>
  <Words>16</Words>
  <Application>Microsoft Macintosh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Telem</dc:creator>
  <cp:lastModifiedBy>Peter Telem</cp:lastModifiedBy>
  <cp:revision>5</cp:revision>
  <dcterms:created xsi:type="dcterms:W3CDTF">2016-10-29T22:35:51Z</dcterms:created>
  <dcterms:modified xsi:type="dcterms:W3CDTF">2016-11-03T21:36:14Z</dcterms:modified>
</cp:coreProperties>
</file>