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70" r:id="rId6"/>
    <p:sldId id="269" r:id="rId7"/>
    <p:sldId id="271" r:id="rId8"/>
    <p:sldId id="272" r:id="rId9"/>
    <p:sldId id="266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5mptJRRl6TcvYqCofe5KtcSm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d73c6c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d73c6c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DA9DB"/>
            </a:gs>
            <a:gs pos="100000">
              <a:srgbClr val="1F386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64404" y="863029"/>
            <a:ext cx="3359650" cy="96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Jdaviz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64404" y="2163183"/>
            <a:ext cx="3359650" cy="2531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interactive visual data analysis tool for JWST in the Jupyter platform 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6666" y="863029"/>
            <a:ext cx="6717787" cy="49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d73c6cd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Contributors (in absolutely no particular order)</a:t>
            </a:r>
            <a:endParaRPr sz="4200"/>
          </a:p>
        </p:txBody>
      </p:sp>
      <p:sp>
        <p:nvSpPr>
          <p:cNvPr id="159" name="Google Shape;159;gfad73c6cd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06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Nicholas Earl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Jesse Averbukh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Ivo Busko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Duy Nguyen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Pey Lian Lim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Erik Tollerud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Patrick Ogle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Camilla Pacifici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Ori Fox</a:t>
            </a:r>
            <a:endParaRPr/>
          </a:p>
        </p:txBody>
      </p:sp>
      <p:sp>
        <p:nvSpPr>
          <p:cNvPr id="160" name="Google Shape;160;gfad73c6cde_0_0"/>
          <p:cNvSpPr txBox="1"/>
          <p:nvPr/>
        </p:nvSpPr>
        <p:spPr>
          <a:xfrm>
            <a:off x="3944925" y="1690825"/>
            <a:ext cx="4622700" cy="4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Thomas Robitaille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Brian Cherinka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Jennifer Kotler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Justin Otor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Kyle Conroy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Mario Buikhuisen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Maarten Breddels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Sara Ogaz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Robel Geda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Larry Bradley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fad73c6cde_0_0"/>
          <p:cNvSpPr txBox="1"/>
          <p:nvPr/>
        </p:nvSpPr>
        <p:spPr>
          <a:xfrm>
            <a:off x="7280000" y="1690825"/>
            <a:ext cx="37017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...and many additional people who have tested and given feedback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Interactive, visual data analysis in the Jupyter environment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Embeddable in websites/on the cloud – bring analysis to the dataset rather than needing to download large datasets.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usable as a browser-app via voila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(Partial) Tech Stack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Astropy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Bqplot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Glue-jupyter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Glue-astronomy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ipyvue/ipyvuetify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ipywidgets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Specutils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Traitlets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Voila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Preset Configurations</a:t>
            </a:r>
            <a:endParaRPr dirty="0"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1311239" y="2977489"/>
            <a:ext cx="9569521" cy="278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Specviz</a:t>
            </a:r>
            <a:r>
              <a:rPr lang="en-US" dirty="0"/>
              <a:t>: Analysis of single or small numbers of spectra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Imviz</a:t>
            </a:r>
            <a:r>
              <a:rPr lang="en-US" dirty="0"/>
              <a:t>: Analysis of two-dimensional images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Cubeviz</a:t>
            </a:r>
            <a:r>
              <a:rPr lang="en-US" dirty="0"/>
              <a:t>: Analysis of data cubes (often spectral cubes, with one spectral and two spatial axes)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Mosviz</a:t>
            </a:r>
            <a:r>
              <a:rPr lang="en-US" dirty="0"/>
              <a:t>: Analysis of multi-object spectroscopy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40D4-9950-A746-A4C8-6270D24E0A6B}"/>
              </a:ext>
            </a:extLst>
          </p:cNvPr>
          <p:cNvSpPr txBox="1"/>
          <p:nvPr/>
        </p:nvSpPr>
        <p:spPr>
          <a:xfrm>
            <a:off x="838200" y="1592494"/>
            <a:ext cx="10114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is made up of a set of data viewers that show plots, images, and tables, along with corresponding data analysis plugins, API methods, and display tools.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07178-5046-7A4A-8564-3FCE43BE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36" y="487107"/>
            <a:ext cx="9411128" cy="58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A0392-76EE-1045-830D-CCDA2904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19" y="310105"/>
            <a:ext cx="9977361" cy="62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85DB30-72FA-7847-A27F-BB0BC9B6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2" y="343924"/>
            <a:ext cx="9948416" cy="61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B1737-ED6A-D947-AF34-A35B0363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67" y="409610"/>
            <a:ext cx="8462066" cy="60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838200" y="3034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Built-in tools and analysis plugins</a:t>
            </a:r>
            <a:endParaRPr dirty="0"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838200" y="1938641"/>
            <a:ext cx="61174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Subset (region) selection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Display options (stretch, bias, contrast, </a:t>
            </a:r>
            <a:r>
              <a:rPr lang="en-US" dirty="0" err="1"/>
              <a:t>etc</a:t>
            </a:r>
            <a:r>
              <a:rPr lang="en-US" dirty="0"/>
              <a:t>), panning and zooming, saving to </a:t>
            </a:r>
            <a:r>
              <a:rPr lang="en-US" dirty="0" err="1"/>
              <a:t>png</a:t>
            </a:r>
            <a:r>
              <a:rPr lang="en-US" dirty="0"/>
              <a:t>/</a:t>
            </a:r>
            <a:r>
              <a:rPr lang="en-US" dirty="0" err="1"/>
              <a:t>svg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Astropy</a:t>
            </a:r>
            <a:r>
              <a:rPr lang="en-US" dirty="0"/>
              <a:t> model fitting functionality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Quick-look line analysis and spectral line plotting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Cube collapse and gaussian smoothing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73389-9D62-4847-9204-1F92891E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00" y="1629043"/>
            <a:ext cx="4812814" cy="4625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248</Words>
  <Application>Microsoft Macintosh PowerPoint</Application>
  <PresentationFormat>Widescreen</PresentationFormat>
  <Paragraphs>50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Jdaviz</vt:lpstr>
      <vt:lpstr>Overview</vt:lpstr>
      <vt:lpstr>(Partial) Tech Stack</vt:lpstr>
      <vt:lpstr>Preset Configurations</vt:lpstr>
      <vt:lpstr>PowerPoint Presentation</vt:lpstr>
      <vt:lpstr>PowerPoint Presentation</vt:lpstr>
      <vt:lpstr>PowerPoint Presentation</vt:lpstr>
      <vt:lpstr>PowerPoint Presentation</vt:lpstr>
      <vt:lpstr>Built-in tools and analysis plugins</vt:lpstr>
      <vt:lpstr>Contributors (in absolutely no particular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Jdaviz</dc:title>
  <dc:creator>Microsoft Office User</dc:creator>
  <cp:lastModifiedBy>Microsoft Office User</cp:lastModifiedBy>
  <cp:revision>3</cp:revision>
  <dcterms:created xsi:type="dcterms:W3CDTF">2021-10-04T19:35:07Z</dcterms:created>
  <dcterms:modified xsi:type="dcterms:W3CDTF">2021-11-29T14:57:28Z</dcterms:modified>
</cp:coreProperties>
</file>