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3A1E-B9D6-A945-8051-1D98573FC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7D66-6833-C645-892B-04725417E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62782-10A0-CF43-9901-CBEABDC1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7A15-B777-F748-B74E-838A29B228E0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CB183-647B-824C-85F1-DF35A5EB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7A6A-AB8A-364A-A15C-CD5FF03C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2716-C95E-E641-8913-659C5CBA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5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3762-6740-1844-ABF0-D44FDCD3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B0B9B-F92F-9445-AC3C-BECFD06E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9464-3FF7-6F43-BB67-69852C27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7A15-B777-F748-B74E-838A29B228E0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1BE4-7A8A-134E-A9F9-7092B08E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E21A-DAF4-904E-8CE5-7FC671D8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2716-C95E-E641-8913-659C5CBA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1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9CC48-E8FF-6347-AC9F-6D1A20231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A211C-6EED-0541-A177-B36CEDF01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C489-A9EB-2E46-AA81-8A2F1045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7A15-B777-F748-B74E-838A29B228E0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62A4-C314-7E4C-AC36-3A1CDE6A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FEC6-F28C-2A46-8337-7CC61FAC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2716-C95E-E641-8913-659C5CBA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8482-89D2-AC49-8F4A-6B2628D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7337-CB6D-674B-914E-8CAD2C27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3D811-9A50-D042-9B59-1D796E1B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7A15-B777-F748-B74E-838A29B228E0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0C33-18D0-524B-8750-CD3A4B37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5168-AFB0-9148-B6BD-17912D5F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2716-C95E-E641-8913-659C5CBA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FDA0-FC92-B542-A473-64281B04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001AE-140A-5C48-BA27-A9D7DF978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DE14-FBB0-7846-8353-F716D917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7A15-B777-F748-B74E-838A29B228E0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78AEA-CBFC-8A40-9B92-84D9FFF3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BC0E4-44D3-4F46-853A-8BBF76D0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2716-C95E-E641-8913-659C5CBA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D25B-2E33-E349-AB66-69792B47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FED3-5FCC-DC4F-9636-1AC7270FE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013BD-ADF2-5143-A9AC-F9CA22574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82D64-EADE-6D43-9FB3-21062229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7A15-B777-F748-B74E-838A29B228E0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3D72-DD63-DB4A-974A-B5E7CE1A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73B3A-65B7-724B-92B3-52409D2B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2716-C95E-E641-8913-659C5CBA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5C88-24C1-A94E-9ED6-45B80DE5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7F53-6104-0B45-A237-DF3682CD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DA42F-3BA7-934A-B163-B5CCFE6D0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EA02D-0C39-A64C-B9AE-A73F8C00D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91449-EE53-B44C-A5BB-AF88BFF5E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57A1D-C479-1042-8B4C-654FCA17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7A15-B777-F748-B74E-838A29B228E0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35747-F4C9-0540-88C4-3DB34CC3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E9F0B-493A-0B4F-A1FC-C59704ED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2716-C95E-E641-8913-659C5CBA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FE52-D151-3643-8D96-DFC1B57D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1EC0F-11A8-874D-B21F-319E7179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7A15-B777-F748-B74E-838A29B228E0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E2EBE-7D00-F341-86A5-2C8DF488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F2377-0386-3E47-8B92-6CFD7EEC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2716-C95E-E641-8913-659C5CBA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DF48A-58C0-C546-8234-1B06F67F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7A15-B777-F748-B74E-838A29B228E0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06526-B43A-ED43-95A2-302BACC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05BE0-55B9-AD4E-92AE-B1F6D319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2716-C95E-E641-8913-659C5CBA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6C81-4138-BC43-92B7-2225AA9E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4DD1-2250-604A-B3A0-2D4B4F19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CFAAC-211F-694A-AD45-03939BD9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7C2AA-D97D-3D4C-8294-363D1F3D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7A15-B777-F748-B74E-838A29B228E0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383DC-3FEA-E040-AC0E-3B29BEF5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D967C-0906-8E4F-B226-C96C3D0D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2716-C95E-E641-8913-659C5CBA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4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8C4E-B8D7-C142-9A1C-53E9B12F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05CB9-4CD0-884C-B971-E250C1B62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D7C77-A35E-374D-AFA8-CDDE9FCC0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AB058-D2E4-8C44-8320-5AC732EC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7A15-B777-F748-B74E-838A29B228E0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83EF-4023-0048-BAE5-C8B171B2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87B4C-ABEB-8D4D-B266-6E747720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2716-C95E-E641-8913-659C5CBA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6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F852-F2CA-4C47-AE07-6642652B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35EA0-0DDE-2446-9C11-77FE9233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4DB0-6A8D-7943-8E05-1AA403C1D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7A15-B777-F748-B74E-838A29B228E0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C5A6-F174-F242-BECD-C090177E6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8ED05-08BC-A441-9837-D49B9D84E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2716-C95E-E641-8913-659C5CBA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etelescope.github.io/jdat_notebook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110C9C-5F71-CA4A-A3D5-DB57E5A6D4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-11548" y="0"/>
            <a:ext cx="12203547" cy="6837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58824-EA44-5B46-A80A-A52E015D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9363" y="-423196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  <a:ea typeface="STHupo" panose="02010800040101010101" pitchFamily="2" charset="-122"/>
              </a:rPr>
              <a:t>JWST Data Analysis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CA5AF-16B0-934C-A82D-C75B18286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827" y="570268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Ori Fox (</a:t>
            </a:r>
            <a:r>
              <a:rPr lang="en-US" dirty="0" err="1">
                <a:solidFill>
                  <a:schemeClr val="bg1"/>
                </a:solidFill>
              </a:rPr>
              <a:t>STScI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And the whole JWST Data Analysis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818C0-C5B9-184E-8F87-21703A027E07}"/>
              </a:ext>
            </a:extLst>
          </p:cNvPr>
          <p:cNvSpPr txBox="1"/>
          <p:nvPr/>
        </p:nvSpPr>
        <p:spPr>
          <a:xfrm>
            <a:off x="149333" y="6316407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3"/>
              </a:rPr>
              <a:t>https://spacetelescope.github.io/jdat_notebooks/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7BA08-AA54-104A-9E50-9652AA7E9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2" y="86908"/>
            <a:ext cx="1123413" cy="1122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2D66F-9A94-8541-A21B-3AC898FEE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32" y="1241229"/>
            <a:ext cx="1123413" cy="1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F711-C7A5-1845-83DA-9A69D6E8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E1FE-39D5-D846-966D-34A74992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real science goals for JWST instrument modes</a:t>
            </a:r>
          </a:p>
          <a:p>
            <a:r>
              <a:rPr lang="en-US" dirty="0"/>
              <a:t>Use real JWST data pipeline products</a:t>
            </a:r>
          </a:p>
          <a:p>
            <a:r>
              <a:rPr lang="en-US" dirty="0"/>
              <a:t>Integrate </a:t>
            </a:r>
            <a:r>
              <a:rPr lang="en-US" dirty="0" err="1"/>
              <a:t>Jdaviz</a:t>
            </a:r>
            <a:r>
              <a:rPr lang="en-US" dirty="0"/>
              <a:t> into your workflow</a:t>
            </a:r>
          </a:p>
          <a:p>
            <a:r>
              <a:rPr lang="en-US" dirty="0"/>
              <a:t>Access improved </a:t>
            </a:r>
            <a:r>
              <a:rPr lang="en-US" dirty="0" err="1"/>
              <a:t>Astropy</a:t>
            </a:r>
            <a:r>
              <a:rPr lang="en-US" dirty="0"/>
              <a:t> package tools, including </a:t>
            </a:r>
            <a:r>
              <a:rPr lang="en-US" dirty="0" err="1"/>
              <a:t>specutils</a:t>
            </a:r>
            <a:r>
              <a:rPr lang="en-US" dirty="0"/>
              <a:t>, </a:t>
            </a:r>
            <a:r>
              <a:rPr lang="en-US" dirty="0" err="1"/>
              <a:t>photutils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4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121F-C54B-5141-A44A-2185D56C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to choose from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75731-2A90-C64B-AA58-69A1EAD5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609192"/>
            <a:ext cx="7810500" cy="461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1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85D4-121F-7D46-8B38-6A8A8AFE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Backup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DFA78-79FE-7740-B0FB-0A4B99F9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550076"/>
            <a:ext cx="82042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6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85D4-121F-7D46-8B38-6A8A8AFE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Backup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DA3DD-D327-3145-8EEA-C3868575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885950"/>
            <a:ext cx="8496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7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85D4-121F-7D46-8B38-6A8A8AFE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Backup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CFFF9-35BA-F04C-A0F4-4031A8A8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511300"/>
            <a:ext cx="814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2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85D4-121F-7D46-8B38-6A8A8AFE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Backup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2C07A-BF87-5D46-92EE-316CBF70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159000"/>
            <a:ext cx="8331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71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Office Theme</vt:lpstr>
      <vt:lpstr>JWST Data Analysis Notebooks</vt:lpstr>
      <vt:lpstr>Notebook Goals</vt:lpstr>
      <vt:lpstr>Notebooks to choose from</vt:lpstr>
      <vt:lpstr>Screenshot Backup</vt:lpstr>
      <vt:lpstr>Screenshot Backup</vt:lpstr>
      <vt:lpstr>Screenshot Backup</vt:lpstr>
      <vt:lpstr>Screenshot 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JWST Data Analysis Notebooks</dc:title>
  <dc:creator>Microsoft Office User</dc:creator>
  <cp:lastModifiedBy>Microsoft Office User</cp:lastModifiedBy>
  <cp:revision>4</cp:revision>
  <dcterms:created xsi:type="dcterms:W3CDTF">2021-11-29T18:56:48Z</dcterms:created>
  <dcterms:modified xsi:type="dcterms:W3CDTF">2021-12-20T21:08:58Z</dcterms:modified>
</cp:coreProperties>
</file>