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7" r:id="rId19"/>
    <p:sldId id="271" r:id="rId20"/>
    <p:sldId id="273" r:id="rId21"/>
    <p:sldId id="274" r:id="rId22"/>
    <p:sldId id="275" r:id="rId23"/>
  </p:sldIdLst>
  <p:sldSz cx="20104100" cy="11315700"/>
  <p:notesSz cx="20104100" cy="113157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DDA"/>
    <a:srgbClr val="F7B2AD"/>
    <a:srgbClr val="B5D7EA"/>
    <a:srgbClr val="FFDEA4"/>
    <a:srgbClr val="A4D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0"/>
    <p:restoredTop sz="75962"/>
  </p:normalViewPr>
  <p:slideViewPr>
    <p:cSldViewPr>
      <p:cViewPr varScale="1">
        <p:scale>
          <a:sx n="48" d="100"/>
          <a:sy n="48" d="100"/>
        </p:scale>
        <p:origin x="154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31FE0-EC6D-B645-9271-872E10BF3D09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77F03-77E7-CE4E-A64B-B9C75BD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8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6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77F03-77E7-CE4E-A64B-B9C75BDB07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5" cy="237629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69" cy="28289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9" y="0"/>
            <a:ext cx="20103649" cy="11308556"/>
          </a:xfrm>
          <a:custGeom>
            <a:avLst/>
            <a:gdLst/>
            <a:ahLst/>
            <a:cxnLst/>
            <a:rect l="l" t="t" r="r" b="b"/>
            <a:pathLst>
              <a:path w="20103649" h="11308556">
                <a:moveTo>
                  <a:pt x="0" y="11308556"/>
                </a:moveTo>
                <a:lnTo>
                  <a:pt x="20103649" y="11308556"/>
                </a:lnTo>
                <a:lnTo>
                  <a:pt x="201036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3" cy="746836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3" cy="746836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11/17/17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11/17/17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11/17/17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7908" y="960123"/>
            <a:ext cx="17948282" cy="1047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7411" y="2238921"/>
            <a:ext cx="14669277" cy="313623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1" cy="5657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2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mailto:lucas.marino@etermax.com" TargetMode="External"/><Relationship Id="rId5" Type="http://schemas.openxmlformats.org/officeDocument/2006/relationships/hyperlink" Target="mailto:jorge.nogueiras@etermax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82059" y="9054258"/>
            <a:ext cx="7559" cy="7193"/>
          </a:xfrm>
          <a:custGeom>
            <a:avLst/>
            <a:gdLst/>
            <a:ahLst/>
            <a:cxnLst/>
            <a:rect l="l" t="t" r="r" b="b"/>
            <a:pathLst>
              <a:path w="7559" h="7193">
                <a:moveTo>
                  <a:pt x="7559" y="0"/>
                </a:moveTo>
                <a:lnTo>
                  <a:pt x="5078" y="2397"/>
                </a:lnTo>
                <a:lnTo>
                  <a:pt x="2565" y="4785"/>
                </a:lnTo>
                <a:lnTo>
                  <a:pt x="0" y="7193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796" y="7912162"/>
            <a:ext cx="9825910" cy="1630562"/>
          </a:xfrm>
          <a:custGeom>
            <a:avLst/>
            <a:gdLst/>
            <a:ahLst/>
            <a:cxnLst/>
            <a:rect l="l" t="t" r="r" b="b"/>
            <a:pathLst>
              <a:path w="9825910" h="1630562">
                <a:moveTo>
                  <a:pt x="9825910" y="1177016"/>
                </a:moveTo>
                <a:lnTo>
                  <a:pt x="9779213" y="1213235"/>
                </a:lnTo>
                <a:lnTo>
                  <a:pt x="9726429" y="1248376"/>
                </a:lnTo>
                <a:lnTo>
                  <a:pt x="9667678" y="1281577"/>
                </a:lnTo>
                <a:lnTo>
                  <a:pt x="9603083" y="1311979"/>
                </a:lnTo>
                <a:lnTo>
                  <a:pt x="9532766" y="1338721"/>
                </a:lnTo>
                <a:lnTo>
                  <a:pt x="9456848" y="1360943"/>
                </a:lnTo>
                <a:lnTo>
                  <a:pt x="9375452" y="1377784"/>
                </a:lnTo>
                <a:lnTo>
                  <a:pt x="9288700" y="1388384"/>
                </a:lnTo>
                <a:lnTo>
                  <a:pt x="9196714" y="1391882"/>
                </a:lnTo>
                <a:lnTo>
                  <a:pt x="9099615" y="1387418"/>
                </a:lnTo>
                <a:lnTo>
                  <a:pt x="8997526" y="1374131"/>
                </a:lnTo>
                <a:lnTo>
                  <a:pt x="8890569" y="1351162"/>
                </a:lnTo>
                <a:lnTo>
                  <a:pt x="8778865" y="1317649"/>
                </a:lnTo>
                <a:lnTo>
                  <a:pt x="8662536" y="1272732"/>
                </a:lnTo>
                <a:lnTo>
                  <a:pt x="8541705" y="1215551"/>
                </a:lnTo>
                <a:lnTo>
                  <a:pt x="8416494" y="1145245"/>
                </a:lnTo>
                <a:lnTo>
                  <a:pt x="8287024" y="1060953"/>
                </a:lnTo>
                <a:lnTo>
                  <a:pt x="8153418" y="961816"/>
                </a:lnTo>
                <a:lnTo>
                  <a:pt x="8015797" y="846974"/>
                </a:lnTo>
                <a:lnTo>
                  <a:pt x="7874283" y="715564"/>
                </a:lnTo>
                <a:lnTo>
                  <a:pt x="7721800" y="573093"/>
                </a:lnTo>
                <a:lnTo>
                  <a:pt x="7573953" y="447840"/>
                </a:lnTo>
                <a:lnTo>
                  <a:pt x="7430205" y="339259"/>
                </a:lnTo>
                <a:lnTo>
                  <a:pt x="7290022" y="246801"/>
                </a:lnTo>
                <a:lnTo>
                  <a:pt x="7152869" y="169919"/>
                </a:lnTo>
                <a:lnTo>
                  <a:pt x="7018209" y="108067"/>
                </a:lnTo>
                <a:lnTo>
                  <a:pt x="6885509" y="60696"/>
                </a:lnTo>
                <a:lnTo>
                  <a:pt x="6754233" y="27260"/>
                </a:lnTo>
                <a:lnTo>
                  <a:pt x="6623845" y="7210"/>
                </a:lnTo>
                <a:lnTo>
                  <a:pt x="6493811" y="0"/>
                </a:lnTo>
                <a:lnTo>
                  <a:pt x="6363595" y="5081"/>
                </a:lnTo>
                <a:lnTo>
                  <a:pt x="6232661" y="21908"/>
                </a:lnTo>
                <a:lnTo>
                  <a:pt x="6100475" y="49932"/>
                </a:lnTo>
                <a:lnTo>
                  <a:pt x="5966501" y="88605"/>
                </a:lnTo>
                <a:lnTo>
                  <a:pt x="5830204" y="137382"/>
                </a:lnTo>
                <a:lnTo>
                  <a:pt x="5691049" y="195713"/>
                </a:lnTo>
                <a:lnTo>
                  <a:pt x="5548501" y="263053"/>
                </a:lnTo>
                <a:lnTo>
                  <a:pt x="5402024" y="338852"/>
                </a:lnTo>
                <a:lnTo>
                  <a:pt x="5251083" y="422565"/>
                </a:lnTo>
                <a:lnTo>
                  <a:pt x="5095143" y="513644"/>
                </a:lnTo>
                <a:lnTo>
                  <a:pt x="4986276" y="575543"/>
                </a:lnTo>
                <a:lnTo>
                  <a:pt x="4881090" y="628905"/>
                </a:lnTo>
                <a:lnTo>
                  <a:pt x="4778599" y="673855"/>
                </a:lnTo>
                <a:lnTo>
                  <a:pt x="4677817" y="710515"/>
                </a:lnTo>
                <a:lnTo>
                  <a:pt x="4577756" y="739012"/>
                </a:lnTo>
                <a:lnTo>
                  <a:pt x="4477431" y="759468"/>
                </a:lnTo>
                <a:lnTo>
                  <a:pt x="4375855" y="772010"/>
                </a:lnTo>
                <a:lnTo>
                  <a:pt x="4272042" y="776761"/>
                </a:lnTo>
                <a:lnTo>
                  <a:pt x="4165006" y="773846"/>
                </a:lnTo>
                <a:lnTo>
                  <a:pt x="4053760" y="763389"/>
                </a:lnTo>
                <a:lnTo>
                  <a:pt x="3937318" y="745514"/>
                </a:lnTo>
                <a:lnTo>
                  <a:pt x="3814693" y="720347"/>
                </a:lnTo>
                <a:lnTo>
                  <a:pt x="3684900" y="688012"/>
                </a:lnTo>
                <a:lnTo>
                  <a:pt x="3546952" y="648633"/>
                </a:lnTo>
                <a:lnTo>
                  <a:pt x="3399862" y="602335"/>
                </a:lnTo>
                <a:lnTo>
                  <a:pt x="3242645" y="549242"/>
                </a:lnTo>
                <a:lnTo>
                  <a:pt x="3074313" y="489478"/>
                </a:lnTo>
                <a:lnTo>
                  <a:pt x="2893882" y="423169"/>
                </a:lnTo>
                <a:lnTo>
                  <a:pt x="2700363" y="350438"/>
                </a:lnTo>
                <a:lnTo>
                  <a:pt x="2492772" y="271410"/>
                </a:lnTo>
                <a:lnTo>
                  <a:pt x="2260472" y="191178"/>
                </a:lnTo>
                <a:lnTo>
                  <a:pt x="2046138" y="133854"/>
                </a:lnTo>
                <a:lnTo>
                  <a:pt x="1849355" y="97755"/>
                </a:lnTo>
                <a:lnTo>
                  <a:pt x="1669710" y="81199"/>
                </a:lnTo>
                <a:lnTo>
                  <a:pt x="1506788" y="82503"/>
                </a:lnTo>
                <a:lnTo>
                  <a:pt x="1360177" y="99984"/>
                </a:lnTo>
                <a:lnTo>
                  <a:pt x="1229462" y="131962"/>
                </a:lnTo>
                <a:lnTo>
                  <a:pt x="1114229" y="176752"/>
                </a:lnTo>
                <a:lnTo>
                  <a:pt x="1014065" y="232673"/>
                </a:lnTo>
                <a:lnTo>
                  <a:pt x="928555" y="298043"/>
                </a:lnTo>
                <a:lnTo>
                  <a:pt x="857286" y="371178"/>
                </a:lnTo>
                <a:lnTo>
                  <a:pt x="799844" y="450397"/>
                </a:lnTo>
                <a:lnTo>
                  <a:pt x="755815" y="534016"/>
                </a:lnTo>
                <a:lnTo>
                  <a:pt x="724785" y="620355"/>
                </a:lnTo>
                <a:lnTo>
                  <a:pt x="706341" y="707729"/>
                </a:lnTo>
                <a:lnTo>
                  <a:pt x="700068" y="794457"/>
                </a:lnTo>
                <a:lnTo>
                  <a:pt x="705553" y="878857"/>
                </a:lnTo>
                <a:lnTo>
                  <a:pt x="722382" y="959245"/>
                </a:lnTo>
                <a:lnTo>
                  <a:pt x="750140" y="1033940"/>
                </a:lnTo>
                <a:lnTo>
                  <a:pt x="788415" y="1101259"/>
                </a:lnTo>
                <a:lnTo>
                  <a:pt x="824274" y="1151262"/>
                </a:lnTo>
                <a:lnTo>
                  <a:pt x="859790" y="1196740"/>
                </a:lnTo>
                <a:lnTo>
                  <a:pt x="894801" y="1237762"/>
                </a:lnTo>
                <a:lnTo>
                  <a:pt x="929145" y="1274397"/>
                </a:lnTo>
                <a:lnTo>
                  <a:pt x="962661" y="1306713"/>
                </a:lnTo>
                <a:lnTo>
                  <a:pt x="995186" y="1334779"/>
                </a:lnTo>
                <a:lnTo>
                  <a:pt x="1026560" y="1358664"/>
                </a:lnTo>
                <a:lnTo>
                  <a:pt x="1085204" y="1394164"/>
                </a:lnTo>
                <a:lnTo>
                  <a:pt x="1137300" y="1413762"/>
                </a:lnTo>
                <a:lnTo>
                  <a:pt x="1181553" y="1418008"/>
                </a:lnTo>
                <a:lnTo>
                  <a:pt x="1230399" y="1396794"/>
                </a:lnTo>
                <a:lnTo>
                  <a:pt x="1254322" y="1344127"/>
                </a:lnTo>
                <a:lnTo>
                  <a:pt x="1250043" y="1275479"/>
                </a:lnTo>
                <a:lnTo>
                  <a:pt x="1232755" y="1234376"/>
                </a:lnTo>
                <a:lnTo>
                  <a:pt x="1205032" y="1197093"/>
                </a:lnTo>
                <a:lnTo>
                  <a:pt x="1167762" y="1164128"/>
                </a:lnTo>
                <a:lnTo>
                  <a:pt x="1121838" y="1135978"/>
                </a:lnTo>
                <a:lnTo>
                  <a:pt x="1068149" y="1113143"/>
                </a:lnTo>
                <a:lnTo>
                  <a:pt x="1007586" y="1096121"/>
                </a:lnTo>
                <a:lnTo>
                  <a:pt x="941040" y="1085409"/>
                </a:lnTo>
                <a:lnTo>
                  <a:pt x="869402" y="1081508"/>
                </a:lnTo>
                <a:lnTo>
                  <a:pt x="793562" y="1084914"/>
                </a:lnTo>
                <a:lnTo>
                  <a:pt x="714410" y="1096127"/>
                </a:lnTo>
                <a:lnTo>
                  <a:pt x="632838" y="1115644"/>
                </a:lnTo>
                <a:lnTo>
                  <a:pt x="549736" y="1143965"/>
                </a:lnTo>
                <a:lnTo>
                  <a:pt x="465995" y="1181587"/>
                </a:lnTo>
                <a:lnTo>
                  <a:pt x="382506" y="1229009"/>
                </a:lnTo>
                <a:lnTo>
                  <a:pt x="300158" y="1286730"/>
                </a:lnTo>
                <a:lnTo>
                  <a:pt x="219843" y="1355247"/>
                </a:lnTo>
                <a:lnTo>
                  <a:pt x="142451" y="1435059"/>
                </a:lnTo>
                <a:lnTo>
                  <a:pt x="68873" y="1526665"/>
                </a:lnTo>
                <a:lnTo>
                  <a:pt x="0" y="1630562"/>
                </a:lnTo>
              </a:path>
            </a:pathLst>
          </a:custGeom>
          <a:ln w="10470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8866" y="9560828"/>
            <a:ext cx="5235" cy="9088"/>
          </a:xfrm>
          <a:custGeom>
            <a:avLst/>
            <a:gdLst/>
            <a:ahLst/>
            <a:cxnLst/>
            <a:rect l="l" t="t" r="r" b="b"/>
            <a:pathLst>
              <a:path w="5235" h="9088">
                <a:moveTo>
                  <a:pt x="5235" y="0"/>
                </a:moveTo>
                <a:lnTo>
                  <a:pt x="3486" y="3015"/>
                </a:lnTo>
                <a:lnTo>
                  <a:pt x="1738" y="6041"/>
                </a:lnTo>
                <a:lnTo>
                  <a:pt x="0" y="9088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4080" y="6905556"/>
            <a:ext cx="1031918" cy="127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2945" y="8737882"/>
            <a:ext cx="616178" cy="488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0829" y="9422294"/>
            <a:ext cx="588027" cy="458606"/>
          </a:xfrm>
          <a:custGeom>
            <a:avLst/>
            <a:gdLst/>
            <a:ahLst/>
            <a:cxnLst/>
            <a:rect l="l" t="t" r="r" b="b"/>
            <a:pathLst>
              <a:path w="588027" h="458606">
                <a:moveTo>
                  <a:pt x="311425" y="0"/>
                </a:moveTo>
                <a:lnTo>
                  <a:pt x="48190" y="40723"/>
                </a:lnTo>
                <a:lnTo>
                  <a:pt x="9579" y="67425"/>
                </a:lnTo>
                <a:lnTo>
                  <a:pt x="0" y="94093"/>
                </a:lnTo>
                <a:lnTo>
                  <a:pt x="231" y="106429"/>
                </a:lnTo>
                <a:lnTo>
                  <a:pt x="195339" y="437619"/>
                </a:lnTo>
                <a:lnTo>
                  <a:pt x="239536" y="458606"/>
                </a:lnTo>
                <a:lnTo>
                  <a:pt x="252338" y="457472"/>
                </a:lnTo>
                <a:lnTo>
                  <a:pt x="544431" y="398825"/>
                </a:lnTo>
                <a:lnTo>
                  <a:pt x="576366" y="377128"/>
                </a:lnTo>
                <a:lnTo>
                  <a:pt x="586268" y="355529"/>
                </a:lnTo>
                <a:lnTo>
                  <a:pt x="348467" y="355529"/>
                </a:lnTo>
                <a:lnTo>
                  <a:pt x="334910" y="355476"/>
                </a:lnTo>
                <a:lnTo>
                  <a:pt x="294330" y="349435"/>
                </a:lnTo>
                <a:lnTo>
                  <a:pt x="255216" y="334917"/>
                </a:lnTo>
                <a:lnTo>
                  <a:pt x="219281" y="312361"/>
                </a:lnTo>
                <a:lnTo>
                  <a:pt x="188237" y="282209"/>
                </a:lnTo>
                <a:lnTo>
                  <a:pt x="164356" y="245865"/>
                </a:lnTo>
                <a:lnTo>
                  <a:pt x="150367" y="207378"/>
                </a:lnTo>
                <a:lnTo>
                  <a:pt x="146399" y="168435"/>
                </a:lnTo>
                <a:lnTo>
                  <a:pt x="147294" y="155605"/>
                </a:lnTo>
                <a:lnTo>
                  <a:pt x="156612" y="118330"/>
                </a:lnTo>
                <a:lnTo>
                  <a:pt x="175840" y="84015"/>
                </a:lnTo>
                <a:lnTo>
                  <a:pt x="204930" y="54125"/>
                </a:lnTo>
                <a:lnTo>
                  <a:pt x="241660" y="32559"/>
                </a:lnTo>
                <a:lnTo>
                  <a:pt x="279542" y="23456"/>
                </a:lnTo>
                <a:lnTo>
                  <a:pt x="304860" y="21716"/>
                </a:lnTo>
                <a:lnTo>
                  <a:pt x="311425" y="0"/>
                </a:lnTo>
                <a:close/>
              </a:path>
              <a:path w="588027" h="458606">
                <a:moveTo>
                  <a:pt x="494412" y="172446"/>
                </a:moveTo>
                <a:lnTo>
                  <a:pt x="496739" y="185204"/>
                </a:lnTo>
                <a:lnTo>
                  <a:pt x="498040" y="197921"/>
                </a:lnTo>
                <a:lnTo>
                  <a:pt x="498325" y="210544"/>
                </a:lnTo>
                <a:lnTo>
                  <a:pt x="497602" y="223014"/>
                </a:lnTo>
                <a:lnTo>
                  <a:pt x="484811" y="270256"/>
                </a:lnTo>
                <a:lnTo>
                  <a:pt x="456608" y="310581"/>
                </a:lnTo>
                <a:lnTo>
                  <a:pt x="425683" y="334125"/>
                </a:lnTo>
                <a:lnTo>
                  <a:pt x="388339" y="349581"/>
                </a:lnTo>
                <a:lnTo>
                  <a:pt x="348467" y="355529"/>
                </a:lnTo>
                <a:lnTo>
                  <a:pt x="586268" y="355529"/>
                </a:lnTo>
                <a:lnTo>
                  <a:pt x="588027" y="346825"/>
                </a:lnTo>
                <a:lnTo>
                  <a:pt x="587877" y="334551"/>
                </a:lnTo>
                <a:lnTo>
                  <a:pt x="585133" y="322521"/>
                </a:lnTo>
                <a:lnTo>
                  <a:pt x="579815" y="311058"/>
                </a:lnTo>
                <a:lnTo>
                  <a:pt x="494412" y="172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2058" y="9104565"/>
            <a:ext cx="706156" cy="940285"/>
          </a:xfrm>
          <a:custGeom>
            <a:avLst/>
            <a:gdLst/>
            <a:ahLst/>
            <a:cxnLst/>
            <a:rect l="l" t="t" r="r" b="b"/>
            <a:pathLst>
              <a:path w="706156" h="940285">
                <a:moveTo>
                  <a:pt x="568348" y="0"/>
                </a:moveTo>
                <a:lnTo>
                  <a:pt x="554756" y="0"/>
                </a:lnTo>
                <a:lnTo>
                  <a:pt x="542323" y="3141"/>
                </a:lnTo>
                <a:lnTo>
                  <a:pt x="531215" y="7329"/>
                </a:lnTo>
                <a:lnTo>
                  <a:pt x="521597" y="12565"/>
                </a:lnTo>
                <a:lnTo>
                  <a:pt x="513635" y="19894"/>
                </a:lnTo>
                <a:lnTo>
                  <a:pt x="507494" y="28271"/>
                </a:lnTo>
                <a:lnTo>
                  <a:pt x="504518" y="31412"/>
                </a:lnTo>
                <a:lnTo>
                  <a:pt x="421285" y="306796"/>
                </a:lnTo>
                <a:lnTo>
                  <a:pt x="154571" y="348680"/>
                </a:lnTo>
                <a:lnTo>
                  <a:pt x="142037" y="351821"/>
                </a:lnTo>
                <a:lnTo>
                  <a:pt x="130453" y="357057"/>
                </a:lnTo>
                <a:lnTo>
                  <a:pt x="125001" y="360198"/>
                </a:lnTo>
                <a:lnTo>
                  <a:pt x="122519" y="362292"/>
                </a:lnTo>
                <a:lnTo>
                  <a:pt x="122226" y="362292"/>
                </a:lnTo>
                <a:lnTo>
                  <a:pt x="119180" y="364386"/>
                </a:lnTo>
                <a:lnTo>
                  <a:pt x="115212" y="367528"/>
                </a:lnTo>
                <a:lnTo>
                  <a:pt x="110419" y="371716"/>
                </a:lnTo>
                <a:lnTo>
                  <a:pt x="104900" y="375904"/>
                </a:lnTo>
                <a:lnTo>
                  <a:pt x="98749" y="382187"/>
                </a:lnTo>
                <a:lnTo>
                  <a:pt x="92066" y="388469"/>
                </a:lnTo>
                <a:lnTo>
                  <a:pt x="84946" y="395799"/>
                </a:lnTo>
                <a:lnTo>
                  <a:pt x="77487" y="405223"/>
                </a:lnTo>
                <a:lnTo>
                  <a:pt x="69786" y="414647"/>
                </a:lnTo>
                <a:lnTo>
                  <a:pt x="61940" y="425117"/>
                </a:lnTo>
                <a:lnTo>
                  <a:pt x="38503" y="462813"/>
                </a:lnTo>
                <a:lnTo>
                  <a:pt x="17256" y="510979"/>
                </a:lnTo>
                <a:lnTo>
                  <a:pt x="5601" y="548674"/>
                </a:lnTo>
                <a:lnTo>
                  <a:pt x="0" y="573804"/>
                </a:lnTo>
                <a:lnTo>
                  <a:pt x="202548" y="919343"/>
                </a:lnTo>
                <a:lnTo>
                  <a:pt x="249689" y="940285"/>
                </a:lnTo>
                <a:lnTo>
                  <a:pt x="264190" y="940285"/>
                </a:lnTo>
                <a:lnTo>
                  <a:pt x="272914" y="939238"/>
                </a:lnTo>
                <a:lnTo>
                  <a:pt x="282004" y="937144"/>
                </a:lnTo>
                <a:lnTo>
                  <a:pt x="294116" y="934002"/>
                </a:lnTo>
                <a:lnTo>
                  <a:pt x="316779" y="928767"/>
                </a:lnTo>
                <a:lnTo>
                  <a:pt x="250754" y="928767"/>
                </a:lnTo>
                <a:lnTo>
                  <a:pt x="236593" y="924579"/>
                </a:lnTo>
                <a:lnTo>
                  <a:pt x="224125" y="919343"/>
                </a:lnTo>
                <a:lnTo>
                  <a:pt x="215065" y="914108"/>
                </a:lnTo>
                <a:lnTo>
                  <a:pt x="12617" y="571710"/>
                </a:lnTo>
                <a:lnTo>
                  <a:pt x="16381" y="554956"/>
                </a:lnTo>
                <a:lnTo>
                  <a:pt x="30451" y="510979"/>
                </a:lnTo>
                <a:lnTo>
                  <a:pt x="47546" y="472236"/>
                </a:lnTo>
                <a:lnTo>
                  <a:pt x="72521" y="431400"/>
                </a:lnTo>
                <a:lnTo>
                  <a:pt x="84968" y="415694"/>
                </a:lnTo>
                <a:lnTo>
                  <a:pt x="90992" y="408364"/>
                </a:lnTo>
                <a:lnTo>
                  <a:pt x="109555" y="408364"/>
                </a:lnTo>
                <a:lnTo>
                  <a:pt x="111123" y="399987"/>
                </a:lnTo>
                <a:lnTo>
                  <a:pt x="118350" y="385328"/>
                </a:lnTo>
                <a:lnTo>
                  <a:pt x="125400" y="375904"/>
                </a:lnTo>
                <a:lnTo>
                  <a:pt x="132519" y="369622"/>
                </a:lnTo>
                <a:lnTo>
                  <a:pt x="133618" y="368575"/>
                </a:lnTo>
                <a:lnTo>
                  <a:pt x="144676" y="362292"/>
                </a:lnTo>
                <a:lnTo>
                  <a:pt x="156961" y="359151"/>
                </a:lnTo>
                <a:lnTo>
                  <a:pt x="420196" y="318314"/>
                </a:lnTo>
                <a:lnTo>
                  <a:pt x="430489" y="318314"/>
                </a:lnTo>
                <a:lnTo>
                  <a:pt x="505241" y="70154"/>
                </a:lnTo>
                <a:lnTo>
                  <a:pt x="649107" y="70154"/>
                </a:lnTo>
                <a:lnTo>
                  <a:pt x="649044" y="60731"/>
                </a:lnTo>
                <a:lnTo>
                  <a:pt x="623420" y="18847"/>
                </a:lnTo>
                <a:lnTo>
                  <a:pt x="582935" y="1047"/>
                </a:lnTo>
                <a:lnTo>
                  <a:pt x="568348" y="0"/>
                </a:lnTo>
                <a:close/>
              </a:path>
              <a:path w="706156" h="940285">
                <a:moveTo>
                  <a:pt x="690306" y="721444"/>
                </a:moveTo>
                <a:lnTo>
                  <a:pt x="672568" y="721444"/>
                </a:lnTo>
                <a:lnTo>
                  <a:pt x="665700" y="739244"/>
                </a:lnTo>
                <a:lnTo>
                  <a:pt x="657992" y="755997"/>
                </a:lnTo>
                <a:lnTo>
                  <a:pt x="623089" y="811493"/>
                </a:lnTo>
                <a:lnTo>
                  <a:pt x="586545" y="851282"/>
                </a:lnTo>
                <a:lnTo>
                  <a:pt x="582347" y="855471"/>
                </a:lnTo>
                <a:lnTo>
                  <a:pt x="579804" y="857565"/>
                </a:lnTo>
                <a:lnTo>
                  <a:pt x="321315" y="916202"/>
                </a:lnTo>
                <a:lnTo>
                  <a:pt x="290720" y="922485"/>
                </a:lnTo>
                <a:lnTo>
                  <a:pt x="279068" y="925626"/>
                </a:lnTo>
                <a:lnTo>
                  <a:pt x="270336" y="926673"/>
                </a:lnTo>
                <a:lnTo>
                  <a:pt x="264892" y="927720"/>
                </a:lnTo>
                <a:lnTo>
                  <a:pt x="250754" y="928767"/>
                </a:lnTo>
                <a:lnTo>
                  <a:pt x="316779" y="928767"/>
                </a:lnTo>
                <a:lnTo>
                  <a:pt x="583887" y="869083"/>
                </a:lnTo>
                <a:lnTo>
                  <a:pt x="586380" y="868036"/>
                </a:lnTo>
                <a:lnTo>
                  <a:pt x="587802" y="865942"/>
                </a:lnTo>
                <a:lnTo>
                  <a:pt x="590681" y="863848"/>
                </a:lnTo>
                <a:lnTo>
                  <a:pt x="621407" y="833482"/>
                </a:lnTo>
                <a:lnTo>
                  <a:pt x="629721" y="823011"/>
                </a:lnTo>
                <a:lnTo>
                  <a:pt x="638391" y="812540"/>
                </a:lnTo>
                <a:lnTo>
                  <a:pt x="664972" y="772751"/>
                </a:lnTo>
                <a:lnTo>
                  <a:pt x="689111" y="724585"/>
                </a:lnTo>
                <a:lnTo>
                  <a:pt x="690306" y="721444"/>
                </a:lnTo>
                <a:close/>
              </a:path>
              <a:path w="706156" h="940285">
                <a:moveTo>
                  <a:pt x="109555" y="408364"/>
                </a:moveTo>
                <a:lnTo>
                  <a:pt x="90992" y="408364"/>
                </a:lnTo>
                <a:lnTo>
                  <a:pt x="91985" y="418835"/>
                </a:lnTo>
                <a:lnTo>
                  <a:pt x="285614" y="755997"/>
                </a:lnTo>
                <a:lnTo>
                  <a:pt x="314605" y="783222"/>
                </a:lnTo>
                <a:lnTo>
                  <a:pt x="339771" y="790551"/>
                </a:lnTo>
                <a:lnTo>
                  <a:pt x="351402" y="790551"/>
                </a:lnTo>
                <a:lnTo>
                  <a:pt x="356083" y="789504"/>
                </a:lnTo>
                <a:lnTo>
                  <a:pt x="360722" y="789504"/>
                </a:lnTo>
                <a:lnTo>
                  <a:pt x="422456" y="776939"/>
                </a:lnTo>
                <a:lnTo>
                  <a:pt x="348307" y="776939"/>
                </a:lnTo>
                <a:lnTo>
                  <a:pt x="335796" y="774845"/>
                </a:lnTo>
                <a:lnTo>
                  <a:pt x="117137" y="448153"/>
                </a:lnTo>
                <a:lnTo>
                  <a:pt x="108771" y="412552"/>
                </a:lnTo>
                <a:lnTo>
                  <a:pt x="109555" y="408364"/>
                </a:lnTo>
                <a:close/>
              </a:path>
              <a:path w="706156" h="940285">
                <a:moveTo>
                  <a:pt x="616351" y="491084"/>
                </a:moveTo>
                <a:lnTo>
                  <a:pt x="603183" y="491084"/>
                </a:lnTo>
                <a:lnTo>
                  <a:pt x="688586" y="629300"/>
                </a:lnTo>
                <a:lnTo>
                  <a:pt x="693904" y="640818"/>
                </a:lnTo>
                <a:lnTo>
                  <a:pt x="696649" y="652336"/>
                </a:lnTo>
                <a:lnTo>
                  <a:pt x="696798" y="664901"/>
                </a:lnTo>
                <a:lnTo>
                  <a:pt x="694334" y="677466"/>
                </a:lnTo>
                <a:lnTo>
                  <a:pt x="665510" y="712020"/>
                </a:lnTo>
                <a:lnTo>
                  <a:pt x="361109" y="775892"/>
                </a:lnTo>
                <a:lnTo>
                  <a:pt x="348307" y="776939"/>
                </a:lnTo>
                <a:lnTo>
                  <a:pt x="422456" y="776939"/>
                </a:lnTo>
                <a:lnTo>
                  <a:pt x="648817" y="730867"/>
                </a:lnTo>
                <a:lnTo>
                  <a:pt x="661253" y="727726"/>
                </a:lnTo>
                <a:lnTo>
                  <a:pt x="672568" y="721444"/>
                </a:lnTo>
                <a:lnTo>
                  <a:pt x="690306" y="721444"/>
                </a:lnTo>
                <a:lnTo>
                  <a:pt x="695883" y="706784"/>
                </a:lnTo>
                <a:lnTo>
                  <a:pt x="701755" y="686890"/>
                </a:lnTo>
                <a:lnTo>
                  <a:pt x="703088" y="681654"/>
                </a:lnTo>
                <a:lnTo>
                  <a:pt x="705747" y="669089"/>
                </a:lnTo>
                <a:lnTo>
                  <a:pt x="705983" y="658618"/>
                </a:lnTo>
                <a:lnTo>
                  <a:pt x="705978" y="652336"/>
                </a:lnTo>
                <a:lnTo>
                  <a:pt x="706156" y="651289"/>
                </a:lnTo>
                <a:lnTo>
                  <a:pt x="705392" y="650241"/>
                </a:lnTo>
                <a:lnTo>
                  <a:pt x="702410" y="638724"/>
                </a:lnTo>
                <a:lnTo>
                  <a:pt x="697208" y="626158"/>
                </a:lnTo>
                <a:lnTo>
                  <a:pt x="616351" y="491084"/>
                </a:lnTo>
                <a:close/>
              </a:path>
              <a:path w="706156" h="940285">
                <a:moveTo>
                  <a:pt x="430489" y="318314"/>
                </a:moveTo>
                <a:lnTo>
                  <a:pt x="420196" y="318314"/>
                </a:lnTo>
                <a:lnTo>
                  <a:pt x="413631" y="340303"/>
                </a:lnTo>
                <a:lnTo>
                  <a:pt x="401086" y="340303"/>
                </a:lnTo>
                <a:lnTo>
                  <a:pt x="362805" y="346586"/>
                </a:lnTo>
                <a:lnTo>
                  <a:pt x="325582" y="363339"/>
                </a:lnTo>
                <a:lnTo>
                  <a:pt x="293214" y="391611"/>
                </a:lnTo>
                <a:lnTo>
                  <a:pt x="270693" y="425117"/>
                </a:lnTo>
                <a:lnTo>
                  <a:pt x="256065" y="474331"/>
                </a:lnTo>
                <a:lnTo>
                  <a:pt x="255170" y="486896"/>
                </a:lnTo>
                <a:lnTo>
                  <a:pt x="255382" y="499461"/>
                </a:lnTo>
                <a:lnTo>
                  <a:pt x="262686" y="538203"/>
                </a:lnTo>
                <a:lnTo>
                  <a:pt x="280025" y="576945"/>
                </a:lnTo>
                <a:lnTo>
                  <a:pt x="306707" y="611499"/>
                </a:lnTo>
                <a:lnTo>
                  <a:pt x="339572" y="638724"/>
                </a:lnTo>
                <a:lnTo>
                  <a:pt x="389816" y="663854"/>
                </a:lnTo>
                <a:lnTo>
                  <a:pt x="443681" y="673277"/>
                </a:lnTo>
                <a:lnTo>
                  <a:pt x="470704" y="673277"/>
                </a:lnTo>
                <a:lnTo>
                  <a:pt x="509924" y="663854"/>
                </a:lnTo>
                <a:lnTo>
                  <a:pt x="545676" y="645006"/>
                </a:lnTo>
                <a:lnTo>
                  <a:pt x="566320" y="628253"/>
                </a:lnTo>
                <a:lnTo>
                  <a:pt x="457015" y="628253"/>
                </a:lnTo>
                <a:lnTo>
                  <a:pt x="445143" y="626158"/>
                </a:lnTo>
                <a:lnTo>
                  <a:pt x="398795" y="613593"/>
                </a:lnTo>
                <a:lnTo>
                  <a:pt x="357058" y="587416"/>
                </a:lnTo>
                <a:lnTo>
                  <a:pt x="323352" y="548674"/>
                </a:lnTo>
                <a:lnTo>
                  <a:pt x="307088" y="513073"/>
                </a:lnTo>
                <a:lnTo>
                  <a:pt x="300634" y="476425"/>
                </a:lnTo>
                <a:lnTo>
                  <a:pt x="300693" y="463860"/>
                </a:lnTo>
                <a:lnTo>
                  <a:pt x="310709" y="420929"/>
                </a:lnTo>
                <a:lnTo>
                  <a:pt x="336562" y="383234"/>
                </a:lnTo>
                <a:lnTo>
                  <a:pt x="368163" y="361245"/>
                </a:lnTo>
                <a:lnTo>
                  <a:pt x="403432" y="349727"/>
                </a:lnTo>
                <a:lnTo>
                  <a:pt x="409411" y="346586"/>
                </a:lnTo>
                <a:lnTo>
                  <a:pt x="421973" y="346586"/>
                </a:lnTo>
                <a:lnTo>
                  <a:pt x="430489" y="318314"/>
                </a:lnTo>
                <a:close/>
              </a:path>
              <a:path w="706156" h="940285">
                <a:moveTo>
                  <a:pt x="563700" y="403129"/>
                </a:moveTo>
                <a:lnTo>
                  <a:pt x="549909" y="403129"/>
                </a:lnTo>
                <a:lnTo>
                  <a:pt x="594725" y="478519"/>
                </a:lnTo>
                <a:lnTo>
                  <a:pt x="596542" y="491084"/>
                </a:lnTo>
                <a:lnTo>
                  <a:pt x="596920" y="499461"/>
                </a:lnTo>
                <a:lnTo>
                  <a:pt x="597005" y="505743"/>
                </a:lnTo>
                <a:lnTo>
                  <a:pt x="596437" y="517261"/>
                </a:lnTo>
                <a:lnTo>
                  <a:pt x="581630" y="564380"/>
                </a:lnTo>
                <a:lnTo>
                  <a:pt x="548046" y="602075"/>
                </a:lnTo>
                <a:lnTo>
                  <a:pt x="503903" y="623017"/>
                </a:lnTo>
                <a:lnTo>
                  <a:pt x="468885" y="628253"/>
                </a:lnTo>
                <a:lnTo>
                  <a:pt x="566320" y="628253"/>
                </a:lnTo>
                <a:lnTo>
                  <a:pt x="593583" y="588463"/>
                </a:lnTo>
                <a:lnTo>
                  <a:pt x="606374" y="541344"/>
                </a:lnTo>
                <a:lnTo>
                  <a:pt x="607036" y="529826"/>
                </a:lnTo>
                <a:lnTo>
                  <a:pt x="606978" y="523544"/>
                </a:lnTo>
                <a:lnTo>
                  <a:pt x="606811" y="516214"/>
                </a:lnTo>
                <a:lnTo>
                  <a:pt x="605510" y="503649"/>
                </a:lnTo>
                <a:lnTo>
                  <a:pt x="603183" y="491084"/>
                </a:lnTo>
                <a:lnTo>
                  <a:pt x="616351" y="491084"/>
                </a:lnTo>
                <a:lnTo>
                  <a:pt x="563700" y="403129"/>
                </a:lnTo>
                <a:close/>
              </a:path>
              <a:path w="706156" h="940285">
                <a:moveTo>
                  <a:pt x="421973" y="346586"/>
                </a:moveTo>
                <a:lnTo>
                  <a:pt x="409411" y="346586"/>
                </a:lnTo>
                <a:lnTo>
                  <a:pt x="375957" y="457577"/>
                </a:lnTo>
                <a:lnTo>
                  <a:pt x="374251" y="468048"/>
                </a:lnTo>
                <a:lnTo>
                  <a:pt x="375242" y="479566"/>
                </a:lnTo>
                <a:lnTo>
                  <a:pt x="402254" y="519355"/>
                </a:lnTo>
                <a:lnTo>
                  <a:pt x="441741" y="536109"/>
                </a:lnTo>
                <a:lnTo>
                  <a:pt x="453138" y="537156"/>
                </a:lnTo>
                <a:lnTo>
                  <a:pt x="469444" y="536109"/>
                </a:lnTo>
                <a:lnTo>
                  <a:pt x="484031" y="532968"/>
                </a:lnTo>
                <a:lnTo>
                  <a:pt x="496663" y="527732"/>
                </a:lnTo>
                <a:lnTo>
                  <a:pt x="499646" y="525638"/>
                </a:lnTo>
                <a:lnTo>
                  <a:pt x="452782" y="525638"/>
                </a:lnTo>
                <a:lnTo>
                  <a:pt x="441793" y="523544"/>
                </a:lnTo>
                <a:lnTo>
                  <a:pt x="402919" y="503649"/>
                </a:lnTo>
                <a:lnTo>
                  <a:pt x="386408" y="474331"/>
                </a:lnTo>
                <a:lnTo>
                  <a:pt x="386648" y="463860"/>
                </a:lnTo>
                <a:lnTo>
                  <a:pt x="421973" y="346586"/>
                </a:lnTo>
                <a:close/>
              </a:path>
              <a:path w="706156" h="940285">
                <a:moveTo>
                  <a:pt x="638848" y="108897"/>
                </a:moveTo>
                <a:lnTo>
                  <a:pt x="625022" y="108897"/>
                </a:lnTo>
                <a:lnTo>
                  <a:pt x="509743" y="495272"/>
                </a:lnTo>
                <a:lnTo>
                  <a:pt x="504463" y="505743"/>
                </a:lnTo>
                <a:lnTo>
                  <a:pt x="495633" y="514120"/>
                </a:lnTo>
                <a:lnTo>
                  <a:pt x="483851" y="521450"/>
                </a:lnTo>
                <a:lnTo>
                  <a:pt x="469717" y="524591"/>
                </a:lnTo>
                <a:lnTo>
                  <a:pt x="452782" y="525638"/>
                </a:lnTo>
                <a:lnTo>
                  <a:pt x="499646" y="525638"/>
                </a:lnTo>
                <a:lnTo>
                  <a:pt x="507104" y="520403"/>
                </a:lnTo>
                <a:lnTo>
                  <a:pt x="515120" y="510979"/>
                </a:lnTo>
                <a:lnTo>
                  <a:pt x="520474" y="500508"/>
                </a:lnTo>
                <a:lnTo>
                  <a:pt x="549909" y="403129"/>
                </a:lnTo>
                <a:lnTo>
                  <a:pt x="563700" y="403129"/>
                </a:lnTo>
                <a:lnTo>
                  <a:pt x="554925" y="388469"/>
                </a:lnTo>
                <a:lnTo>
                  <a:pt x="554297" y="388469"/>
                </a:lnTo>
                <a:lnTo>
                  <a:pt x="638848" y="108897"/>
                </a:lnTo>
                <a:close/>
              </a:path>
              <a:path w="706156" h="940285">
                <a:moveTo>
                  <a:pt x="649107" y="70154"/>
                </a:moveTo>
                <a:lnTo>
                  <a:pt x="505241" y="70154"/>
                </a:lnTo>
                <a:lnTo>
                  <a:pt x="510725" y="80625"/>
                </a:lnTo>
                <a:lnTo>
                  <a:pt x="539075" y="106803"/>
                </a:lnTo>
                <a:lnTo>
                  <a:pt x="581101" y="118321"/>
                </a:lnTo>
                <a:lnTo>
                  <a:pt x="593881" y="118321"/>
                </a:lnTo>
                <a:lnTo>
                  <a:pt x="605456" y="116226"/>
                </a:lnTo>
                <a:lnTo>
                  <a:pt x="615834" y="113085"/>
                </a:lnTo>
                <a:lnTo>
                  <a:pt x="625022" y="108897"/>
                </a:lnTo>
                <a:lnTo>
                  <a:pt x="638848" y="108897"/>
                </a:lnTo>
                <a:lnTo>
                  <a:pt x="646765" y="82719"/>
                </a:lnTo>
                <a:lnTo>
                  <a:pt x="647153" y="81672"/>
                </a:lnTo>
                <a:lnTo>
                  <a:pt x="647770" y="80625"/>
                </a:lnTo>
                <a:lnTo>
                  <a:pt x="648304" y="78531"/>
                </a:lnTo>
                <a:lnTo>
                  <a:pt x="648252" y="77484"/>
                </a:lnTo>
                <a:lnTo>
                  <a:pt x="648430" y="76437"/>
                </a:lnTo>
                <a:lnTo>
                  <a:pt x="649802" y="72249"/>
                </a:lnTo>
                <a:lnTo>
                  <a:pt x="649121" y="72249"/>
                </a:lnTo>
                <a:lnTo>
                  <a:pt x="649107" y="70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5431" y="9772450"/>
            <a:ext cx="86950" cy="79264"/>
          </a:xfrm>
          <a:custGeom>
            <a:avLst/>
            <a:gdLst/>
            <a:ahLst/>
            <a:cxnLst/>
            <a:rect l="l" t="t" r="r" b="b"/>
            <a:pathLst>
              <a:path w="86950" h="79264">
                <a:moveTo>
                  <a:pt x="45119" y="0"/>
                </a:moveTo>
                <a:lnTo>
                  <a:pt x="41977" y="0"/>
                </a:lnTo>
                <a:lnTo>
                  <a:pt x="26979" y="2314"/>
                </a:lnTo>
                <a:lnTo>
                  <a:pt x="14822" y="8778"/>
                </a:lnTo>
                <a:lnTo>
                  <a:pt x="6904" y="18674"/>
                </a:lnTo>
                <a:lnTo>
                  <a:pt x="4868" y="25224"/>
                </a:lnTo>
                <a:lnTo>
                  <a:pt x="2680" y="35056"/>
                </a:lnTo>
                <a:lnTo>
                  <a:pt x="1633" y="37150"/>
                </a:lnTo>
                <a:lnTo>
                  <a:pt x="816" y="39360"/>
                </a:lnTo>
                <a:lnTo>
                  <a:pt x="234" y="42553"/>
                </a:lnTo>
                <a:lnTo>
                  <a:pt x="230" y="44982"/>
                </a:lnTo>
                <a:lnTo>
                  <a:pt x="0" y="45956"/>
                </a:lnTo>
                <a:lnTo>
                  <a:pt x="188" y="46009"/>
                </a:lnTo>
                <a:lnTo>
                  <a:pt x="2924" y="57789"/>
                </a:lnTo>
                <a:lnTo>
                  <a:pt x="10623" y="68188"/>
                </a:lnTo>
                <a:lnTo>
                  <a:pt x="22378" y="76168"/>
                </a:lnTo>
                <a:lnTo>
                  <a:pt x="40010" y="79228"/>
                </a:lnTo>
                <a:lnTo>
                  <a:pt x="54057" y="79264"/>
                </a:lnTo>
                <a:lnTo>
                  <a:pt x="64917" y="76733"/>
                </a:lnTo>
                <a:lnTo>
                  <a:pt x="82589" y="55411"/>
                </a:lnTo>
                <a:lnTo>
                  <a:pt x="47265" y="55411"/>
                </a:lnTo>
                <a:lnTo>
                  <a:pt x="44564" y="55171"/>
                </a:lnTo>
                <a:lnTo>
                  <a:pt x="32857" y="53055"/>
                </a:lnTo>
                <a:lnTo>
                  <a:pt x="24941" y="48919"/>
                </a:lnTo>
                <a:lnTo>
                  <a:pt x="14826" y="37862"/>
                </a:lnTo>
                <a:lnTo>
                  <a:pt x="12764" y="31936"/>
                </a:lnTo>
                <a:lnTo>
                  <a:pt x="13769" y="26386"/>
                </a:lnTo>
                <a:lnTo>
                  <a:pt x="19867" y="16265"/>
                </a:lnTo>
                <a:lnTo>
                  <a:pt x="32318" y="10117"/>
                </a:lnTo>
                <a:lnTo>
                  <a:pt x="44637" y="8973"/>
                </a:lnTo>
                <a:lnTo>
                  <a:pt x="71571" y="8973"/>
                </a:lnTo>
                <a:lnTo>
                  <a:pt x="71335" y="8755"/>
                </a:lnTo>
                <a:lnTo>
                  <a:pt x="58567" y="2602"/>
                </a:lnTo>
                <a:lnTo>
                  <a:pt x="51610" y="869"/>
                </a:lnTo>
                <a:lnTo>
                  <a:pt x="48344" y="293"/>
                </a:lnTo>
                <a:lnTo>
                  <a:pt x="45119" y="0"/>
                </a:lnTo>
                <a:close/>
              </a:path>
              <a:path w="86950" h="79264">
                <a:moveTo>
                  <a:pt x="71571" y="8973"/>
                </a:moveTo>
                <a:lnTo>
                  <a:pt x="44637" y="8973"/>
                </a:lnTo>
                <a:lnTo>
                  <a:pt x="47338" y="9214"/>
                </a:lnTo>
                <a:lnTo>
                  <a:pt x="59034" y="11339"/>
                </a:lnTo>
                <a:lnTo>
                  <a:pt x="66961" y="15465"/>
                </a:lnTo>
                <a:lnTo>
                  <a:pt x="77065" y="26533"/>
                </a:lnTo>
                <a:lnTo>
                  <a:pt x="79128" y="32449"/>
                </a:lnTo>
                <a:lnTo>
                  <a:pt x="78123" y="37998"/>
                </a:lnTo>
                <a:lnTo>
                  <a:pt x="72023" y="48122"/>
                </a:lnTo>
                <a:lnTo>
                  <a:pt x="59570" y="54269"/>
                </a:lnTo>
                <a:lnTo>
                  <a:pt x="47265" y="55411"/>
                </a:lnTo>
                <a:lnTo>
                  <a:pt x="82589" y="55411"/>
                </a:lnTo>
                <a:lnTo>
                  <a:pt x="82637" y="55171"/>
                </a:lnTo>
                <a:lnTo>
                  <a:pt x="86196" y="42595"/>
                </a:lnTo>
                <a:lnTo>
                  <a:pt x="86060" y="42553"/>
                </a:lnTo>
                <a:lnTo>
                  <a:pt x="86374" y="41569"/>
                </a:lnTo>
                <a:lnTo>
                  <a:pt x="86761" y="40627"/>
                </a:lnTo>
                <a:lnTo>
                  <a:pt x="86950" y="39600"/>
                </a:lnTo>
                <a:lnTo>
                  <a:pt x="86339" y="28144"/>
                </a:lnTo>
                <a:lnTo>
                  <a:pt x="80863" y="17566"/>
                </a:lnTo>
                <a:lnTo>
                  <a:pt x="71571" y="8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6287" y="8863418"/>
            <a:ext cx="269233" cy="242745"/>
          </a:xfrm>
          <a:custGeom>
            <a:avLst/>
            <a:gdLst/>
            <a:ahLst/>
            <a:cxnLst/>
            <a:rect l="l" t="t" r="r" b="b"/>
            <a:pathLst>
              <a:path w="269233" h="242745">
                <a:moveTo>
                  <a:pt x="121252" y="135512"/>
                </a:moveTo>
                <a:lnTo>
                  <a:pt x="72157" y="135512"/>
                </a:lnTo>
                <a:lnTo>
                  <a:pt x="115894" y="172296"/>
                </a:lnTo>
                <a:lnTo>
                  <a:pt x="75142" y="215196"/>
                </a:lnTo>
                <a:lnTo>
                  <a:pt x="88481" y="242745"/>
                </a:lnTo>
                <a:lnTo>
                  <a:pt x="93518" y="241184"/>
                </a:lnTo>
                <a:lnTo>
                  <a:pt x="139831" y="192432"/>
                </a:lnTo>
                <a:lnTo>
                  <a:pt x="188904" y="192432"/>
                </a:lnTo>
                <a:lnTo>
                  <a:pt x="161642" y="169490"/>
                </a:lnTo>
                <a:lnTo>
                  <a:pt x="180768" y="149355"/>
                </a:lnTo>
                <a:lnTo>
                  <a:pt x="137705" y="149355"/>
                </a:lnTo>
                <a:lnTo>
                  <a:pt x="121252" y="135512"/>
                </a:lnTo>
                <a:close/>
              </a:path>
              <a:path w="269233" h="242745">
                <a:moveTo>
                  <a:pt x="188904" y="192432"/>
                </a:moveTo>
                <a:lnTo>
                  <a:pt x="139831" y="192432"/>
                </a:lnTo>
                <a:lnTo>
                  <a:pt x="173180" y="220494"/>
                </a:lnTo>
                <a:lnTo>
                  <a:pt x="175756" y="221604"/>
                </a:lnTo>
                <a:lnTo>
                  <a:pt x="183620" y="222808"/>
                </a:lnTo>
                <a:lnTo>
                  <a:pt x="189117" y="220819"/>
                </a:lnTo>
                <a:lnTo>
                  <a:pt x="192730" y="216295"/>
                </a:lnTo>
                <a:lnTo>
                  <a:pt x="196219" y="204830"/>
                </a:lnTo>
                <a:lnTo>
                  <a:pt x="191008" y="194203"/>
                </a:lnTo>
                <a:lnTo>
                  <a:pt x="188904" y="192432"/>
                </a:lnTo>
                <a:close/>
              </a:path>
              <a:path w="269233" h="242745">
                <a:moveTo>
                  <a:pt x="21177" y="57313"/>
                </a:moveTo>
                <a:lnTo>
                  <a:pt x="10746" y="62996"/>
                </a:lnTo>
                <a:lnTo>
                  <a:pt x="7164" y="74493"/>
                </a:lnTo>
                <a:lnTo>
                  <a:pt x="12257" y="85104"/>
                </a:lnTo>
                <a:lnTo>
                  <a:pt x="48221" y="115377"/>
                </a:lnTo>
                <a:lnTo>
                  <a:pt x="4463" y="161428"/>
                </a:lnTo>
                <a:lnTo>
                  <a:pt x="17803" y="188977"/>
                </a:lnTo>
                <a:lnTo>
                  <a:pt x="22829" y="187416"/>
                </a:lnTo>
                <a:lnTo>
                  <a:pt x="72157" y="135512"/>
                </a:lnTo>
                <a:lnTo>
                  <a:pt x="121252" y="135512"/>
                </a:lnTo>
                <a:lnTo>
                  <a:pt x="93958" y="112550"/>
                </a:lnTo>
                <a:lnTo>
                  <a:pt x="113086" y="92425"/>
                </a:lnTo>
                <a:lnTo>
                  <a:pt x="70032" y="92425"/>
                </a:lnTo>
                <a:lnTo>
                  <a:pt x="32410" y="60782"/>
                </a:lnTo>
                <a:lnTo>
                  <a:pt x="21177" y="57313"/>
                </a:lnTo>
                <a:close/>
              </a:path>
              <a:path w="269233" h="242745">
                <a:moveTo>
                  <a:pt x="249017" y="130842"/>
                </a:moveTo>
                <a:lnTo>
                  <a:pt x="198352" y="130842"/>
                </a:lnTo>
                <a:lnTo>
                  <a:pt x="246466" y="169270"/>
                </a:lnTo>
                <a:lnTo>
                  <a:pt x="248927" y="170317"/>
                </a:lnTo>
                <a:lnTo>
                  <a:pt x="256801" y="171511"/>
                </a:lnTo>
                <a:lnTo>
                  <a:pt x="262445" y="169396"/>
                </a:lnTo>
                <a:lnTo>
                  <a:pt x="266015" y="164653"/>
                </a:lnTo>
                <a:lnTo>
                  <a:pt x="269233" y="153137"/>
                </a:lnTo>
                <a:lnTo>
                  <a:pt x="263796" y="142658"/>
                </a:lnTo>
                <a:lnTo>
                  <a:pt x="249017" y="130842"/>
                </a:lnTo>
                <a:close/>
              </a:path>
              <a:path w="269233" h="242745">
                <a:moveTo>
                  <a:pt x="179786" y="75556"/>
                </a:moveTo>
                <a:lnTo>
                  <a:pt x="129119" y="75556"/>
                </a:lnTo>
                <a:lnTo>
                  <a:pt x="173872" y="111293"/>
                </a:lnTo>
                <a:lnTo>
                  <a:pt x="137705" y="149355"/>
                </a:lnTo>
                <a:lnTo>
                  <a:pt x="180768" y="149355"/>
                </a:lnTo>
                <a:lnTo>
                  <a:pt x="198352" y="130842"/>
                </a:lnTo>
                <a:lnTo>
                  <a:pt x="249017" y="130842"/>
                </a:lnTo>
                <a:lnTo>
                  <a:pt x="220216" y="107838"/>
                </a:lnTo>
                <a:lnTo>
                  <a:pt x="238792" y="88289"/>
                </a:lnTo>
                <a:lnTo>
                  <a:pt x="195735" y="88289"/>
                </a:lnTo>
                <a:lnTo>
                  <a:pt x="179786" y="75556"/>
                </a:lnTo>
                <a:close/>
              </a:path>
              <a:path w="269233" h="242745">
                <a:moveTo>
                  <a:pt x="77900" y="0"/>
                </a:moveTo>
                <a:lnTo>
                  <a:pt x="67638" y="5892"/>
                </a:lnTo>
                <a:lnTo>
                  <a:pt x="64278" y="17477"/>
                </a:lnTo>
                <a:lnTo>
                  <a:pt x="69521" y="27935"/>
                </a:lnTo>
                <a:lnTo>
                  <a:pt x="104638" y="56007"/>
                </a:lnTo>
                <a:lnTo>
                  <a:pt x="70032" y="92425"/>
                </a:lnTo>
                <a:lnTo>
                  <a:pt x="113086" y="92425"/>
                </a:lnTo>
                <a:lnTo>
                  <a:pt x="129119" y="75556"/>
                </a:lnTo>
                <a:lnTo>
                  <a:pt x="179786" y="75556"/>
                </a:lnTo>
                <a:lnTo>
                  <a:pt x="150972" y="52551"/>
                </a:lnTo>
                <a:lnTo>
                  <a:pt x="169547" y="33002"/>
                </a:lnTo>
                <a:lnTo>
                  <a:pt x="126491" y="33002"/>
                </a:lnTo>
                <a:lnTo>
                  <a:pt x="89183" y="3202"/>
                </a:lnTo>
                <a:lnTo>
                  <a:pt x="77900" y="0"/>
                </a:lnTo>
                <a:close/>
              </a:path>
              <a:path w="269233" h="242745">
                <a:moveTo>
                  <a:pt x="234333" y="54326"/>
                </a:moveTo>
                <a:lnTo>
                  <a:pt x="223422" y="59146"/>
                </a:lnTo>
                <a:lnTo>
                  <a:pt x="195735" y="88289"/>
                </a:lnTo>
                <a:lnTo>
                  <a:pt x="238792" y="88289"/>
                </a:lnTo>
                <a:lnTo>
                  <a:pt x="245419" y="81315"/>
                </a:lnTo>
                <a:lnTo>
                  <a:pt x="249879" y="70064"/>
                </a:lnTo>
                <a:lnTo>
                  <a:pt x="245407" y="58929"/>
                </a:lnTo>
                <a:lnTo>
                  <a:pt x="234333" y="54326"/>
                </a:lnTo>
                <a:close/>
              </a:path>
              <a:path w="269233" h="242745">
                <a:moveTo>
                  <a:pt x="163648" y="562"/>
                </a:moveTo>
                <a:lnTo>
                  <a:pt x="152733" y="5378"/>
                </a:lnTo>
                <a:lnTo>
                  <a:pt x="126491" y="33002"/>
                </a:lnTo>
                <a:lnTo>
                  <a:pt x="169547" y="33002"/>
                </a:lnTo>
                <a:lnTo>
                  <a:pt x="174730" y="27547"/>
                </a:lnTo>
                <a:lnTo>
                  <a:pt x="179190" y="16300"/>
                </a:lnTo>
                <a:lnTo>
                  <a:pt x="174718" y="5161"/>
                </a:lnTo>
                <a:lnTo>
                  <a:pt x="163648" y="562"/>
                </a:lnTo>
                <a:close/>
              </a:path>
            </a:pathLst>
          </a:custGeom>
          <a:solidFill>
            <a:srgbClr val="02020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" y="0"/>
            <a:ext cx="20103660" cy="6439594"/>
          </a:xfrm>
          <a:custGeom>
            <a:avLst/>
            <a:gdLst/>
            <a:ahLst/>
            <a:cxnLst/>
            <a:rect l="l" t="t" r="r" b="b"/>
            <a:pathLst>
              <a:path w="20103660" h="6439594">
                <a:moveTo>
                  <a:pt x="0" y="6439594"/>
                </a:moveTo>
                <a:lnTo>
                  <a:pt x="20103660" y="6439594"/>
                </a:lnTo>
                <a:lnTo>
                  <a:pt x="20103660" y="0"/>
                </a:lnTo>
                <a:lnTo>
                  <a:pt x="0" y="0"/>
                </a:lnTo>
                <a:lnTo>
                  <a:pt x="0" y="6439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39594"/>
            <a:ext cx="20104099" cy="4868961"/>
          </a:xfrm>
          <a:custGeom>
            <a:avLst/>
            <a:gdLst/>
            <a:ahLst/>
            <a:cxnLst/>
            <a:rect l="l" t="t" r="r" b="b"/>
            <a:pathLst>
              <a:path w="20104099" h="4868961">
                <a:moveTo>
                  <a:pt x="0" y="0"/>
                </a:moveTo>
                <a:lnTo>
                  <a:pt x="20104099" y="0"/>
                </a:lnTo>
                <a:lnTo>
                  <a:pt x="20104099" y="4868961"/>
                </a:lnTo>
                <a:lnTo>
                  <a:pt x="0" y="4868961"/>
                </a:lnTo>
                <a:lnTo>
                  <a:pt x="0" y="0"/>
                </a:lnTo>
                <a:close/>
              </a:path>
            </a:pathLst>
          </a:custGeom>
          <a:solidFill>
            <a:srgbClr val="7EBC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79708" y="844678"/>
            <a:ext cx="13645515" cy="1553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900" dirty="0" smtClean="0">
                <a:solidFill>
                  <a:srgbClr val="FFFFFF"/>
                </a:solidFill>
                <a:latin typeface="Brandon Text Black"/>
                <a:cs typeface="Brandon Text Black"/>
              </a:rPr>
              <a:t>CLEAN</a:t>
            </a:r>
            <a:r>
              <a:rPr sz="9900" spc="5" dirty="0" smtClean="0">
                <a:solidFill>
                  <a:srgbClr val="FFFFFF"/>
                </a:solidFill>
                <a:latin typeface="Brandon Text Black"/>
                <a:cs typeface="Brandon Text Black"/>
              </a:rPr>
              <a:t> </a:t>
            </a:r>
            <a:r>
              <a:rPr sz="9900" spc="0" dirty="0" smtClean="0">
                <a:solidFill>
                  <a:srgbClr val="FFFFFF"/>
                </a:solidFill>
                <a:latin typeface="Brandon Text Black"/>
                <a:cs typeface="Brandon Text Black"/>
              </a:rPr>
              <a:t>ARCHIT</a:t>
            </a:r>
            <a:r>
              <a:rPr sz="9900" spc="-110" dirty="0" smtClean="0">
                <a:solidFill>
                  <a:srgbClr val="FFFFFF"/>
                </a:solidFill>
                <a:latin typeface="Brandon Text Black"/>
                <a:cs typeface="Brandon Text Black"/>
              </a:rPr>
              <a:t>E</a:t>
            </a:r>
            <a:r>
              <a:rPr sz="9900" spc="0" dirty="0" smtClean="0">
                <a:solidFill>
                  <a:srgbClr val="FFFFFF"/>
                </a:solidFill>
                <a:latin typeface="Brandon Text Black"/>
                <a:cs typeface="Brandon Text Black"/>
              </a:rPr>
              <a:t>CTURE</a:t>
            </a:r>
            <a:endParaRPr sz="9900">
              <a:latin typeface="Brandon Text Black"/>
              <a:cs typeface="Brandon Text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9333" y="9833930"/>
            <a:ext cx="2456815" cy="692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715" algn="ctr">
              <a:lnSpc>
                <a:spcPct val="100000"/>
              </a:lnSpc>
            </a:pPr>
            <a:r>
              <a:rPr sz="2200" spc="-40" dirty="0" smtClean="0">
                <a:latin typeface="Brandon Text Bold"/>
                <a:cs typeface="Brandon Text Bold"/>
              </a:rPr>
              <a:t>L</a:t>
            </a:r>
            <a:r>
              <a:rPr sz="2200" spc="0" dirty="0" smtClean="0">
                <a:latin typeface="Brandon Text Bold"/>
                <a:cs typeface="Brandon Text Bold"/>
              </a:rPr>
              <a:t>UCAS MARINO</a:t>
            </a:r>
            <a:endParaRPr sz="2200" dirty="0">
              <a:latin typeface="Brandon Text Bold"/>
              <a:cs typeface="Brandon Text Bold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200" dirty="0" smtClean="0">
                <a:latin typeface="Brandon Text Bold"/>
                <a:cs typeface="Brandon Text Bold"/>
              </a:rPr>
              <a:t>S</a:t>
            </a:r>
            <a:r>
              <a:rPr sz="2200" spc="-15" dirty="0" smtClean="0">
                <a:latin typeface="Brandon Text Bold"/>
                <a:cs typeface="Brandon Text Bold"/>
              </a:rPr>
              <a:t>o</a:t>
            </a:r>
            <a:r>
              <a:rPr sz="2200" spc="0" dirty="0" smtClean="0">
                <a:latin typeface="Brandon Text Bold"/>
                <a:cs typeface="Brandon Text Bold"/>
              </a:rPr>
              <a:t>ft</a:t>
            </a:r>
            <a:r>
              <a:rPr sz="2200" spc="-25" dirty="0" smtClean="0">
                <a:latin typeface="Brandon Text Bold"/>
                <a:cs typeface="Brandon Text Bold"/>
              </a:rPr>
              <a:t>w</a:t>
            </a:r>
            <a:r>
              <a:rPr sz="2200" spc="0" dirty="0" smtClean="0">
                <a:latin typeface="Brandon Text Bold"/>
                <a:cs typeface="Brandon Text Bold"/>
              </a:rPr>
              <a:t>a</a:t>
            </a:r>
            <a:r>
              <a:rPr sz="2200" spc="-30" dirty="0" smtClean="0">
                <a:latin typeface="Brandon Text Bold"/>
                <a:cs typeface="Brandon Text Bold"/>
              </a:rPr>
              <a:t>r</a:t>
            </a:r>
            <a:r>
              <a:rPr sz="2200" spc="0" dirty="0" smtClean="0">
                <a:latin typeface="Brandon Text Bold"/>
                <a:cs typeface="Brandon Text Bold"/>
              </a:rPr>
              <a:t>e </a:t>
            </a:r>
            <a:r>
              <a:rPr lang="en-US" sz="2200" spc="-20" dirty="0" smtClean="0">
                <a:latin typeface="Brandon Text Bold"/>
                <a:cs typeface="Brandon Text Bold"/>
              </a:rPr>
              <a:t>Engineer</a:t>
            </a:r>
            <a:endParaRPr lang="en-US" sz="2200" dirty="0">
              <a:latin typeface="Brandon Text Bold"/>
              <a:cs typeface="Brandon Text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2980" y="9833930"/>
            <a:ext cx="2609850" cy="692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200" dirty="0" smtClean="0">
                <a:latin typeface="Brandon Text Bold"/>
                <a:cs typeface="Brandon Text Bold"/>
              </a:rPr>
              <a:t>JORGE NOGUEIRAS</a:t>
            </a:r>
            <a:endParaRPr sz="2200" dirty="0">
              <a:latin typeface="Brandon Text Bold"/>
              <a:cs typeface="Brandon Text Bold"/>
            </a:endParaRPr>
          </a:p>
          <a:p>
            <a:pPr marL="5715" algn="ctr">
              <a:lnSpc>
                <a:spcPct val="100000"/>
              </a:lnSpc>
              <a:spcBef>
                <a:spcPts val="10"/>
              </a:spcBef>
            </a:pPr>
            <a:r>
              <a:rPr sz="2200" dirty="0" smtClean="0">
                <a:latin typeface="Brandon Text Bold"/>
                <a:cs typeface="Brandon Text Bold"/>
              </a:rPr>
              <a:t>S</a:t>
            </a:r>
            <a:r>
              <a:rPr sz="2200" spc="-15" dirty="0" smtClean="0">
                <a:latin typeface="Brandon Text Bold"/>
                <a:cs typeface="Brandon Text Bold"/>
              </a:rPr>
              <a:t>o</a:t>
            </a:r>
            <a:r>
              <a:rPr sz="2200" spc="0" dirty="0" smtClean="0">
                <a:latin typeface="Brandon Text Bold"/>
                <a:cs typeface="Brandon Text Bold"/>
              </a:rPr>
              <a:t>ft</a:t>
            </a:r>
            <a:r>
              <a:rPr sz="2200" spc="-25" dirty="0" smtClean="0">
                <a:latin typeface="Brandon Text Bold"/>
                <a:cs typeface="Brandon Text Bold"/>
              </a:rPr>
              <a:t>w</a:t>
            </a:r>
            <a:r>
              <a:rPr sz="2200" spc="0" dirty="0" smtClean="0">
                <a:latin typeface="Brandon Text Bold"/>
                <a:cs typeface="Brandon Text Bold"/>
              </a:rPr>
              <a:t>a</a:t>
            </a:r>
            <a:r>
              <a:rPr sz="2200" spc="-30" dirty="0" smtClean="0">
                <a:latin typeface="Brandon Text Bold"/>
                <a:cs typeface="Brandon Text Bold"/>
              </a:rPr>
              <a:t>r</a:t>
            </a:r>
            <a:r>
              <a:rPr sz="2200" spc="0" dirty="0" smtClean="0">
                <a:latin typeface="Brandon Text Bold"/>
                <a:cs typeface="Brandon Text Bold"/>
              </a:rPr>
              <a:t>e </a:t>
            </a:r>
            <a:r>
              <a:rPr lang="en-US" sz="2200" spc="-20" dirty="0" smtClean="0">
                <a:latin typeface="Brandon Text Bold"/>
                <a:cs typeface="Brandon Text Bold"/>
              </a:rPr>
              <a:t>Engineer</a:t>
            </a:r>
            <a:endParaRPr lang="en-US" sz="2200" dirty="0">
              <a:latin typeface="Brandon Text Bold"/>
              <a:cs typeface="Brandon Text 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27017" y="7057376"/>
            <a:ext cx="2492070" cy="2471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90773" y="7057376"/>
            <a:ext cx="2492070" cy="2471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13154" y="7102499"/>
            <a:ext cx="2344839" cy="2344839"/>
          </a:xfrm>
          <a:custGeom>
            <a:avLst/>
            <a:gdLst/>
            <a:ahLst/>
            <a:cxnLst/>
            <a:rect l="l" t="t" r="r" b="b"/>
            <a:pathLst>
              <a:path w="2344839" h="2344839">
                <a:moveTo>
                  <a:pt x="2344839" y="1172414"/>
                </a:moveTo>
                <a:lnTo>
                  <a:pt x="2340953" y="1268571"/>
                </a:lnTo>
                <a:lnTo>
                  <a:pt x="2329494" y="1362587"/>
                </a:lnTo>
                <a:lnTo>
                  <a:pt x="2310766" y="1454160"/>
                </a:lnTo>
                <a:lnTo>
                  <a:pt x="2285069" y="1542990"/>
                </a:lnTo>
                <a:lnTo>
                  <a:pt x="2252705" y="1628773"/>
                </a:lnTo>
                <a:lnTo>
                  <a:pt x="2213977" y="1711209"/>
                </a:lnTo>
                <a:lnTo>
                  <a:pt x="2169185" y="1789996"/>
                </a:lnTo>
                <a:lnTo>
                  <a:pt x="2118632" y="1864832"/>
                </a:lnTo>
                <a:lnTo>
                  <a:pt x="2062619" y="1935414"/>
                </a:lnTo>
                <a:lnTo>
                  <a:pt x="2001448" y="2001442"/>
                </a:lnTo>
                <a:lnTo>
                  <a:pt x="1935420" y="2062614"/>
                </a:lnTo>
                <a:lnTo>
                  <a:pt x="1864838" y="2118628"/>
                </a:lnTo>
                <a:lnTo>
                  <a:pt x="1790004" y="2169182"/>
                </a:lnTo>
                <a:lnTo>
                  <a:pt x="1711218" y="2213975"/>
                </a:lnTo>
                <a:lnTo>
                  <a:pt x="1628782" y="2252704"/>
                </a:lnTo>
                <a:lnTo>
                  <a:pt x="1542999" y="2285068"/>
                </a:lnTo>
                <a:lnTo>
                  <a:pt x="1454170" y="2310765"/>
                </a:lnTo>
                <a:lnTo>
                  <a:pt x="1362597" y="2329494"/>
                </a:lnTo>
                <a:lnTo>
                  <a:pt x="1268581" y="2340953"/>
                </a:lnTo>
                <a:lnTo>
                  <a:pt x="1172425" y="2344839"/>
                </a:lnTo>
                <a:lnTo>
                  <a:pt x="1076268" y="2340953"/>
                </a:lnTo>
                <a:lnTo>
                  <a:pt x="982252" y="2329494"/>
                </a:lnTo>
                <a:lnTo>
                  <a:pt x="890678" y="2310765"/>
                </a:lnTo>
                <a:lnTo>
                  <a:pt x="801849" y="2285068"/>
                </a:lnTo>
                <a:lnTo>
                  <a:pt x="716065" y="2252704"/>
                </a:lnTo>
                <a:lnTo>
                  <a:pt x="633629" y="2213975"/>
                </a:lnTo>
                <a:lnTo>
                  <a:pt x="554843" y="2169182"/>
                </a:lnTo>
                <a:lnTo>
                  <a:pt x="480007" y="2118628"/>
                </a:lnTo>
                <a:lnTo>
                  <a:pt x="409424" y="2062614"/>
                </a:lnTo>
                <a:lnTo>
                  <a:pt x="343396" y="2001442"/>
                </a:lnTo>
                <a:lnTo>
                  <a:pt x="282224" y="1935414"/>
                </a:lnTo>
                <a:lnTo>
                  <a:pt x="226210" y="1864832"/>
                </a:lnTo>
                <a:lnTo>
                  <a:pt x="175657" y="1789996"/>
                </a:lnTo>
                <a:lnTo>
                  <a:pt x="130864" y="1711209"/>
                </a:lnTo>
                <a:lnTo>
                  <a:pt x="92135" y="1628773"/>
                </a:lnTo>
                <a:lnTo>
                  <a:pt x="59771" y="1542990"/>
                </a:lnTo>
                <a:lnTo>
                  <a:pt x="34073" y="1454160"/>
                </a:lnTo>
                <a:lnTo>
                  <a:pt x="15345" y="1362587"/>
                </a:lnTo>
                <a:lnTo>
                  <a:pt x="3886" y="1268571"/>
                </a:lnTo>
                <a:lnTo>
                  <a:pt x="0" y="1172414"/>
                </a:lnTo>
                <a:lnTo>
                  <a:pt x="3886" y="1076258"/>
                </a:lnTo>
                <a:lnTo>
                  <a:pt x="15345" y="982242"/>
                </a:lnTo>
                <a:lnTo>
                  <a:pt x="34073" y="890668"/>
                </a:lnTo>
                <a:lnTo>
                  <a:pt x="59771" y="801839"/>
                </a:lnTo>
                <a:lnTo>
                  <a:pt x="92135" y="716056"/>
                </a:lnTo>
                <a:lnTo>
                  <a:pt x="130864" y="633621"/>
                </a:lnTo>
                <a:lnTo>
                  <a:pt x="175657" y="554835"/>
                </a:lnTo>
                <a:lnTo>
                  <a:pt x="226210" y="480000"/>
                </a:lnTo>
                <a:lnTo>
                  <a:pt x="282224" y="409418"/>
                </a:lnTo>
                <a:lnTo>
                  <a:pt x="343396" y="343391"/>
                </a:lnTo>
                <a:lnTo>
                  <a:pt x="409424" y="282220"/>
                </a:lnTo>
                <a:lnTo>
                  <a:pt x="480007" y="226207"/>
                </a:lnTo>
                <a:lnTo>
                  <a:pt x="554843" y="175654"/>
                </a:lnTo>
                <a:lnTo>
                  <a:pt x="633629" y="130862"/>
                </a:lnTo>
                <a:lnTo>
                  <a:pt x="716065" y="92133"/>
                </a:lnTo>
                <a:lnTo>
                  <a:pt x="801849" y="59770"/>
                </a:lnTo>
                <a:lnTo>
                  <a:pt x="890678" y="34073"/>
                </a:lnTo>
                <a:lnTo>
                  <a:pt x="982252" y="15344"/>
                </a:lnTo>
                <a:lnTo>
                  <a:pt x="1076268" y="3886"/>
                </a:lnTo>
                <a:lnTo>
                  <a:pt x="1172425" y="0"/>
                </a:lnTo>
                <a:lnTo>
                  <a:pt x="1268581" y="3886"/>
                </a:lnTo>
                <a:lnTo>
                  <a:pt x="1362597" y="15344"/>
                </a:lnTo>
                <a:lnTo>
                  <a:pt x="1454170" y="34073"/>
                </a:lnTo>
                <a:lnTo>
                  <a:pt x="1542999" y="59770"/>
                </a:lnTo>
                <a:lnTo>
                  <a:pt x="1628782" y="92133"/>
                </a:lnTo>
                <a:lnTo>
                  <a:pt x="1711218" y="130862"/>
                </a:lnTo>
                <a:lnTo>
                  <a:pt x="1790004" y="175654"/>
                </a:lnTo>
                <a:lnTo>
                  <a:pt x="1864838" y="226207"/>
                </a:lnTo>
                <a:lnTo>
                  <a:pt x="1935420" y="282220"/>
                </a:lnTo>
                <a:lnTo>
                  <a:pt x="2001448" y="343391"/>
                </a:lnTo>
                <a:lnTo>
                  <a:pt x="2062619" y="409418"/>
                </a:lnTo>
                <a:lnTo>
                  <a:pt x="2118632" y="480000"/>
                </a:lnTo>
                <a:lnTo>
                  <a:pt x="2169185" y="554835"/>
                </a:lnTo>
                <a:lnTo>
                  <a:pt x="2213977" y="633621"/>
                </a:lnTo>
                <a:lnTo>
                  <a:pt x="2252705" y="716056"/>
                </a:lnTo>
                <a:lnTo>
                  <a:pt x="2285069" y="801839"/>
                </a:lnTo>
                <a:lnTo>
                  <a:pt x="2310766" y="890668"/>
                </a:lnTo>
                <a:lnTo>
                  <a:pt x="2329494" y="982242"/>
                </a:lnTo>
                <a:lnTo>
                  <a:pt x="2340953" y="1076258"/>
                </a:lnTo>
                <a:lnTo>
                  <a:pt x="2344839" y="1172414"/>
                </a:lnTo>
                <a:close/>
              </a:path>
            </a:pathLst>
          </a:custGeom>
          <a:ln w="9379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67257" y="7102499"/>
            <a:ext cx="2344829" cy="2344839"/>
          </a:xfrm>
          <a:custGeom>
            <a:avLst/>
            <a:gdLst/>
            <a:ahLst/>
            <a:cxnLst/>
            <a:rect l="l" t="t" r="r" b="b"/>
            <a:pathLst>
              <a:path w="2344829" h="2344839">
                <a:moveTo>
                  <a:pt x="2344829" y="1172414"/>
                </a:moveTo>
                <a:lnTo>
                  <a:pt x="2340942" y="1268571"/>
                </a:lnTo>
                <a:lnTo>
                  <a:pt x="2329484" y="1362587"/>
                </a:lnTo>
                <a:lnTo>
                  <a:pt x="2310755" y="1454160"/>
                </a:lnTo>
                <a:lnTo>
                  <a:pt x="2285058" y="1542990"/>
                </a:lnTo>
                <a:lnTo>
                  <a:pt x="2252695" y="1628773"/>
                </a:lnTo>
                <a:lnTo>
                  <a:pt x="2213966" y="1711209"/>
                </a:lnTo>
                <a:lnTo>
                  <a:pt x="2169175" y="1789996"/>
                </a:lnTo>
                <a:lnTo>
                  <a:pt x="2118621" y="1864832"/>
                </a:lnTo>
                <a:lnTo>
                  <a:pt x="2062608" y="1935414"/>
                </a:lnTo>
                <a:lnTo>
                  <a:pt x="2001437" y="2001442"/>
                </a:lnTo>
                <a:lnTo>
                  <a:pt x="1935410" y="2062614"/>
                </a:lnTo>
                <a:lnTo>
                  <a:pt x="1864828" y="2118628"/>
                </a:lnTo>
                <a:lnTo>
                  <a:pt x="1789993" y="2169182"/>
                </a:lnTo>
                <a:lnTo>
                  <a:pt x="1711207" y="2213975"/>
                </a:lnTo>
                <a:lnTo>
                  <a:pt x="1628772" y="2252704"/>
                </a:lnTo>
                <a:lnTo>
                  <a:pt x="1542989" y="2285068"/>
                </a:lnTo>
                <a:lnTo>
                  <a:pt x="1454160" y="2310765"/>
                </a:lnTo>
                <a:lnTo>
                  <a:pt x="1362586" y="2329494"/>
                </a:lnTo>
                <a:lnTo>
                  <a:pt x="1268571" y="2340953"/>
                </a:lnTo>
                <a:lnTo>
                  <a:pt x="1172414" y="2344839"/>
                </a:lnTo>
                <a:lnTo>
                  <a:pt x="1076258" y="2340953"/>
                </a:lnTo>
                <a:lnTo>
                  <a:pt x="982242" y="2329494"/>
                </a:lnTo>
                <a:lnTo>
                  <a:pt x="890668" y="2310765"/>
                </a:lnTo>
                <a:lnTo>
                  <a:pt x="801839" y="2285068"/>
                </a:lnTo>
                <a:lnTo>
                  <a:pt x="716056" y="2252704"/>
                </a:lnTo>
                <a:lnTo>
                  <a:pt x="633621" y="2213975"/>
                </a:lnTo>
                <a:lnTo>
                  <a:pt x="554835" y="2169182"/>
                </a:lnTo>
                <a:lnTo>
                  <a:pt x="480000" y="2118628"/>
                </a:lnTo>
                <a:lnTo>
                  <a:pt x="409418" y="2062614"/>
                </a:lnTo>
                <a:lnTo>
                  <a:pt x="343391" y="2001442"/>
                </a:lnTo>
                <a:lnTo>
                  <a:pt x="282220" y="1935414"/>
                </a:lnTo>
                <a:lnTo>
                  <a:pt x="226207" y="1864832"/>
                </a:lnTo>
                <a:lnTo>
                  <a:pt x="175654" y="1789996"/>
                </a:lnTo>
                <a:lnTo>
                  <a:pt x="130862" y="1711209"/>
                </a:lnTo>
                <a:lnTo>
                  <a:pt x="92133" y="1628773"/>
                </a:lnTo>
                <a:lnTo>
                  <a:pt x="59770" y="1542990"/>
                </a:lnTo>
                <a:lnTo>
                  <a:pt x="34073" y="1454160"/>
                </a:lnTo>
                <a:lnTo>
                  <a:pt x="15344" y="1362587"/>
                </a:lnTo>
                <a:lnTo>
                  <a:pt x="3886" y="1268571"/>
                </a:lnTo>
                <a:lnTo>
                  <a:pt x="0" y="1172414"/>
                </a:lnTo>
                <a:lnTo>
                  <a:pt x="3886" y="1076258"/>
                </a:lnTo>
                <a:lnTo>
                  <a:pt x="15344" y="982242"/>
                </a:lnTo>
                <a:lnTo>
                  <a:pt x="34073" y="890668"/>
                </a:lnTo>
                <a:lnTo>
                  <a:pt x="59770" y="801839"/>
                </a:lnTo>
                <a:lnTo>
                  <a:pt x="92133" y="716056"/>
                </a:lnTo>
                <a:lnTo>
                  <a:pt x="130862" y="633621"/>
                </a:lnTo>
                <a:lnTo>
                  <a:pt x="175654" y="554835"/>
                </a:lnTo>
                <a:lnTo>
                  <a:pt x="226207" y="480000"/>
                </a:lnTo>
                <a:lnTo>
                  <a:pt x="282220" y="409418"/>
                </a:lnTo>
                <a:lnTo>
                  <a:pt x="343391" y="343391"/>
                </a:lnTo>
                <a:lnTo>
                  <a:pt x="409418" y="282220"/>
                </a:lnTo>
                <a:lnTo>
                  <a:pt x="480000" y="226207"/>
                </a:lnTo>
                <a:lnTo>
                  <a:pt x="554835" y="175654"/>
                </a:lnTo>
                <a:lnTo>
                  <a:pt x="633621" y="130862"/>
                </a:lnTo>
                <a:lnTo>
                  <a:pt x="716056" y="92133"/>
                </a:lnTo>
                <a:lnTo>
                  <a:pt x="801839" y="59770"/>
                </a:lnTo>
                <a:lnTo>
                  <a:pt x="890668" y="34073"/>
                </a:lnTo>
                <a:lnTo>
                  <a:pt x="982242" y="15344"/>
                </a:lnTo>
                <a:lnTo>
                  <a:pt x="1076258" y="3886"/>
                </a:lnTo>
                <a:lnTo>
                  <a:pt x="1172414" y="0"/>
                </a:lnTo>
                <a:lnTo>
                  <a:pt x="1268571" y="3886"/>
                </a:lnTo>
                <a:lnTo>
                  <a:pt x="1362586" y="15344"/>
                </a:lnTo>
                <a:lnTo>
                  <a:pt x="1454160" y="34073"/>
                </a:lnTo>
                <a:lnTo>
                  <a:pt x="1542989" y="59770"/>
                </a:lnTo>
                <a:lnTo>
                  <a:pt x="1628772" y="92133"/>
                </a:lnTo>
                <a:lnTo>
                  <a:pt x="1711207" y="130862"/>
                </a:lnTo>
                <a:lnTo>
                  <a:pt x="1789993" y="175654"/>
                </a:lnTo>
                <a:lnTo>
                  <a:pt x="1864828" y="226207"/>
                </a:lnTo>
                <a:lnTo>
                  <a:pt x="1935410" y="282220"/>
                </a:lnTo>
                <a:lnTo>
                  <a:pt x="2001437" y="343391"/>
                </a:lnTo>
                <a:lnTo>
                  <a:pt x="2062608" y="409418"/>
                </a:lnTo>
                <a:lnTo>
                  <a:pt x="2118621" y="480000"/>
                </a:lnTo>
                <a:lnTo>
                  <a:pt x="2169175" y="554835"/>
                </a:lnTo>
                <a:lnTo>
                  <a:pt x="2213966" y="633621"/>
                </a:lnTo>
                <a:lnTo>
                  <a:pt x="2252695" y="716056"/>
                </a:lnTo>
                <a:lnTo>
                  <a:pt x="2285058" y="801839"/>
                </a:lnTo>
                <a:lnTo>
                  <a:pt x="2310755" y="890668"/>
                </a:lnTo>
                <a:lnTo>
                  <a:pt x="2329484" y="982242"/>
                </a:lnTo>
                <a:lnTo>
                  <a:pt x="2340942" y="1076258"/>
                </a:lnTo>
                <a:lnTo>
                  <a:pt x="2344829" y="1172414"/>
                </a:lnTo>
                <a:close/>
              </a:path>
            </a:pathLst>
          </a:custGeom>
          <a:ln w="9379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sz="825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Aplicado</a:t>
            </a:r>
            <a:r>
              <a:rPr sz="825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8250" spc="-3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al</a:t>
            </a:r>
            <a:r>
              <a:rPr sz="825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8250" spc="-11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D</a:t>
            </a:r>
            <a:r>
              <a:rPr sz="825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esar</a:t>
            </a:r>
            <a:r>
              <a:rPr sz="8250" spc="-16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8250" spc="-3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ollo</a:t>
            </a:r>
            <a:r>
              <a:rPr sz="825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8250" spc="-4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de</a:t>
            </a:r>
            <a:r>
              <a:rPr sz="8250" spc="-26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8250" spc="-15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J</a:t>
            </a:r>
            <a:r>
              <a:rPr sz="8250" spc="-4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uegos</a:t>
            </a:r>
            <a:endParaRPr sz="8250" dirty="0">
              <a:latin typeface="Brandon Text Regular"/>
              <a:cs typeface="Brandon Text Regular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3"/>
              </a:spcBef>
            </a:pPr>
            <a:endParaRPr sz="1000" dirty="0"/>
          </a:p>
          <a:p>
            <a:pPr marL="652780" marR="718820" indent="-635" algn="ctr">
              <a:lnSpc>
                <a:spcPts val="3960"/>
              </a:lnSpc>
            </a:pP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Aplicación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de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Clean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</a:t>
            </a:r>
            <a:r>
              <a:rPr sz="3300" spc="-7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chitectu</a:t>
            </a:r>
            <a:r>
              <a:rPr sz="3300" spc="-6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e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en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el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desar</a:t>
            </a:r>
            <a:r>
              <a:rPr sz="3300" spc="-6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ollo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de</a:t>
            </a:r>
            <a:r>
              <a:rPr sz="3300" spc="-10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6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J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uegos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log</a:t>
            </a:r>
            <a:r>
              <a:rPr sz="3300" spc="-3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ando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un</a:t>
            </a:r>
            <a:r>
              <a:rPr sz="3300" spc="-1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ódigo</a:t>
            </a:r>
            <a:r>
              <a:rPr sz="3300" spc="-6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3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f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ácil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de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ma</a:t>
            </a:r>
            <a:r>
              <a:rPr sz="330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n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tene</a:t>
            </a:r>
            <a:r>
              <a:rPr sz="3300" spc="-18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3300" spc="-1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,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segu</a:t>
            </a:r>
            <a:r>
              <a:rPr sz="3300" spc="-6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o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y</a:t>
            </a:r>
            <a:r>
              <a:rPr sz="3300" spc="-8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o</a:t>
            </a:r>
            <a:r>
              <a:rPr sz="330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n</a:t>
            </a:r>
            <a:r>
              <a:rPr sz="3300" spc="-2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fiable;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agilizando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la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onstru</a:t>
            </a:r>
            <a:r>
              <a:rPr sz="330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ción,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la</a:t>
            </a:r>
            <a:r>
              <a:rPr sz="3300" spc="-1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or</a:t>
            </a:r>
            <a:r>
              <a:rPr sz="3300" spc="-6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e</a:t>
            </a:r>
            <a:r>
              <a:rPr sz="3300" spc="-4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ción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y</a:t>
            </a:r>
            <a:r>
              <a:rPr sz="3300" spc="-8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gene</a:t>
            </a:r>
            <a:r>
              <a:rPr sz="3300" spc="-3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r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ando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3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m</a:t>
            </a:r>
            <a:r>
              <a:rPr sz="3300" spc="-5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</a:t>
            </a:r>
            <a:r>
              <a:rPr sz="3300" spc="-6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y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or</a:t>
            </a:r>
            <a:r>
              <a:rPr sz="3300" spc="-7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5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v</a:t>
            </a:r>
            <a:r>
              <a:rPr sz="3300" spc="-1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alor</a:t>
            </a:r>
            <a:r>
              <a:rPr sz="3300" spc="-7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en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un</a:t>
            </a:r>
            <a:r>
              <a:rPr sz="3300" spc="-5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menor</a:t>
            </a:r>
            <a:r>
              <a:rPr sz="3300" spc="-13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tiempo.</a:t>
            </a:r>
            <a:endParaRPr sz="3300" dirty="0">
              <a:latin typeface="Brandon Text Regular"/>
              <a:cs typeface="Brandon Text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0"/>
            <a:ext cx="20103660" cy="3298328"/>
          </a:xfrm>
          <a:custGeom>
            <a:avLst/>
            <a:gdLst/>
            <a:ahLst/>
            <a:cxnLst/>
            <a:rect l="l" t="t" r="r" b="b"/>
            <a:pathLst>
              <a:path w="20103660" h="3298328">
                <a:moveTo>
                  <a:pt x="0" y="3298328"/>
                </a:moveTo>
                <a:lnTo>
                  <a:pt x="20103660" y="3298328"/>
                </a:lnTo>
                <a:lnTo>
                  <a:pt x="20103660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9" y="9130612"/>
            <a:ext cx="20103660" cy="2177944"/>
          </a:xfrm>
          <a:custGeom>
            <a:avLst/>
            <a:gdLst/>
            <a:ahLst/>
            <a:cxnLst/>
            <a:rect l="l" t="t" r="r" b="b"/>
            <a:pathLst>
              <a:path w="20103660" h="2177944">
                <a:moveTo>
                  <a:pt x="0" y="2177944"/>
                </a:moveTo>
                <a:lnTo>
                  <a:pt x="20103660" y="2177944"/>
                </a:lnTo>
                <a:lnTo>
                  <a:pt x="20103660" y="0"/>
                </a:lnTo>
                <a:lnTo>
                  <a:pt x="0" y="0"/>
                </a:lnTo>
                <a:lnTo>
                  <a:pt x="0" y="2177944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5832283"/>
          </a:xfrm>
          <a:custGeom>
            <a:avLst/>
            <a:gdLst/>
            <a:ahLst/>
            <a:cxnLst/>
            <a:rect l="l" t="t" r="r" b="b"/>
            <a:pathLst>
              <a:path w="20104099" h="5832283">
                <a:moveTo>
                  <a:pt x="20104099" y="0"/>
                </a:moveTo>
                <a:lnTo>
                  <a:pt x="20104099" y="5832283"/>
                </a:lnTo>
                <a:lnTo>
                  <a:pt x="0" y="5832283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B5D7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 smtClean="0">
                <a:latin typeface="Brandon Text Black"/>
                <a:cs typeface="Brandon Text Black"/>
              </a:rPr>
              <a:t>CLEAN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165" dirty="0" smtClean="0">
                <a:latin typeface="Brandon Text Black"/>
                <a:cs typeface="Brandon Text Black"/>
              </a:rPr>
              <a:t>C</a:t>
            </a:r>
            <a:r>
              <a:rPr sz="6600" spc="-45" dirty="0" smtClean="0">
                <a:latin typeface="Brandon Text Black"/>
                <a:cs typeface="Brandon Text Black"/>
              </a:rPr>
              <a:t>ODING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25" dirty="0" smtClean="0">
                <a:latin typeface="Brandon Text Black"/>
                <a:cs typeface="Brandon Text Black"/>
              </a:rPr>
              <a:t>-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40" dirty="0" smtClean="0">
                <a:latin typeface="Brandon Text Black"/>
                <a:cs typeface="Brandon Text Black"/>
              </a:rPr>
              <a:t>SOLID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40" dirty="0" smtClean="0">
                <a:latin typeface="Brandon Text Black"/>
                <a:cs typeface="Brandon Text Black"/>
              </a:rPr>
              <a:t>PRINCIPLES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302" y="4035821"/>
            <a:ext cx="6050280" cy="457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SINGLE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SPONSIBILITY</a:t>
            </a:r>
            <a:r>
              <a:rPr sz="2850" spc="-10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PRINCIPLE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302" y="7804712"/>
            <a:ext cx="6394450" cy="457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DEPENDENCY</a:t>
            </a:r>
            <a:r>
              <a:rPr sz="2850" spc="-10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INVERSION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PRINCIPLE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8972" y="3895169"/>
            <a:ext cx="764374" cy="764374"/>
          </a:xfrm>
          <a:custGeom>
            <a:avLst/>
            <a:gdLst/>
            <a:ahLst/>
            <a:cxnLst/>
            <a:rect l="l" t="t" r="r" b="b"/>
            <a:pathLst>
              <a:path w="764374" h="764374">
                <a:moveTo>
                  <a:pt x="382187" y="0"/>
                </a:moveTo>
                <a:lnTo>
                  <a:pt x="320195" y="5002"/>
                </a:lnTo>
                <a:lnTo>
                  <a:pt x="261388" y="19484"/>
                </a:lnTo>
                <a:lnTo>
                  <a:pt x="206552" y="42659"/>
                </a:lnTo>
                <a:lnTo>
                  <a:pt x="156474" y="73741"/>
                </a:lnTo>
                <a:lnTo>
                  <a:pt x="111941" y="111941"/>
                </a:lnTo>
                <a:lnTo>
                  <a:pt x="73741" y="156474"/>
                </a:lnTo>
                <a:lnTo>
                  <a:pt x="42659" y="206552"/>
                </a:lnTo>
                <a:lnTo>
                  <a:pt x="19484" y="261388"/>
                </a:lnTo>
                <a:lnTo>
                  <a:pt x="5002" y="320195"/>
                </a:lnTo>
                <a:lnTo>
                  <a:pt x="0" y="382187"/>
                </a:lnTo>
                <a:lnTo>
                  <a:pt x="1266" y="413532"/>
                </a:lnTo>
                <a:lnTo>
                  <a:pt x="11107" y="474030"/>
                </a:lnTo>
                <a:lnTo>
                  <a:pt x="30034" y="530950"/>
                </a:lnTo>
                <a:lnTo>
                  <a:pt x="57261" y="583505"/>
                </a:lnTo>
                <a:lnTo>
                  <a:pt x="92000" y="630909"/>
                </a:lnTo>
                <a:lnTo>
                  <a:pt x="133465" y="672373"/>
                </a:lnTo>
                <a:lnTo>
                  <a:pt x="180869" y="707113"/>
                </a:lnTo>
                <a:lnTo>
                  <a:pt x="233424" y="734339"/>
                </a:lnTo>
                <a:lnTo>
                  <a:pt x="290344" y="753267"/>
                </a:lnTo>
                <a:lnTo>
                  <a:pt x="350842" y="763107"/>
                </a:lnTo>
                <a:lnTo>
                  <a:pt x="382187" y="764374"/>
                </a:lnTo>
                <a:lnTo>
                  <a:pt x="413532" y="763107"/>
                </a:lnTo>
                <a:lnTo>
                  <a:pt x="474030" y="753267"/>
                </a:lnTo>
                <a:lnTo>
                  <a:pt x="530950" y="734339"/>
                </a:lnTo>
                <a:lnTo>
                  <a:pt x="583505" y="707113"/>
                </a:lnTo>
                <a:lnTo>
                  <a:pt x="630909" y="672373"/>
                </a:lnTo>
                <a:lnTo>
                  <a:pt x="672373" y="630909"/>
                </a:lnTo>
                <a:lnTo>
                  <a:pt x="707113" y="583505"/>
                </a:lnTo>
                <a:lnTo>
                  <a:pt x="734339" y="530950"/>
                </a:lnTo>
                <a:lnTo>
                  <a:pt x="753267" y="474030"/>
                </a:lnTo>
                <a:lnTo>
                  <a:pt x="763107" y="413532"/>
                </a:lnTo>
                <a:lnTo>
                  <a:pt x="764374" y="382187"/>
                </a:lnTo>
                <a:lnTo>
                  <a:pt x="763107" y="350842"/>
                </a:lnTo>
                <a:lnTo>
                  <a:pt x="753267" y="290344"/>
                </a:lnTo>
                <a:lnTo>
                  <a:pt x="734339" y="233424"/>
                </a:lnTo>
                <a:lnTo>
                  <a:pt x="707113" y="180869"/>
                </a:lnTo>
                <a:lnTo>
                  <a:pt x="672373" y="133465"/>
                </a:lnTo>
                <a:lnTo>
                  <a:pt x="630909" y="92000"/>
                </a:lnTo>
                <a:lnTo>
                  <a:pt x="583505" y="57261"/>
                </a:lnTo>
                <a:lnTo>
                  <a:pt x="530950" y="30034"/>
                </a:lnTo>
                <a:lnTo>
                  <a:pt x="474030" y="11107"/>
                </a:lnTo>
                <a:lnTo>
                  <a:pt x="413532" y="1266"/>
                </a:lnTo>
                <a:lnTo>
                  <a:pt x="382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8972" y="4827078"/>
            <a:ext cx="764374" cy="764374"/>
          </a:xfrm>
          <a:custGeom>
            <a:avLst/>
            <a:gdLst/>
            <a:ahLst/>
            <a:cxnLst/>
            <a:rect l="l" t="t" r="r" b="b"/>
            <a:pathLst>
              <a:path w="764374" h="764374">
                <a:moveTo>
                  <a:pt x="382187" y="0"/>
                </a:moveTo>
                <a:lnTo>
                  <a:pt x="320195" y="5002"/>
                </a:lnTo>
                <a:lnTo>
                  <a:pt x="261388" y="19484"/>
                </a:lnTo>
                <a:lnTo>
                  <a:pt x="206552" y="42659"/>
                </a:lnTo>
                <a:lnTo>
                  <a:pt x="156474" y="73741"/>
                </a:lnTo>
                <a:lnTo>
                  <a:pt x="111941" y="111941"/>
                </a:lnTo>
                <a:lnTo>
                  <a:pt x="73741" y="156474"/>
                </a:lnTo>
                <a:lnTo>
                  <a:pt x="42659" y="206552"/>
                </a:lnTo>
                <a:lnTo>
                  <a:pt x="19484" y="261388"/>
                </a:lnTo>
                <a:lnTo>
                  <a:pt x="5002" y="320195"/>
                </a:lnTo>
                <a:lnTo>
                  <a:pt x="0" y="382187"/>
                </a:lnTo>
                <a:lnTo>
                  <a:pt x="1266" y="413532"/>
                </a:lnTo>
                <a:lnTo>
                  <a:pt x="11107" y="474030"/>
                </a:lnTo>
                <a:lnTo>
                  <a:pt x="30034" y="530950"/>
                </a:lnTo>
                <a:lnTo>
                  <a:pt x="57261" y="583505"/>
                </a:lnTo>
                <a:lnTo>
                  <a:pt x="92000" y="630909"/>
                </a:lnTo>
                <a:lnTo>
                  <a:pt x="133465" y="672373"/>
                </a:lnTo>
                <a:lnTo>
                  <a:pt x="180869" y="707113"/>
                </a:lnTo>
                <a:lnTo>
                  <a:pt x="233424" y="734339"/>
                </a:lnTo>
                <a:lnTo>
                  <a:pt x="290344" y="753267"/>
                </a:lnTo>
                <a:lnTo>
                  <a:pt x="350842" y="763107"/>
                </a:lnTo>
                <a:lnTo>
                  <a:pt x="382187" y="764374"/>
                </a:lnTo>
                <a:lnTo>
                  <a:pt x="413532" y="763107"/>
                </a:lnTo>
                <a:lnTo>
                  <a:pt x="474030" y="753267"/>
                </a:lnTo>
                <a:lnTo>
                  <a:pt x="530950" y="734339"/>
                </a:lnTo>
                <a:lnTo>
                  <a:pt x="583505" y="707113"/>
                </a:lnTo>
                <a:lnTo>
                  <a:pt x="630909" y="672373"/>
                </a:lnTo>
                <a:lnTo>
                  <a:pt x="672373" y="630909"/>
                </a:lnTo>
                <a:lnTo>
                  <a:pt x="707113" y="583505"/>
                </a:lnTo>
                <a:lnTo>
                  <a:pt x="734339" y="530950"/>
                </a:lnTo>
                <a:lnTo>
                  <a:pt x="753267" y="474030"/>
                </a:lnTo>
                <a:lnTo>
                  <a:pt x="763107" y="413532"/>
                </a:lnTo>
                <a:lnTo>
                  <a:pt x="764374" y="382187"/>
                </a:lnTo>
                <a:lnTo>
                  <a:pt x="763107" y="350842"/>
                </a:lnTo>
                <a:lnTo>
                  <a:pt x="753267" y="290344"/>
                </a:lnTo>
                <a:lnTo>
                  <a:pt x="734339" y="233424"/>
                </a:lnTo>
                <a:lnTo>
                  <a:pt x="707113" y="180869"/>
                </a:lnTo>
                <a:lnTo>
                  <a:pt x="672373" y="133465"/>
                </a:lnTo>
                <a:lnTo>
                  <a:pt x="630909" y="92000"/>
                </a:lnTo>
                <a:lnTo>
                  <a:pt x="583505" y="57261"/>
                </a:lnTo>
                <a:lnTo>
                  <a:pt x="530950" y="30034"/>
                </a:lnTo>
                <a:lnTo>
                  <a:pt x="474030" y="11107"/>
                </a:lnTo>
                <a:lnTo>
                  <a:pt x="413532" y="1266"/>
                </a:lnTo>
                <a:lnTo>
                  <a:pt x="382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972" y="5758986"/>
            <a:ext cx="764374" cy="764374"/>
          </a:xfrm>
          <a:custGeom>
            <a:avLst/>
            <a:gdLst/>
            <a:ahLst/>
            <a:cxnLst/>
            <a:rect l="l" t="t" r="r" b="b"/>
            <a:pathLst>
              <a:path w="764374" h="764374">
                <a:moveTo>
                  <a:pt x="382187" y="0"/>
                </a:moveTo>
                <a:lnTo>
                  <a:pt x="320195" y="5002"/>
                </a:lnTo>
                <a:lnTo>
                  <a:pt x="261388" y="19484"/>
                </a:lnTo>
                <a:lnTo>
                  <a:pt x="206552" y="42659"/>
                </a:lnTo>
                <a:lnTo>
                  <a:pt x="156474" y="73741"/>
                </a:lnTo>
                <a:lnTo>
                  <a:pt x="111941" y="111941"/>
                </a:lnTo>
                <a:lnTo>
                  <a:pt x="73741" y="156474"/>
                </a:lnTo>
                <a:lnTo>
                  <a:pt x="42659" y="206552"/>
                </a:lnTo>
                <a:lnTo>
                  <a:pt x="19484" y="261388"/>
                </a:lnTo>
                <a:lnTo>
                  <a:pt x="5002" y="320195"/>
                </a:lnTo>
                <a:lnTo>
                  <a:pt x="0" y="382187"/>
                </a:lnTo>
                <a:lnTo>
                  <a:pt x="1266" y="413532"/>
                </a:lnTo>
                <a:lnTo>
                  <a:pt x="11107" y="474030"/>
                </a:lnTo>
                <a:lnTo>
                  <a:pt x="30034" y="530950"/>
                </a:lnTo>
                <a:lnTo>
                  <a:pt x="57261" y="583505"/>
                </a:lnTo>
                <a:lnTo>
                  <a:pt x="92000" y="630909"/>
                </a:lnTo>
                <a:lnTo>
                  <a:pt x="133465" y="672373"/>
                </a:lnTo>
                <a:lnTo>
                  <a:pt x="180869" y="707113"/>
                </a:lnTo>
                <a:lnTo>
                  <a:pt x="233424" y="734339"/>
                </a:lnTo>
                <a:lnTo>
                  <a:pt x="290344" y="753267"/>
                </a:lnTo>
                <a:lnTo>
                  <a:pt x="350842" y="763107"/>
                </a:lnTo>
                <a:lnTo>
                  <a:pt x="382187" y="764374"/>
                </a:lnTo>
                <a:lnTo>
                  <a:pt x="413532" y="763107"/>
                </a:lnTo>
                <a:lnTo>
                  <a:pt x="474030" y="753267"/>
                </a:lnTo>
                <a:lnTo>
                  <a:pt x="530950" y="734339"/>
                </a:lnTo>
                <a:lnTo>
                  <a:pt x="583505" y="707113"/>
                </a:lnTo>
                <a:lnTo>
                  <a:pt x="630909" y="672373"/>
                </a:lnTo>
                <a:lnTo>
                  <a:pt x="672373" y="630909"/>
                </a:lnTo>
                <a:lnTo>
                  <a:pt x="707113" y="583505"/>
                </a:lnTo>
                <a:lnTo>
                  <a:pt x="734339" y="530950"/>
                </a:lnTo>
                <a:lnTo>
                  <a:pt x="753267" y="474030"/>
                </a:lnTo>
                <a:lnTo>
                  <a:pt x="763107" y="413532"/>
                </a:lnTo>
                <a:lnTo>
                  <a:pt x="764374" y="382187"/>
                </a:lnTo>
                <a:lnTo>
                  <a:pt x="763107" y="350842"/>
                </a:lnTo>
                <a:lnTo>
                  <a:pt x="753267" y="290344"/>
                </a:lnTo>
                <a:lnTo>
                  <a:pt x="734339" y="233424"/>
                </a:lnTo>
                <a:lnTo>
                  <a:pt x="707113" y="180869"/>
                </a:lnTo>
                <a:lnTo>
                  <a:pt x="672373" y="133465"/>
                </a:lnTo>
                <a:lnTo>
                  <a:pt x="630909" y="92000"/>
                </a:lnTo>
                <a:lnTo>
                  <a:pt x="583505" y="57261"/>
                </a:lnTo>
                <a:lnTo>
                  <a:pt x="530950" y="30034"/>
                </a:lnTo>
                <a:lnTo>
                  <a:pt x="474030" y="11107"/>
                </a:lnTo>
                <a:lnTo>
                  <a:pt x="413532" y="1266"/>
                </a:lnTo>
                <a:lnTo>
                  <a:pt x="382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8972" y="6690895"/>
            <a:ext cx="764374" cy="764374"/>
          </a:xfrm>
          <a:custGeom>
            <a:avLst/>
            <a:gdLst/>
            <a:ahLst/>
            <a:cxnLst/>
            <a:rect l="l" t="t" r="r" b="b"/>
            <a:pathLst>
              <a:path w="764374" h="764374">
                <a:moveTo>
                  <a:pt x="382187" y="0"/>
                </a:moveTo>
                <a:lnTo>
                  <a:pt x="320195" y="5002"/>
                </a:lnTo>
                <a:lnTo>
                  <a:pt x="261388" y="19484"/>
                </a:lnTo>
                <a:lnTo>
                  <a:pt x="206552" y="42659"/>
                </a:lnTo>
                <a:lnTo>
                  <a:pt x="156474" y="73741"/>
                </a:lnTo>
                <a:lnTo>
                  <a:pt x="111941" y="111941"/>
                </a:lnTo>
                <a:lnTo>
                  <a:pt x="73741" y="156474"/>
                </a:lnTo>
                <a:lnTo>
                  <a:pt x="42659" y="206552"/>
                </a:lnTo>
                <a:lnTo>
                  <a:pt x="19484" y="261388"/>
                </a:lnTo>
                <a:lnTo>
                  <a:pt x="5002" y="320195"/>
                </a:lnTo>
                <a:lnTo>
                  <a:pt x="0" y="382187"/>
                </a:lnTo>
                <a:lnTo>
                  <a:pt x="1266" y="413532"/>
                </a:lnTo>
                <a:lnTo>
                  <a:pt x="11107" y="474030"/>
                </a:lnTo>
                <a:lnTo>
                  <a:pt x="30034" y="530950"/>
                </a:lnTo>
                <a:lnTo>
                  <a:pt x="57261" y="583505"/>
                </a:lnTo>
                <a:lnTo>
                  <a:pt x="92000" y="630909"/>
                </a:lnTo>
                <a:lnTo>
                  <a:pt x="133465" y="672373"/>
                </a:lnTo>
                <a:lnTo>
                  <a:pt x="180869" y="707113"/>
                </a:lnTo>
                <a:lnTo>
                  <a:pt x="233424" y="734339"/>
                </a:lnTo>
                <a:lnTo>
                  <a:pt x="290344" y="753267"/>
                </a:lnTo>
                <a:lnTo>
                  <a:pt x="350842" y="763107"/>
                </a:lnTo>
                <a:lnTo>
                  <a:pt x="382187" y="764374"/>
                </a:lnTo>
                <a:lnTo>
                  <a:pt x="413532" y="763107"/>
                </a:lnTo>
                <a:lnTo>
                  <a:pt x="474030" y="753267"/>
                </a:lnTo>
                <a:lnTo>
                  <a:pt x="530950" y="734339"/>
                </a:lnTo>
                <a:lnTo>
                  <a:pt x="583505" y="707113"/>
                </a:lnTo>
                <a:lnTo>
                  <a:pt x="630909" y="672373"/>
                </a:lnTo>
                <a:lnTo>
                  <a:pt x="672373" y="630909"/>
                </a:lnTo>
                <a:lnTo>
                  <a:pt x="707113" y="583505"/>
                </a:lnTo>
                <a:lnTo>
                  <a:pt x="734339" y="530950"/>
                </a:lnTo>
                <a:lnTo>
                  <a:pt x="753267" y="474030"/>
                </a:lnTo>
                <a:lnTo>
                  <a:pt x="763107" y="413532"/>
                </a:lnTo>
                <a:lnTo>
                  <a:pt x="764374" y="382187"/>
                </a:lnTo>
                <a:lnTo>
                  <a:pt x="763107" y="350842"/>
                </a:lnTo>
                <a:lnTo>
                  <a:pt x="753267" y="290344"/>
                </a:lnTo>
                <a:lnTo>
                  <a:pt x="734339" y="233424"/>
                </a:lnTo>
                <a:lnTo>
                  <a:pt x="707113" y="180869"/>
                </a:lnTo>
                <a:lnTo>
                  <a:pt x="672373" y="133465"/>
                </a:lnTo>
                <a:lnTo>
                  <a:pt x="630909" y="92000"/>
                </a:lnTo>
                <a:lnTo>
                  <a:pt x="583505" y="57261"/>
                </a:lnTo>
                <a:lnTo>
                  <a:pt x="530950" y="30034"/>
                </a:lnTo>
                <a:lnTo>
                  <a:pt x="474030" y="11107"/>
                </a:lnTo>
                <a:lnTo>
                  <a:pt x="413532" y="1266"/>
                </a:lnTo>
                <a:lnTo>
                  <a:pt x="382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8972" y="7622804"/>
            <a:ext cx="764374" cy="764374"/>
          </a:xfrm>
          <a:custGeom>
            <a:avLst/>
            <a:gdLst/>
            <a:ahLst/>
            <a:cxnLst/>
            <a:rect l="l" t="t" r="r" b="b"/>
            <a:pathLst>
              <a:path w="764374" h="764374">
                <a:moveTo>
                  <a:pt x="382187" y="0"/>
                </a:moveTo>
                <a:lnTo>
                  <a:pt x="320195" y="5002"/>
                </a:lnTo>
                <a:lnTo>
                  <a:pt x="261388" y="19484"/>
                </a:lnTo>
                <a:lnTo>
                  <a:pt x="206552" y="42659"/>
                </a:lnTo>
                <a:lnTo>
                  <a:pt x="156474" y="73741"/>
                </a:lnTo>
                <a:lnTo>
                  <a:pt x="111941" y="111941"/>
                </a:lnTo>
                <a:lnTo>
                  <a:pt x="73741" y="156474"/>
                </a:lnTo>
                <a:lnTo>
                  <a:pt x="42659" y="206552"/>
                </a:lnTo>
                <a:lnTo>
                  <a:pt x="19484" y="261388"/>
                </a:lnTo>
                <a:lnTo>
                  <a:pt x="5002" y="320195"/>
                </a:lnTo>
                <a:lnTo>
                  <a:pt x="0" y="382187"/>
                </a:lnTo>
                <a:lnTo>
                  <a:pt x="1266" y="413532"/>
                </a:lnTo>
                <a:lnTo>
                  <a:pt x="11107" y="474030"/>
                </a:lnTo>
                <a:lnTo>
                  <a:pt x="30034" y="530950"/>
                </a:lnTo>
                <a:lnTo>
                  <a:pt x="57261" y="583505"/>
                </a:lnTo>
                <a:lnTo>
                  <a:pt x="92000" y="630909"/>
                </a:lnTo>
                <a:lnTo>
                  <a:pt x="133465" y="672373"/>
                </a:lnTo>
                <a:lnTo>
                  <a:pt x="180869" y="707113"/>
                </a:lnTo>
                <a:lnTo>
                  <a:pt x="233424" y="734339"/>
                </a:lnTo>
                <a:lnTo>
                  <a:pt x="290344" y="753267"/>
                </a:lnTo>
                <a:lnTo>
                  <a:pt x="350842" y="763107"/>
                </a:lnTo>
                <a:lnTo>
                  <a:pt x="382187" y="764374"/>
                </a:lnTo>
                <a:lnTo>
                  <a:pt x="413532" y="763107"/>
                </a:lnTo>
                <a:lnTo>
                  <a:pt x="474030" y="753267"/>
                </a:lnTo>
                <a:lnTo>
                  <a:pt x="530950" y="734339"/>
                </a:lnTo>
                <a:lnTo>
                  <a:pt x="583505" y="707113"/>
                </a:lnTo>
                <a:lnTo>
                  <a:pt x="630909" y="672373"/>
                </a:lnTo>
                <a:lnTo>
                  <a:pt x="672373" y="630909"/>
                </a:lnTo>
                <a:lnTo>
                  <a:pt x="707113" y="583505"/>
                </a:lnTo>
                <a:lnTo>
                  <a:pt x="734339" y="530950"/>
                </a:lnTo>
                <a:lnTo>
                  <a:pt x="753267" y="474030"/>
                </a:lnTo>
                <a:lnTo>
                  <a:pt x="763107" y="413532"/>
                </a:lnTo>
                <a:lnTo>
                  <a:pt x="764374" y="382187"/>
                </a:lnTo>
                <a:lnTo>
                  <a:pt x="763107" y="350842"/>
                </a:lnTo>
                <a:lnTo>
                  <a:pt x="753267" y="290344"/>
                </a:lnTo>
                <a:lnTo>
                  <a:pt x="734339" y="233424"/>
                </a:lnTo>
                <a:lnTo>
                  <a:pt x="707113" y="180869"/>
                </a:lnTo>
                <a:lnTo>
                  <a:pt x="672373" y="133465"/>
                </a:lnTo>
                <a:lnTo>
                  <a:pt x="630909" y="92000"/>
                </a:lnTo>
                <a:lnTo>
                  <a:pt x="583505" y="57261"/>
                </a:lnTo>
                <a:lnTo>
                  <a:pt x="530950" y="30034"/>
                </a:lnTo>
                <a:lnTo>
                  <a:pt x="474030" y="11107"/>
                </a:lnTo>
                <a:lnTo>
                  <a:pt x="413532" y="1266"/>
                </a:lnTo>
                <a:lnTo>
                  <a:pt x="382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06631" y="4931522"/>
            <a:ext cx="5268595" cy="530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50265" algn="l"/>
              </a:tabLst>
            </a:pPr>
            <a:r>
              <a:rPr sz="3300" spc="-30" dirty="0" smtClean="0">
                <a:solidFill>
                  <a:srgbClr val="7EBDF3"/>
                </a:solidFill>
                <a:latin typeface="Brandon Text Black"/>
                <a:cs typeface="Brandon Text Black"/>
              </a:rPr>
              <a:t>O	</a:t>
            </a:r>
            <a:r>
              <a:rPr sz="4275" spc="22" baseline="1949" dirty="0" smtClean="0">
                <a:latin typeface="Brandon Text Bold"/>
                <a:cs typeface="Brandon Text Bold"/>
              </a:rPr>
              <a:t>OPEN</a:t>
            </a:r>
            <a:r>
              <a:rPr sz="4275" spc="7" baseline="1949" dirty="0" smtClean="0">
                <a:latin typeface="Brandon Text Bold"/>
                <a:cs typeface="Brandon Text Bold"/>
              </a:rPr>
              <a:t> </a:t>
            </a:r>
            <a:r>
              <a:rPr sz="4275" spc="22" baseline="1949" dirty="0" smtClean="0">
                <a:latin typeface="Brandon Text Bold"/>
                <a:cs typeface="Brandon Text Bold"/>
              </a:rPr>
              <a:t>C</a:t>
            </a:r>
            <a:r>
              <a:rPr sz="4275" spc="-67" baseline="1949" dirty="0" smtClean="0">
                <a:latin typeface="Brandon Text Bold"/>
                <a:cs typeface="Brandon Text Bold"/>
              </a:rPr>
              <a:t>L</a:t>
            </a:r>
            <a:r>
              <a:rPr sz="4275" spc="22" baseline="1949" dirty="0" smtClean="0">
                <a:latin typeface="Brandon Text Bold"/>
                <a:cs typeface="Brandon Text Bold"/>
              </a:rPr>
              <a:t>OSED</a:t>
            </a:r>
            <a:r>
              <a:rPr sz="4275" spc="7" baseline="1949" dirty="0" smtClean="0">
                <a:latin typeface="Brandon Text Bold"/>
                <a:cs typeface="Brandon Text Bold"/>
              </a:rPr>
              <a:t> </a:t>
            </a:r>
            <a:r>
              <a:rPr sz="4275" spc="22" baseline="1949" dirty="0" smtClean="0">
                <a:latin typeface="Brandon Text Bold"/>
                <a:cs typeface="Brandon Text Bold"/>
              </a:rPr>
              <a:t>PRINCIPLE</a:t>
            </a:r>
            <a:endParaRPr sz="4275" baseline="1949">
              <a:latin typeface="Brandon Text Bold"/>
              <a:cs typeface="Brandon Tex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4302" y="5920267"/>
            <a:ext cx="5797550" cy="457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10" dirty="0" smtClean="0">
                <a:latin typeface="Brandon Text Bold"/>
                <a:cs typeface="Brandon Text Bold"/>
              </a:rPr>
              <a:t>LIS</a:t>
            </a:r>
            <a:r>
              <a:rPr sz="2850" spc="-80" dirty="0" smtClean="0">
                <a:latin typeface="Brandon Text Bold"/>
                <a:cs typeface="Brandon Text Bold"/>
              </a:rPr>
              <a:t>K</a:t>
            </a:r>
            <a:r>
              <a:rPr sz="2850" spc="-30" dirty="0" smtClean="0">
                <a:latin typeface="Brandon Text Bold"/>
                <a:cs typeface="Brandon Text Bold"/>
              </a:rPr>
              <a:t>O</a:t>
            </a:r>
            <a:r>
              <a:rPr sz="2850" spc="15" dirty="0" smtClean="0">
                <a:latin typeface="Brandon Text Bold"/>
                <a:cs typeface="Brandon Text Bold"/>
              </a:rPr>
              <a:t>V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SUBSTITUTION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PRINCIPLE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4302" y="6862489"/>
            <a:ext cx="6435725" cy="457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INTER</a:t>
            </a:r>
            <a:r>
              <a:rPr sz="2850" spc="-125" dirty="0" smtClean="0">
                <a:latin typeface="Brandon Text Bold"/>
                <a:cs typeface="Brandon Text Bold"/>
              </a:rPr>
              <a:t>F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GR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20" dirty="0" smtClean="0">
                <a:latin typeface="Brandon Text Bold"/>
                <a:cs typeface="Brandon Text Bold"/>
              </a:rPr>
              <a:t>G</a:t>
            </a:r>
            <a:r>
              <a:rPr sz="2850" spc="-114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TION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PRINCIPLE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515" y="3989142"/>
            <a:ext cx="257175" cy="530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300" spc="-20" dirty="0" smtClean="0">
                <a:solidFill>
                  <a:srgbClr val="7EBDF3"/>
                </a:solidFill>
                <a:latin typeface="Brandon Text Black"/>
                <a:cs typeface="Brandon Text Black"/>
              </a:rPr>
              <a:t>S</a:t>
            </a:r>
            <a:endParaRPr sz="3300">
              <a:latin typeface="Brandon Text Black"/>
              <a:cs typeface="Brandon Text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8515" y="5842489"/>
            <a:ext cx="239395" cy="530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300" spc="-20" dirty="0" smtClean="0">
                <a:solidFill>
                  <a:srgbClr val="7EBDF3"/>
                </a:solidFill>
                <a:latin typeface="Brandon Text Black"/>
                <a:cs typeface="Brandon Text Black"/>
              </a:rPr>
              <a:t>L</a:t>
            </a:r>
            <a:endParaRPr sz="3300">
              <a:latin typeface="Brandon Text Black"/>
              <a:cs typeface="Brandon Text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0398" y="6784869"/>
            <a:ext cx="158115" cy="530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300" spc="-15" dirty="0" smtClean="0">
                <a:solidFill>
                  <a:srgbClr val="7EBDF3"/>
                </a:solidFill>
                <a:latin typeface="Brandon Text Black"/>
                <a:cs typeface="Brandon Text Black"/>
              </a:rPr>
              <a:t>I</a:t>
            </a:r>
            <a:endParaRPr sz="3300">
              <a:latin typeface="Brandon Text Black"/>
              <a:cs typeface="Brandon Text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7573" y="7716777"/>
            <a:ext cx="332105" cy="530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300" spc="-25" dirty="0" smtClean="0">
                <a:solidFill>
                  <a:srgbClr val="7EBDF3"/>
                </a:solidFill>
                <a:latin typeface="Brandon Text Black"/>
                <a:cs typeface="Brandon Text Black"/>
              </a:rPr>
              <a:t>D</a:t>
            </a:r>
            <a:endParaRPr sz="3300">
              <a:latin typeface="Brandon Text Black"/>
              <a:cs typeface="Brandon Tex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0"/>
            <a:ext cx="20103660" cy="3298328"/>
          </a:xfrm>
          <a:custGeom>
            <a:avLst/>
            <a:gdLst/>
            <a:ahLst/>
            <a:cxnLst/>
            <a:rect l="l" t="t" r="r" b="b"/>
            <a:pathLst>
              <a:path w="20103660" h="3298328">
                <a:moveTo>
                  <a:pt x="0" y="3298328"/>
                </a:moveTo>
                <a:lnTo>
                  <a:pt x="20103660" y="3298328"/>
                </a:lnTo>
                <a:lnTo>
                  <a:pt x="20103660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9" y="8565184"/>
            <a:ext cx="20103660" cy="2743371"/>
          </a:xfrm>
          <a:custGeom>
            <a:avLst/>
            <a:gdLst/>
            <a:ahLst/>
            <a:cxnLst/>
            <a:rect l="l" t="t" r="r" b="b"/>
            <a:pathLst>
              <a:path w="20103660" h="2743371">
                <a:moveTo>
                  <a:pt x="0" y="2743371"/>
                </a:moveTo>
                <a:lnTo>
                  <a:pt x="20103660" y="2743371"/>
                </a:lnTo>
                <a:lnTo>
                  <a:pt x="20103660" y="0"/>
                </a:lnTo>
                <a:lnTo>
                  <a:pt x="0" y="0"/>
                </a:lnTo>
                <a:lnTo>
                  <a:pt x="0" y="2743371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5266855"/>
          </a:xfrm>
          <a:custGeom>
            <a:avLst/>
            <a:gdLst/>
            <a:ahLst/>
            <a:cxnLst/>
            <a:rect l="l" t="t" r="r" b="b"/>
            <a:pathLst>
              <a:path w="20104099" h="5266855">
                <a:moveTo>
                  <a:pt x="20104099" y="0"/>
                </a:moveTo>
                <a:lnTo>
                  <a:pt x="20104099" y="5266855"/>
                </a:lnTo>
                <a:lnTo>
                  <a:pt x="0" y="5266855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B2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0" dirty="0" smtClean="0">
                <a:latin typeface="Brandon Text Black"/>
                <a:cs typeface="Brandon Text Black"/>
              </a:rPr>
              <a:t>UNIT</a:t>
            </a:r>
            <a:r>
              <a:rPr sz="6600" spc="-180" dirty="0" smtClean="0">
                <a:latin typeface="Brandon Text Black"/>
                <a:cs typeface="Brandon Text Black"/>
              </a:rPr>
              <a:t> </a:t>
            </a:r>
            <a:r>
              <a:rPr sz="6600" spc="-40" dirty="0" smtClean="0">
                <a:latin typeface="Brandon Text Black"/>
                <a:cs typeface="Brandon Text Black"/>
              </a:rPr>
              <a:t>TESTING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272" y="4882409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6400582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272" y="5636312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324" y="4866232"/>
            <a:ext cx="15159355" cy="1924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5" dirty="0" smtClean="0">
                <a:latin typeface="Brandon Text Bold"/>
                <a:cs typeface="Brandon Text Bold"/>
              </a:rPr>
              <a:t>¿</a:t>
            </a:r>
            <a:r>
              <a:rPr sz="2850" spc="15" dirty="0" smtClean="0">
                <a:latin typeface="Brandon Text Bold"/>
                <a:cs typeface="Brandon Text Bold"/>
              </a:rPr>
              <a:t>QUÉ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UNIT</a:t>
            </a:r>
            <a:r>
              <a:rPr sz="2850" spc="-80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T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STING?</a:t>
            </a:r>
            <a:endParaRPr sz="2850">
              <a:latin typeface="Brandon Text Bold"/>
              <a:cs typeface="Brandon Text Bold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850" spc="-55" dirty="0" smtClean="0">
                <a:latin typeface="Brandon Text Bold"/>
                <a:cs typeface="Brandon Text Bold"/>
              </a:rPr>
              <a:t>¿</a:t>
            </a:r>
            <a:r>
              <a:rPr sz="2850" spc="15" dirty="0" smtClean="0">
                <a:latin typeface="Brandon Text Bold"/>
                <a:cs typeface="Brandon Text Bold"/>
              </a:rPr>
              <a:t>QUÉ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UN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35" dirty="0" smtClean="0">
                <a:latin typeface="Brandon Text Bold"/>
                <a:cs typeface="Brandon Text Bold"/>
              </a:rPr>
              <a:t>C</a:t>
            </a:r>
            <a:r>
              <a:rPr sz="2850" spc="15" dirty="0" smtClean="0">
                <a:latin typeface="Brandon Text Bold"/>
                <a:cs typeface="Brandon Text Bold"/>
              </a:rPr>
              <a:t>ÓDIGO</a:t>
            </a:r>
            <a:r>
              <a:rPr sz="2850" spc="-80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T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STEABLE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Y</a:t>
            </a:r>
            <a:r>
              <a:rPr sz="2850" spc="-10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QUÉ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NO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20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0" dirty="0" smtClean="0">
                <a:latin typeface="Brandon Text Bold"/>
                <a:cs typeface="Brandon Text Bold"/>
              </a:rPr>
              <a:t>S?</a:t>
            </a:r>
            <a:endParaRPr sz="2850">
              <a:latin typeface="Brandon Text Bold"/>
              <a:cs typeface="Brandon Text Bold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850" spc="-55" dirty="0" smtClean="0">
                <a:latin typeface="Brandon Text Bold"/>
                <a:cs typeface="Brandon Text Bold"/>
              </a:rPr>
              <a:t>¿</a:t>
            </a:r>
            <a:r>
              <a:rPr sz="2850" spc="15" dirty="0" smtClean="0">
                <a:latin typeface="Brandon Text Bold"/>
                <a:cs typeface="Brandon Text Bold"/>
              </a:rPr>
              <a:t>QUÉ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PR</a:t>
            </a:r>
            <a:r>
              <a:rPr sz="2850" spc="-35" dirty="0" smtClean="0">
                <a:latin typeface="Brandon Text Bold"/>
                <a:cs typeface="Brandon Text Bold"/>
              </a:rPr>
              <a:t>Á</a:t>
            </a:r>
            <a:r>
              <a:rPr sz="2850" spc="15" dirty="0" smtClean="0">
                <a:latin typeface="Brandon Text Bold"/>
                <a:cs typeface="Brandon Text Bold"/>
              </a:rPr>
              <a:t>CTICAS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NOS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PUEDEN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180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YU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15" dirty="0" smtClean="0">
                <a:latin typeface="Brandon Text Bold"/>
                <a:cs typeface="Brandon Text Bold"/>
              </a:rPr>
              <a:t>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A</a:t>
            </a:r>
            <a:r>
              <a:rPr sz="2850" spc="-80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TENER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35" dirty="0" smtClean="0">
                <a:latin typeface="Brandon Text Bold"/>
                <a:cs typeface="Brandon Text Bold"/>
              </a:rPr>
              <a:t>C</a:t>
            </a:r>
            <a:r>
              <a:rPr sz="2850" spc="15" dirty="0" smtClean="0">
                <a:latin typeface="Brandon Text Bold"/>
                <a:cs typeface="Brandon Text Bold"/>
              </a:rPr>
              <a:t>ÓDIGO</a:t>
            </a:r>
            <a:r>
              <a:rPr sz="2850" spc="-80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T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STEABLE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D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EL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0" dirty="0" smtClean="0">
                <a:latin typeface="Brandon Text Bold"/>
                <a:cs typeface="Brandon Text Bold"/>
              </a:rPr>
              <a:t>INICIO?</a:t>
            </a:r>
            <a:endParaRPr sz="2850">
              <a:latin typeface="Brandon Text Bold"/>
              <a:cs typeface="Brandon Tex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0"/>
            <a:ext cx="20103660" cy="3298328"/>
          </a:xfrm>
          <a:custGeom>
            <a:avLst/>
            <a:gdLst/>
            <a:ahLst/>
            <a:cxnLst/>
            <a:rect l="l" t="t" r="r" b="b"/>
            <a:pathLst>
              <a:path w="20103660" h="3298328">
                <a:moveTo>
                  <a:pt x="0" y="3298328"/>
                </a:moveTo>
                <a:lnTo>
                  <a:pt x="20103660" y="3298328"/>
                </a:lnTo>
                <a:lnTo>
                  <a:pt x="20103660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9" y="8565184"/>
            <a:ext cx="20103660" cy="2743371"/>
          </a:xfrm>
          <a:custGeom>
            <a:avLst/>
            <a:gdLst/>
            <a:ahLst/>
            <a:cxnLst/>
            <a:rect l="l" t="t" r="r" b="b"/>
            <a:pathLst>
              <a:path w="20103660" h="2743371">
                <a:moveTo>
                  <a:pt x="0" y="2743371"/>
                </a:moveTo>
                <a:lnTo>
                  <a:pt x="20103660" y="2743371"/>
                </a:lnTo>
                <a:lnTo>
                  <a:pt x="20103660" y="0"/>
                </a:lnTo>
                <a:lnTo>
                  <a:pt x="0" y="0"/>
                </a:lnTo>
                <a:lnTo>
                  <a:pt x="0" y="2743371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5266855"/>
          </a:xfrm>
          <a:custGeom>
            <a:avLst/>
            <a:gdLst/>
            <a:ahLst/>
            <a:cxnLst/>
            <a:rect l="l" t="t" r="r" b="b"/>
            <a:pathLst>
              <a:path w="20104099" h="5266855">
                <a:moveTo>
                  <a:pt x="20104099" y="0"/>
                </a:moveTo>
                <a:lnTo>
                  <a:pt x="20104099" y="5266855"/>
                </a:lnTo>
                <a:lnTo>
                  <a:pt x="0" y="5266855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8ADD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0" dirty="0" smtClean="0">
                <a:latin typeface="Brandon Text Black"/>
                <a:cs typeface="Brandon Text Black"/>
              </a:rPr>
              <a:t>ESCALABLE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3223" y="4532783"/>
            <a:ext cx="13094335" cy="222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68800"/>
              </a:lnSpc>
            </a:pPr>
            <a:r>
              <a:rPr sz="2850" spc="10" dirty="0" smtClean="0">
                <a:latin typeface="Brandon Text Bold"/>
                <a:cs typeface="Brandon Text Bold"/>
              </a:rPr>
              <a:t>SIMPLICI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20" dirty="0" smtClean="0">
                <a:latin typeface="Brandon Text Bold"/>
                <a:cs typeface="Brandon Text Bold"/>
              </a:rPr>
              <a:t>AD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AL</a:t>
            </a:r>
            <a:r>
              <a:rPr sz="2850" spc="5" dirty="0" smtClean="0">
                <a:latin typeface="Brandon Text Bold"/>
                <a:cs typeface="Brandon Text Bold"/>
              </a:rPr>
              <a:t> M</a:t>
            </a:r>
            <a:r>
              <a:rPr sz="2850" spc="0" dirty="0" smtClean="0">
                <a:latin typeface="Brandon Text Bold"/>
                <a:cs typeface="Brandon Text Bold"/>
              </a:rPr>
              <a:t>O</a:t>
            </a:r>
            <a:r>
              <a:rPr sz="2850" spc="20" dirty="0" smtClean="0">
                <a:latin typeface="Brandon Text Bold"/>
                <a:cs typeface="Brandon Text Bold"/>
              </a:rPr>
              <a:t>MEN</a:t>
            </a:r>
            <a:r>
              <a:rPr sz="2850" spc="-40" dirty="0" smtClean="0">
                <a:latin typeface="Brandon Text Bold"/>
                <a:cs typeface="Brandon Text Bold"/>
              </a:rPr>
              <a:t>T</a:t>
            </a:r>
            <a:r>
              <a:rPr sz="2850" spc="20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IMPLEMEN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15" dirty="0" smtClean="0">
                <a:latin typeface="Brandon Text Bold"/>
                <a:cs typeface="Brandon Text Bold"/>
              </a:rPr>
              <a:t>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NUE</a:t>
            </a:r>
            <a:r>
              <a:rPr sz="2850" spc="-165" dirty="0" smtClean="0">
                <a:latin typeface="Brandon Text Bold"/>
                <a:cs typeface="Brandon Text Bold"/>
              </a:rPr>
              <a:t>V</a:t>
            </a:r>
            <a:r>
              <a:rPr sz="2850" spc="15" dirty="0" smtClean="0">
                <a:latin typeface="Brandon Text Bold"/>
                <a:cs typeface="Brandon Text Bold"/>
              </a:rPr>
              <a:t>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FUNCIONALI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20" dirty="0" smtClean="0">
                <a:latin typeface="Brandon Text Bold"/>
                <a:cs typeface="Brandon Text Bold"/>
              </a:rPr>
              <a:t>AD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0" dirty="0" smtClean="0">
                <a:latin typeface="Brandon Text Bold"/>
                <a:cs typeface="Brandon Text Bold"/>
              </a:rPr>
              <a:t>S. FLEXIBILI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20" dirty="0" smtClean="0">
                <a:latin typeface="Brandon Text Bold"/>
                <a:cs typeface="Brandon Text Bold"/>
              </a:rPr>
              <a:t>AD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ANTE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CAMBIOS</a:t>
            </a:r>
            <a:endParaRPr sz="2850" dirty="0">
              <a:latin typeface="Brandon Text Bold"/>
              <a:cs typeface="Brandon Text Bold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A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15" dirty="0" smtClean="0">
                <a:latin typeface="Brandon Text Bold"/>
                <a:cs typeface="Brandon Text Bold"/>
              </a:rPr>
              <a:t>AP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CIÓN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SIN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PERDER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CALI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20" dirty="0" smtClean="0">
                <a:latin typeface="Brandon Text Bold"/>
                <a:cs typeface="Brandon Text Bold"/>
              </a:rPr>
              <a:t>AD</a:t>
            </a:r>
            <a:endParaRPr sz="2850" dirty="0">
              <a:latin typeface="Brandon Text Bold"/>
              <a:cs typeface="Brandon Tex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4861467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272" y="5583958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272" y="6316815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" y="0"/>
            <a:ext cx="20103649" cy="3298328"/>
          </a:xfrm>
          <a:custGeom>
            <a:avLst/>
            <a:gdLst/>
            <a:ahLst/>
            <a:cxnLst/>
            <a:rect l="l" t="t" r="r" b="b"/>
            <a:pathLst>
              <a:path w="20103649" h="3298328">
                <a:moveTo>
                  <a:pt x="0" y="3298328"/>
                </a:moveTo>
                <a:lnTo>
                  <a:pt x="20103649" y="3298328"/>
                </a:lnTo>
                <a:lnTo>
                  <a:pt x="20103649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" y="8565184"/>
            <a:ext cx="20103649" cy="2743371"/>
          </a:xfrm>
          <a:custGeom>
            <a:avLst/>
            <a:gdLst/>
            <a:ahLst/>
            <a:cxnLst/>
            <a:rect l="l" t="t" r="r" b="b"/>
            <a:pathLst>
              <a:path w="20103649" h="2743371">
                <a:moveTo>
                  <a:pt x="0" y="2743371"/>
                </a:moveTo>
                <a:lnTo>
                  <a:pt x="20103649" y="2743371"/>
                </a:lnTo>
                <a:lnTo>
                  <a:pt x="20103649" y="0"/>
                </a:lnTo>
                <a:lnTo>
                  <a:pt x="0" y="0"/>
                </a:lnTo>
                <a:lnTo>
                  <a:pt x="0" y="2743371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5266855"/>
          </a:xfrm>
          <a:custGeom>
            <a:avLst/>
            <a:gdLst/>
            <a:ahLst/>
            <a:cxnLst/>
            <a:rect l="l" t="t" r="r" b="b"/>
            <a:pathLst>
              <a:path w="20104099" h="5266855">
                <a:moveTo>
                  <a:pt x="20104099" y="0"/>
                </a:moveTo>
                <a:lnTo>
                  <a:pt x="20104099" y="5266855"/>
                </a:lnTo>
                <a:lnTo>
                  <a:pt x="0" y="5266855"/>
                </a:lnTo>
                <a:lnTo>
                  <a:pt x="0" y="0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DE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 smtClean="0">
                <a:latin typeface="Brandon Text Black"/>
                <a:cs typeface="Brandon Text Black"/>
              </a:rPr>
              <a:t>DE</a:t>
            </a:r>
            <a:r>
              <a:rPr sz="6600" spc="-80" dirty="0" smtClean="0">
                <a:latin typeface="Brandon Text Black"/>
                <a:cs typeface="Brandon Text Black"/>
              </a:rPr>
              <a:t>S</a:t>
            </a:r>
            <a:r>
              <a:rPr sz="6600" spc="-175" dirty="0" smtClean="0">
                <a:latin typeface="Brandon Text Black"/>
                <a:cs typeface="Brandon Text Black"/>
              </a:rPr>
              <a:t>A</a:t>
            </a:r>
            <a:r>
              <a:rPr sz="6600" spc="-165" dirty="0" smtClean="0">
                <a:latin typeface="Brandon Text Black"/>
                <a:cs typeface="Brandon Text Black"/>
              </a:rPr>
              <a:t>C</a:t>
            </a:r>
            <a:r>
              <a:rPr sz="6600" spc="-45" dirty="0" smtClean="0">
                <a:latin typeface="Brandon Text Black"/>
                <a:cs typeface="Brandon Text Black"/>
              </a:rPr>
              <a:t>OPLADO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272" y="4308070"/>
            <a:ext cx="10527665" cy="1478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255" marR="12700" indent="-377190">
              <a:lnSpc>
                <a:spcPct val="167500"/>
              </a:lnSpc>
              <a:tabLst>
                <a:tab pos="389255" algn="l"/>
              </a:tabLst>
            </a:pPr>
            <a:r>
              <a:rPr sz="2450" dirty="0" smtClean="0">
                <a:latin typeface="Brandon Text Black"/>
                <a:cs typeface="Brandon Text Black"/>
              </a:rPr>
              <a:t>+	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15" dirty="0" smtClean="0">
                <a:latin typeface="Brandon Text Bold"/>
                <a:cs typeface="Brandon Text Bold"/>
              </a:rPr>
              <a:t>OS</a:t>
            </a:r>
            <a:r>
              <a:rPr sz="2850" spc="5" dirty="0" smtClean="0">
                <a:latin typeface="Brandon Text Bold"/>
                <a:cs typeface="Brandon Text Bold"/>
              </a:rPr>
              <a:t> M</a:t>
            </a:r>
            <a:r>
              <a:rPr sz="2850" spc="20" dirty="0" smtClean="0">
                <a:latin typeface="Brandon Text Bold"/>
                <a:cs typeface="Brandon Text Bold"/>
              </a:rPr>
              <a:t>ÓDU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15" dirty="0" smtClean="0">
                <a:latin typeface="Brandon Text Bold"/>
                <a:cs typeface="Brandon Text Bold"/>
              </a:rPr>
              <a:t>OS,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B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20" dirty="0" smtClean="0">
                <a:latin typeface="Brandon Text Bold"/>
                <a:cs typeface="Brandon Text Bold"/>
              </a:rPr>
              <a:t>OQU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SE</a:t>
            </a:r>
            <a:r>
              <a:rPr sz="2850" spc="-10" dirty="0" smtClean="0">
                <a:latin typeface="Brandon Text Bold"/>
                <a:cs typeface="Brandon Text Bold"/>
              </a:rPr>
              <a:t>R</a:t>
            </a:r>
            <a:r>
              <a:rPr sz="2850" spc="15" dirty="0" smtClean="0">
                <a:latin typeface="Brandon Text Bold"/>
                <a:cs typeface="Brandon Text Bold"/>
              </a:rPr>
              <a:t>VICIOS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APLIC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CIÓN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NO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DEPENDEN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IMPLEMEN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CIÓN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15" dirty="0" smtClean="0">
                <a:latin typeface="Brandon Text Bold"/>
                <a:cs typeface="Brandon Text Bold"/>
              </a:rPr>
              <a:t>OS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DEMÁS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3223" y="6061938"/>
            <a:ext cx="6146165" cy="119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SE</a:t>
            </a:r>
            <a:r>
              <a:rPr sz="2850" spc="-150" dirty="0" smtClean="0">
                <a:latin typeface="Brandon Text Bold"/>
                <a:cs typeface="Brandon Text Bold"/>
              </a:rPr>
              <a:t>P</a:t>
            </a:r>
            <a:r>
              <a:rPr sz="2850" spc="15" dirty="0" smtClean="0">
                <a:latin typeface="Brandon Text Bold"/>
                <a:cs typeface="Brandon Text Bold"/>
              </a:rPr>
              <a:t>AR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CIÓN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CA</a:t>
            </a:r>
            <a:r>
              <a:rPr sz="2850" spc="-150" dirty="0" smtClean="0">
                <a:latin typeface="Brandon Text Bold"/>
                <a:cs typeface="Brandon Text Bold"/>
              </a:rPr>
              <a:t>P</a:t>
            </a:r>
            <a:r>
              <a:rPr sz="2850" spc="15" dirty="0" smtClean="0">
                <a:latin typeface="Brandon Text Bold"/>
                <a:cs typeface="Brandon Text Bold"/>
              </a:rPr>
              <a:t>AS</a:t>
            </a:r>
            <a:endParaRPr sz="2850">
              <a:latin typeface="Brandon Text Bold"/>
              <a:cs typeface="Brandon Text Bold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DISEÑO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ORIEN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20" dirty="0" smtClean="0">
                <a:latin typeface="Brandon Text Bold"/>
                <a:cs typeface="Brandon Text Bold"/>
              </a:rPr>
              <a:t>ADO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INTER</a:t>
            </a:r>
            <a:r>
              <a:rPr sz="2850" spc="-125" dirty="0" smtClean="0">
                <a:latin typeface="Brandon Text Bold"/>
                <a:cs typeface="Brandon Text Bold"/>
              </a:rPr>
              <a:t>F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272" y="6829889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272" y="6086351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" y="0"/>
            <a:ext cx="20103649" cy="3298328"/>
          </a:xfrm>
          <a:custGeom>
            <a:avLst/>
            <a:gdLst/>
            <a:ahLst/>
            <a:cxnLst/>
            <a:rect l="l" t="t" r="r" b="b"/>
            <a:pathLst>
              <a:path w="20103649" h="3298328">
                <a:moveTo>
                  <a:pt x="0" y="3298328"/>
                </a:moveTo>
                <a:lnTo>
                  <a:pt x="20103649" y="3298328"/>
                </a:lnTo>
                <a:lnTo>
                  <a:pt x="20103649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" y="8565184"/>
            <a:ext cx="20103649" cy="2743371"/>
          </a:xfrm>
          <a:custGeom>
            <a:avLst/>
            <a:gdLst/>
            <a:ahLst/>
            <a:cxnLst/>
            <a:rect l="l" t="t" r="r" b="b"/>
            <a:pathLst>
              <a:path w="20103649" h="2743371">
                <a:moveTo>
                  <a:pt x="0" y="2743371"/>
                </a:moveTo>
                <a:lnTo>
                  <a:pt x="20103649" y="2743371"/>
                </a:lnTo>
                <a:lnTo>
                  <a:pt x="20103649" y="0"/>
                </a:lnTo>
                <a:lnTo>
                  <a:pt x="0" y="0"/>
                </a:lnTo>
                <a:lnTo>
                  <a:pt x="0" y="2743371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5266855"/>
          </a:xfrm>
          <a:custGeom>
            <a:avLst/>
            <a:gdLst/>
            <a:ahLst/>
            <a:cxnLst/>
            <a:rect l="l" t="t" r="r" b="b"/>
            <a:pathLst>
              <a:path w="20104099" h="5266855">
                <a:moveTo>
                  <a:pt x="20104099" y="0"/>
                </a:moveTo>
                <a:lnTo>
                  <a:pt x="20104099" y="5266855"/>
                </a:lnTo>
                <a:lnTo>
                  <a:pt x="0" y="5266855"/>
                </a:lnTo>
                <a:lnTo>
                  <a:pt x="0" y="0"/>
                </a:lnTo>
                <a:lnTo>
                  <a:pt x="20104099" y="0"/>
                </a:lnTo>
              </a:path>
            </a:pathLst>
          </a:custGeom>
          <a:solidFill>
            <a:srgbClr val="B5D7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 smtClean="0">
                <a:latin typeface="Brandon Text Black"/>
                <a:cs typeface="Brandon Text Black"/>
              </a:rPr>
              <a:t>RESPON</a:t>
            </a:r>
            <a:r>
              <a:rPr sz="6600" spc="-80" dirty="0" smtClean="0">
                <a:latin typeface="Brandon Text Black"/>
                <a:cs typeface="Brandon Text Black"/>
              </a:rPr>
              <a:t>S</a:t>
            </a:r>
            <a:r>
              <a:rPr sz="6600" spc="-35" dirty="0" smtClean="0">
                <a:latin typeface="Brandon Text Black"/>
                <a:cs typeface="Brandon Text Black"/>
              </a:rPr>
              <a:t>ABILI</a:t>
            </a:r>
            <a:r>
              <a:rPr sz="6600" spc="-180" dirty="0" smtClean="0">
                <a:latin typeface="Brandon Text Black"/>
                <a:cs typeface="Brandon Text Black"/>
              </a:rPr>
              <a:t>D</a:t>
            </a:r>
            <a:r>
              <a:rPr sz="6600" spc="-50" dirty="0" smtClean="0">
                <a:latin typeface="Brandon Text Black"/>
                <a:cs typeface="Brandon Text Black"/>
              </a:rPr>
              <a:t>AD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45" dirty="0" smtClean="0">
                <a:latin typeface="Brandon Text Black"/>
                <a:cs typeface="Brandon Text Black"/>
              </a:rPr>
              <a:t>ÚNICA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272" y="4643133"/>
            <a:ext cx="17084675" cy="2651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89255" algn="l"/>
              </a:tabLst>
            </a:pPr>
            <a:r>
              <a:rPr sz="2450" dirty="0" smtClean="0">
                <a:latin typeface="Brandon Text Black"/>
                <a:cs typeface="Brandon Text Black"/>
              </a:rPr>
              <a:t>+	</a:t>
            </a:r>
            <a:r>
              <a:rPr sz="2850" spc="15" dirty="0" smtClean="0">
                <a:latin typeface="Brandon Text Bold"/>
                <a:cs typeface="Brandon Text Bold"/>
              </a:rPr>
              <a:t>TENER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BIEN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IDENTIFICADO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QUIÉN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H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QUÉ</a:t>
            </a:r>
            <a:endParaRPr sz="2850">
              <a:latin typeface="Brandon Text Bold"/>
              <a:cs typeface="Brandon Text Bold"/>
            </a:endParaRPr>
          </a:p>
          <a:p>
            <a:pPr>
              <a:lnSpc>
                <a:spcPts val="500"/>
              </a:lnSpc>
              <a:spcBef>
                <a:spcPts val="44"/>
              </a:spcBef>
            </a:pPr>
            <a:endParaRPr sz="500"/>
          </a:p>
          <a:p>
            <a:pPr marL="389255" marR="12700">
              <a:lnSpc>
                <a:spcPts val="5770"/>
              </a:lnSpc>
            </a:pPr>
            <a:r>
              <a:rPr sz="2850" spc="-150" dirty="0" smtClean="0">
                <a:latin typeface="Brandon Text Bold"/>
                <a:cs typeface="Brandon Text Bold"/>
              </a:rPr>
              <a:t>P</a:t>
            </a:r>
            <a:r>
              <a:rPr sz="2850" spc="15" dirty="0" smtClean="0">
                <a:latin typeface="Brandon Text Bold"/>
                <a:cs typeface="Brandon Text Bold"/>
              </a:rPr>
              <a:t>ARA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35" dirty="0" smtClean="0">
                <a:latin typeface="Brandon Text Bold"/>
                <a:cs typeface="Brandon Text Bold"/>
              </a:rPr>
              <a:t>C</a:t>
            </a:r>
            <a:r>
              <a:rPr sz="2850" spc="15" dirty="0" smtClean="0">
                <a:latin typeface="Brandon Text Bold"/>
                <a:cs typeface="Brandon Text Bold"/>
              </a:rPr>
              <a:t>ONTENER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PRO</a:t>
            </a:r>
            <a:r>
              <a:rPr sz="2850" spc="-150" dirty="0" smtClean="0">
                <a:latin typeface="Brandon Text Bold"/>
                <a:cs typeface="Brandon Text Bold"/>
              </a:rPr>
              <a:t>P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20" dirty="0" smtClean="0">
                <a:latin typeface="Brandon Text Bold"/>
                <a:cs typeface="Brandon Text Bold"/>
              </a:rPr>
              <a:t>G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CIÓN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DEL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CAMBI</a:t>
            </a:r>
            <a:r>
              <a:rPr sz="2850" spc="-15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, </a:t>
            </a:r>
            <a:r>
              <a:rPr sz="2850" spc="15" dirty="0" smtClean="0">
                <a:latin typeface="Brandon Text Bold"/>
                <a:cs typeface="Brandon Text Bold"/>
              </a:rPr>
              <a:t>DEBE</a:t>
            </a:r>
            <a:r>
              <a:rPr sz="2850" spc="5" dirty="0" smtClean="0">
                <a:latin typeface="Brandon Text Bold"/>
                <a:cs typeface="Brandon Text Bold"/>
              </a:rPr>
              <a:t>M</a:t>
            </a:r>
            <a:r>
              <a:rPr sz="2850" spc="15" dirty="0" smtClean="0">
                <a:latin typeface="Brandon Text Bold"/>
                <a:cs typeface="Brandon Text Bold"/>
              </a:rPr>
              <a:t>OS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SE</a:t>
            </a:r>
            <a:r>
              <a:rPr sz="2850" spc="-150" dirty="0" smtClean="0">
                <a:latin typeface="Brandon Text Bold"/>
                <a:cs typeface="Brandon Text Bold"/>
              </a:rPr>
              <a:t>P</a:t>
            </a:r>
            <a:r>
              <a:rPr sz="2850" spc="15" dirty="0" smtClean="0">
                <a:latin typeface="Brandon Text Bold"/>
                <a:cs typeface="Brandon Text Bold"/>
              </a:rPr>
              <a:t>ARAR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SPON</a:t>
            </a:r>
            <a:r>
              <a:rPr sz="2850" spc="0" dirty="0" smtClean="0">
                <a:latin typeface="Brandon Text Bold"/>
                <a:cs typeface="Brandon Text Bold"/>
              </a:rPr>
              <a:t>S</a:t>
            </a:r>
            <a:r>
              <a:rPr sz="2850" spc="10" dirty="0" smtClean="0">
                <a:latin typeface="Brandon Text Bold"/>
                <a:cs typeface="Brandon Text Bold"/>
              </a:rPr>
              <a:t>ABILI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20" dirty="0" smtClean="0">
                <a:latin typeface="Brandon Text Bold"/>
                <a:cs typeface="Brandon Text Bold"/>
              </a:rPr>
              <a:t>AD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0" dirty="0" smtClean="0">
                <a:latin typeface="Brandon Text Bold"/>
                <a:cs typeface="Brandon Text Bold"/>
              </a:rPr>
              <a:t>S. SI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UNA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CLASE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AS</a:t>
            </a:r>
            <a:r>
              <a:rPr sz="2850" spc="-5" dirty="0" smtClean="0">
                <a:latin typeface="Brandon Text Bold"/>
                <a:cs typeface="Brandon Text Bold"/>
              </a:rPr>
              <a:t>U</a:t>
            </a:r>
            <a:r>
              <a:rPr sz="2850" spc="20" dirty="0" smtClean="0">
                <a:latin typeface="Brandon Text Bold"/>
                <a:cs typeface="Brandon Text Bold"/>
              </a:rPr>
              <a:t>ME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MÁS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UNA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SPON</a:t>
            </a:r>
            <a:r>
              <a:rPr sz="2850" spc="0" dirty="0" smtClean="0">
                <a:latin typeface="Brandon Text Bold"/>
                <a:cs typeface="Brandon Text Bold"/>
              </a:rPr>
              <a:t>S</a:t>
            </a:r>
            <a:r>
              <a:rPr sz="2850" spc="10" dirty="0" smtClean="0">
                <a:latin typeface="Brandon Text Bold"/>
                <a:cs typeface="Brandon Text Bold"/>
              </a:rPr>
              <a:t>ABILI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15" dirty="0" smtClean="0">
                <a:latin typeface="Brandon Text Bold"/>
                <a:cs typeface="Brandon Text Bold"/>
              </a:rPr>
              <a:t>A</a:t>
            </a:r>
            <a:r>
              <a:rPr sz="2850" spc="-15" dirty="0" smtClean="0">
                <a:latin typeface="Brandon Text Bold"/>
                <a:cs typeface="Brandon Text Bold"/>
              </a:rPr>
              <a:t>D</a:t>
            </a:r>
            <a:r>
              <a:rPr sz="2850" spc="5" dirty="0" smtClean="0">
                <a:latin typeface="Brandon Text Bold"/>
                <a:cs typeface="Brandon Text Bold"/>
              </a:rPr>
              <a:t>, </a:t>
            </a:r>
            <a:r>
              <a:rPr sz="2850" spc="15" dirty="0" smtClean="0">
                <a:latin typeface="Brandon Text Bold"/>
                <a:cs typeface="Brandon Text Bold"/>
              </a:rPr>
              <a:t>SERÁ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MÁS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SENSIBLE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AL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CAMBI</a:t>
            </a:r>
            <a:r>
              <a:rPr sz="2850" spc="-15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.</a:t>
            </a:r>
            <a:endParaRPr sz="2850">
              <a:latin typeface="Brandon Text Bold"/>
              <a:cs typeface="Brandon Text Bold"/>
            </a:endParaRPr>
          </a:p>
          <a:p>
            <a:pPr>
              <a:lnSpc>
                <a:spcPts val="750"/>
              </a:lnSpc>
              <a:spcBef>
                <a:spcPts val="17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89255">
              <a:lnSpc>
                <a:spcPct val="100000"/>
              </a:lnSpc>
            </a:pPr>
            <a:r>
              <a:rPr sz="2850" spc="10" dirty="0" smtClean="0">
                <a:latin typeface="Brandon Text Bold"/>
                <a:cs typeface="Brandon Text Bold"/>
              </a:rPr>
              <a:t>SI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UNA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CLASE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AS</a:t>
            </a:r>
            <a:r>
              <a:rPr sz="2850" spc="-5" dirty="0" smtClean="0">
                <a:latin typeface="Brandon Text Bold"/>
                <a:cs typeface="Brandon Text Bold"/>
              </a:rPr>
              <a:t>U</a:t>
            </a:r>
            <a:r>
              <a:rPr sz="2850" spc="20" dirty="0" smtClean="0">
                <a:latin typeface="Brandon Text Bold"/>
                <a:cs typeface="Brandon Text Bold"/>
              </a:rPr>
              <a:t>ME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MÁS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UNA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SPON</a:t>
            </a:r>
            <a:r>
              <a:rPr sz="2850" spc="0" dirty="0" smtClean="0">
                <a:latin typeface="Brandon Text Bold"/>
                <a:cs typeface="Brandon Text Bold"/>
              </a:rPr>
              <a:t>S</a:t>
            </a:r>
            <a:r>
              <a:rPr sz="2850" spc="10" dirty="0" smtClean="0">
                <a:latin typeface="Brandon Text Bold"/>
                <a:cs typeface="Brandon Text Bold"/>
              </a:rPr>
              <a:t>ABILI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15" dirty="0" smtClean="0">
                <a:latin typeface="Brandon Text Bold"/>
                <a:cs typeface="Brandon Text Bold"/>
              </a:rPr>
              <a:t>A</a:t>
            </a:r>
            <a:r>
              <a:rPr sz="2850" spc="-15" dirty="0" smtClean="0">
                <a:latin typeface="Brandon Text Bold"/>
                <a:cs typeface="Brandon Text Bold"/>
              </a:rPr>
              <a:t>D</a:t>
            </a:r>
            <a:r>
              <a:rPr sz="2850" spc="5" dirty="0" smtClean="0">
                <a:latin typeface="Brandon Text Bold"/>
                <a:cs typeface="Brandon Text Bold"/>
              </a:rPr>
              <a:t>, </a:t>
            </a:r>
            <a:r>
              <a:rPr sz="2850" spc="15" dirty="0" smtClean="0">
                <a:latin typeface="Brandon Text Bold"/>
                <a:cs typeface="Brandon Text Bold"/>
              </a:rPr>
              <a:t>LAS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SPON</a:t>
            </a:r>
            <a:r>
              <a:rPr sz="2850" spc="0" dirty="0" smtClean="0">
                <a:latin typeface="Brandon Text Bold"/>
                <a:cs typeface="Brandon Text Bold"/>
              </a:rPr>
              <a:t>S</a:t>
            </a:r>
            <a:r>
              <a:rPr sz="2850" spc="10" dirty="0" smtClean="0">
                <a:latin typeface="Brandon Text Bold"/>
                <a:cs typeface="Brandon Text Bold"/>
              </a:rPr>
              <a:t>ABILI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20" dirty="0" smtClean="0">
                <a:latin typeface="Brandon Text Bold"/>
                <a:cs typeface="Brandon Text Bold"/>
              </a:rPr>
              <a:t>AD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35" dirty="0" smtClean="0">
                <a:latin typeface="Brandon Text Bold"/>
                <a:cs typeface="Brandon Text Bold"/>
              </a:rPr>
              <a:t>AC</a:t>
            </a:r>
            <a:r>
              <a:rPr sz="2850" spc="15" dirty="0" smtClean="0">
                <a:latin typeface="Brandon Text Bold"/>
                <a:cs typeface="Brandon Text Bold"/>
              </a:rPr>
              <a:t>OPLAN.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6107502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272" y="6777535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272" y="5405744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" y="0"/>
            <a:ext cx="20103649" cy="3298328"/>
          </a:xfrm>
          <a:custGeom>
            <a:avLst/>
            <a:gdLst/>
            <a:ahLst/>
            <a:cxnLst/>
            <a:rect l="l" t="t" r="r" b="b"/>
            <a:pathLst>
              <a:path w="20103649" h="3298328">
                <a:moveTo>
                  <a:pt x="0" y="3298328"/>
                </a:moveTo>
                <a:lnTo>
                  <a:pt x="20103649" y="3298328"/>
                </a:lnTo>
                <a:lnTo>
                  <a:pt x="20103649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" y="9329559"/>
            <a:ext cx="20103649" cy="1978997"/>
          </a:xfrm>
          <a:custGeom>
            <a:avLst/>
            <a:gdLst/>
            <a:ahLst/>
            <a:cxnLst/>
            <a:rect l="l" t="t" r="r" b="b"/>
            <a:pathLst>
              <a:path w="20103649" h="1978997">
                <a:moveTo>
                  <a:pt x="0" y="1978997"/>
                </a:moveTo>
                <a:lnTo>
                  <a:pt x="20103649" y="1978997"/>
                </a:lnTo>
                <a:lnTo>
                  <a:pt x="20103649" y="0"/>
                </a:lnTo>
                <a:lnTo>
                  <a:pt x="0" y="0"/>
                </a:lnTo>
                <a:lnTo>
                  <a:pt x="0" y="1978997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6031229"/>
          </a:xfrm>
          <a:custGeom>
            <a:avLst/>
            <a:gdLst/>
            <a:ahLst/>
            <a:cxnLst/>
            <a:rect l="l" t="t" r="r" b="b"/>
            <a:pathLst>
              <a:path w="20104099" h="6031229">
                <a:moveTo>
                  <a:pt x="20104099" y="6031229"/>
                </a:moveTo>
                <a:lnTo>
                  <a:pt x="0" y="6031229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6031229"/>
                </a:lnTo>
                <a:close/>
              </a:path>
            </a:pathLst>
          </a:custGeom>
          <a:solidFill>
            <a:srgbClr val="8ADD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0" dirty="0" smtClean="0">
                <a:latin typeface="Brandon Text Black"/>
                <a:cs typeface="Brandon Text Black"/>
              </a:rPr>
              <a:t>TESTEABLE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3223" y="3611345"/>
            <a:ext cx="11201400" cy="222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688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AS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GURAR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QUE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GLAS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N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GOCIO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SIEMPRE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C</a:t>
            </a:r>
            <a:r>
              <a:rPr sz="2850" spc="-5" dirty="0" smtClean="0">
                <a:latin typeface="Brandon Text Bold"/>
                <a:cs typeface="Brandon Text Bold"/>
              </a:rPr>
              <a:t>U</a:t>
            </a:r>
            <a:r>
              <a:rPr sz="2850" spc="15" dirty="0" smtClean="0">
                <a:latin typeface="Brandon Text Bold"/>
                <a:cs typeface="Brandon Text Bold"/>
              </a:rPr>
              <a:t>MPLEN</a:t>
            </a:r>
            <a:r>
              <a:rPr sz="2850" spc="10" dirty="0" smtClean="0">
                <a:latin typeface="Brandon Text Bold"/>
                <a:cs typeface="Brandon Text Bold"/>
              </a:rPr>
              <a:t> AS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GURAR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QUE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15" dirty="0" smtClean="0">
                <a:latin typeface="Brandon Text Bold"/>
                <a:cs typeface="Brandon Text Bold"/>
              </a:rPr>
              <a:t>ÓGICA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PR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SEN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CIÓN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FUNCIONA</a:t>
            </a:r>
            <a:r>
              <a:rPr sz="2850" spc="10" dirty="0" smtClean="0">
                <a:latin typeface="Brandon Text Bold"/>
                <a:cs typeface="Brandon Text Bold"/>
              </a:rPr>
              <a:t> EVI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15" dirty="0" smtClean="0">
                <a:latin typeface="Brandon Text Bold"/>
                <a:cs typeface="Brandon Text Bold"/>
              </a:rPr>
              <a:t>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BUGS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GR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SIÓN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6109161"/>
            <a:ext cx="7920355" cy="457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89255" algn="l"/>
              </a:tabLst>
            </a:pPr>
            <a:r>
              <a:rPr sz="2450" dirty="0" smtClean="0">
                <a:latin typeface="Brandon Text Black"/>
                <a:cs typeface="Brandon Text Black"/>
              </a:rPr>
              <a:t>+	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CELERAR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VE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15" dirty="0" smtClean="0">
                <a:latin typeface="Brandon Text Bold"/>
                <a:cs typeface="Brandon Text Bold"/>
              </a:rPr>
              <a:t>OCI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20" dirty="0" smtClean="0">
                <a:latin typeface="Brandon Text Bold"/>
                <a:cs typeface="Brandon Text Bold"/>
              </a:rPr>
              <a:t>AD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D</a:t>
            </a:r>
            <a:r>
              <a:rPr sz="2850" spc="0" dirty="0" smtClean="0">
                <a:latin typeface="Brandon Text Bold"/>
                <a:cs typeface="Brandon Text Bold"/>
              </a:rPr>
              <a:t>ES</a:t>
            </a:r>
            <a:r>
              <a:rPr sz="2850" spc="15" dirty="0" smtClean="0">
                <a:latin typeface="Brandon Text Bold"/>
                <a:cs typeface="Brandon Text Bold"/>
              </a:rPr>
              <a:t>ARROL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20" dirty="0" smtClean="0">
                <a:latin typeface="Brandon Text Bold"/>
                <a:cs typeface="Brandon Text Bold"/>
              </a:rPr>
              <a:t>O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3223" y="6543193"/>
            <a:ext cx="14288135" cy="1489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688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PRO</a:t>
            </a:r>
            <a:r>
              <a:rPr sz="2850" spc="-10" dirty="0" smtClean="0">
                <a:latin typeface="Brandon Text Bold"/>
                <a:cs typeface="Brandon Text Bold"/>
              </a:rPr>
              <a:t>B</a:t>
            </a:r>
            <a:r>
              <a:rPr sz="2850" spc="15" dirty="0" smtClean="0">
                <a:latin typeface="Brandon Text Bold"/>
                <a:cs typeface="Brandon Text Bold"/>
              </a:rPr>
              <a:t>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UN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D</a:t>
            </a:r>
            <a:r>
              <a:rPr sz="2850" spc="0" dirty="0" smtClean="0">
                <a:latin typeface="Brandon Text Bold"/>
                <a:cs typeface="Brandon Text Bold"/>
              </a:rPr>
              <a:t>ES</a:t>
            </a:r>
            <a:r>
              <a:rPr sz="2850" spc="15" dirty="0" smtClean="0">
                <a:latin typeface="Brandon Text Bold"/>
                <a:cs typeface="Brandon Text Bold"/>
              </a:rPr>
              <a:t>ARROL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20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SIN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SPERAR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QUE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DEPENDENCIAS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STÉN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0" dirty="0" smtClean="0">
                <a:latin typeface="Brandon Text Bold"/>
                <a:cs typeface="Brandon Text Bold"/>
              </a:rPr>
              <a:t>FINALIZA-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15" dirty="0" smtClean="0">
                <a:latin typeface="Brandon Text Bold"/>
                <a:cs typeface="Brandon Text Bold"/>
              </a:rPr>
              <a:t>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(INTER</a:t>
            </a:r>
            <a:r>
              <a:rPr sz="2850" spc="-125" dirty="0" smtClean="0">
                <a:latin typeface="Brandon Text Bold"/>
                <a:cs typeface="Brandon Text Bold"/>
              </a:rPr>
              <a:t>F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lang="es-ES" sz="2850" spc="15" dirty="0">
                <a:latin typeface="Brandon Text Bold"/>
                <a:cs typeface="Brandon Text Bold"/>
              </a:rPr>
              <a:t>S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0" dirty="0" smtClean="0">
                <a:latin typeface="Brandon Text Bold"/>
                <a:cs typeface="Brandon Text Bold"/>
              </a:rPr>
              <a:t>S,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INY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-35" dirty="0" smtClean="0">
                <a:latin typeface="Brandon Text Bold"/>
                <a:cs typeface="Brandon Text Bold"/>
              </a:rPr>
              <a:t>C</a:t>
            </a:r>
            <a:r>
              <a:rPr sz="2850" spc="15" dirty="0" smtClean="0">
                <a:latin typeface="Brandon Text Bold"/>
                <a:cs typeface="Brandon Text Bold"/>
              </a:rPr>
              <a:t>CIÓN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DEPENDENCIAS).</a:t>
            </a:r>
            <a:endParaRPr sz="2850" dirty="0">
              <a:latin typeface="Brandon Text Bold"/>
              <a:cs typeface="Brandon Tex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3223" y="8307943"/>
            <a:ext cx="7040245" cy="457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AS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GURAR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INT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GRI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20" dirty="0" smtClean="0">
                <a:latin typeface="Brandon Text Bold"/>
                <a:cs typeface="Brandon Text Bold"/>
              </a:rPr>
              <a:t>AD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DEL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35" dirty="0" smtClean="0">
                <a:latin typeface="Brandon Text Bold"/>
                <a:cs typeface="Brandon Text Bold"/>
              </a:rPr>
              <a:t>C</a:t>
            </a:r>
            <a:r>
              <a:rPr sz="2850" spc="15" dirty="0" smtClean="0">
                <a:latin typeface="Brandon Text Bold"/>
                <a:cs typeface="Brandon Text Bold"/>
              </a:rPr>
              <a:t>ÓDIGO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6272" y="3940029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6272" y="4683567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6272" y="5437470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6272" y="6882452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6272" y="8327435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0"/>
            <a:ext cx="20103660" cy="11308556"/>
          </a:xfrm>
          <a:custGeom>
            <a:avLst/>
            <a:gdLst/>
            <a:ahLst/>
            <a:cxnLst/>
            <a:rect l="l" t="t" r="r" b="b"/>
            <a:pathLst>
              <a:path w="20103660" h="11308556">
                <a:moveTo>
                  <a:pt x="0" y="11308556"/>
                </a:moveTo>
                <a:lnTo>
                  <a:pt x="20103660" y="11308556"/>
                </a:lnTo>
                <a:lnTo>
                  <a:pt x="20103660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17067" y="4813408"/>
            <a:ext cx="10841990" cy="1047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 smtClean="0">
                <a:latin typeface="Brandon Text Black"/>
                <a:cs typeface="Brandon Text Black"/>
              </a:rPr>
              <a:t>PRESEN</a:t>
            </a:r>
            <a:r>
              <a:rPr sz="6600" spc="-345" dirty="0" smtClean="0">
                <a:latin typeface="Brandon Text Black"/>
                <a:cs typeface="Brandon Text Black"/>
              </a:rPr>
              <a:t>T</a:t>
            </a:r>
            <a:r>
              <a:rPr sz="6600" spc="-175" dirty="0" smtClean="0">
                <a:latin typeface="Brandon Text Black"/>
                <a:cs typeface="Brandon Text Black"/>
              </a:rPr>
              <a:t>A</a:t>
            </a:r>
            <a:r>
              <a:rPr sz="6600" spc="-45" dirty="0" smtClean="0">
                <a:latin typeface="Brandon Text Black"/>
                <a:cs typeface="Brandon Text Black"/>
              </a:rPr>
              <a:t>CIÓN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40" dirty="0" smtClean="0">
                <a:latin typeface="Brandon Text Black"/>
                <a:cs typeface="Brandon Text Black"/>
              </a:rPr>
              <a:t>DEL</a:t>
            </a:r>
            <a:r>
              <a:rPr sz="6600" spc="-200" dirty="0" smtClean="0">
                <a:latin typeface="Brandon Text Black"/>
                <a:cs typeface="Brandon Text Black"/>
              </a:rPr>
              <a:t> </a:t>
            </a:r>
            <a:r>
              <a:rPr sz="6600" spc="-40" dirty="0" smtClean="0">
                <a:latin typeface="Brandon Text Black"/>
                <a:cs typeface="Brandon Text Black"/>
              </a:rPr>
              <a:t>JU</a:t>
            </a:r>
            <a:r>
              <a:rPr sz="6600" spc="-114" dirty="0" smtClean="0">
                <a:latin typeface="Brandon Text Black"/>
                <a:cs typeface="Brandon Text Black"/>
              </a:rPr>
              <a:t>E</a:t>
            </a:r>
            <a:r>
              <a:rPr sz="6600" spc="-50" dirty="0" smtClean="0">
                <a:latin typeface="Brandon Text Black"/>
                <a:cs typeface="Brandon Text Black"/>
              </a:rPr>
              <a:t>GO</a:t>
            </a:r>
            <a:endParaRPr sz="6600">
              <a:latin typeface="Brandon Text Black"/>
              <a:cs typeface="Brandon Tex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429" y="0"/>
            <a:ext cx="20103660" cy="11308556"/>
          </a:xfrm>
          <a:custGeom>
            <a:avLst/>
            <a:gdLst/>
            <a:ahLst/>
            <a:cxnLst/>
            <a:rect l="l" t="t" r="r" b="b"/>
            <a:pathLst>
              <a:path w="20103660" h="11308556">
                <a:moveTo>
                  <a:pt x="0" y="11308556"/>
                </a:moveTo>
                <a:lnTo>
                  <a:pt x="20103660" y="11308556"/>
                </a:lnTo>
                <a:lnTo>
                  <a:pt x="20103660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9400"/>
            <a:ext cx="13868400" cy="112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440" y="223092"/>
            <a:ext cx="20103660" cy="11308556"/>
          </a:xfrm>
          <a:custGeom>
            <a:avLst/>
            <a:gdLst/>
            <a:ahLst/>
            <a:cxnLst/>
            <a:rect l="l" t="t" r="r" b="b"/>
            <a:pathLst>
              <a:path w="20103660" h="11308556">
                <a:moveTo>
                  <a:pt x="0" y="11308556"/>
                </a:moveTo>
                <a:lnTo>
                  <a:pt x="20103660" y="11308556"/>
                </a:lnTo>
                <a:lnTo>
                  <a:pt x="20103660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23092"/>
            <a:ext cx="16611600" cy="108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" y="7144"/>
            <a:ext cx="20103660" cy="11308556"/>
          </a:xfrm>
          <a:custGeom>
            <a:avLst/>
            <a:gdLst/>
            <a:ahLst/>
            <a:cxnLst/>
            <a:rect l="l" t="t" r="r" b="b"/>
            <a:pathLst>
              <a:path w="20103660" h="11308556">
                <a:moveTo>
                  <a:pt x="0" y="11308556"/>
                </a:moveTo>
                <a:lnTo>
                  <a:pt x="20103660" y="11308556"/>
                </a:lnTo>
                <a:lnTo>
                  <a:pt x="20103660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99994" y="1238250"/>
            <a:ext cx="8304530" cy="1047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6600" spc="-45" dirty="0" smtClean="0">
                <a:latin typeface="Brandon Text Black"/>
                <a:cs typeface="Brandon Text Black"/>
              </a:rPr>
              <a:t>TIME TO CODE</a:t>
            </a:r>
            <a:endParaRPr sz="6600" dirty="0">
              <a:latin typeface="Brandon Text Black"/>
              <a:cs typeface="Brandon Text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6650" y="3067050"/>
            <a:ext cx="1706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600" b="1" dirty="0" smtClean="0">
                <a:latin typeface="Brandon Text" charset="0"/>
                <a:ea typeface="Brandon Text" charset="0"/>
                <a:cs typeface="Brandon Text" charset="0"/>
              </a:rPr>
              <a:t>CUANDO EL JUGADOR PIERDE, MOSTRAR UN POPUP CON UN BOTON PARA QUE EL USUARIO REINICIE EL JUEGO, EN VEZ DE QUE SE HAGA SOLO.</a:t>
            </a:r>
          </a:p>
          <a:p>
            <a:pPr marL="571500" marR="0" lvl="0" indent="-5715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600" b="1" dirty="0">
              <a:latin typeface="Brandon Text" charset="0"/>
              <a:ea typeface="Brandon Text" charset="0"/>
              <a:cs typeface="Brandon Text" charset="0"/>
            </a:endParaRPr>
          </a:p>
          <a:p>
            <a:pPr marL="571500" marR="0" lvl="0" indent="-5715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600" b="1" dirty="0" smtClean="0">
              <a:latin typeface="Brandon Text" charset="0"/>
              <a:ea typeface="Brandon Text" charset="0"/>
              <a:cs typeface="Brandon Text" charset="0"/>
            </a:endParaRPr>
          </a:p>
          <a:p>
            <a:pPr marL="571500" marR="0" lvl="0" indent="-5715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600" b="1" dirty="0" smtClean="0">
                <a:latin typeface="Brandon Text" charset="0"/>
                <a:ea typeface="Brandon Text" charset="0"/>
                <a:cs typeface="Brandon Text" charset="0"/>
              </a:rPr>
              <a:t>¿CÓMO Y DÓNDE EL USUARIO INTERACTÚA CON EL JUEGO?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" y="0"/>
            <a:ext cx="20103649" cy="3298328"/>
          </a:xfrm>
          <a:custGeom>
            <a:avLst/>
            <a:gdLst/>
            <a:ahLst/>
            <a:cxnLst/>
            <a:rect l="l" t="t" r="r" b="b"/>
            <a:pathLst>
              <a:path w="20103649" h="3298328">
                <a:moveTo>
                  <a:pt x="0" y="3298328"/>
                </a:moveTo>
                <a:lnTo>
                  <a:pt x="20103649" y="3298328"/>
                </a:lnTo>
                <a:lnTo>
                  <a:pt x="20103649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" y="8565184"/>
            <a:ext cx="20103649" cy="2743371"/>
          </a:xfrm>
          <a:custGeom>
            <a:avLst/>
            <a:gdLst/>
            <a:ahLst/>
            <a:cxnLst/>
            <a:rect l="l" t="t" r="r" b="b"/>
            <a:pathLst>
              <a:path w="20103649" h="2743371">
                <a:moveTo>
                  <a:pt x="0" y="2743371"/>
                </a:moveTo>
                <a:lnTo>
                  <a:pt x="20103649" y="2743371"/>
                </a:lnTo>
                <a:lnTo>
                  <a:pt x="20103649" y="0"/>
                </a:lnTo>
                <a:lnTo>
                  <a:pt x="0" y="0"/>
                </a:lnTo>
                <a:lnTo>
                  <a:pt x="0" y="2743371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5266855"/>
          </a:xfrm>
          <a:custGeom>
            <a:avLst/>
            <a:gdLst/>
            <a:ahLst/>
            <a:cxnLst/>
            <a:rect l="l" t="t" r="r" b="b"/>
            <a:pathLst>
              <a:path w="20104099" h="5266855">
                <a:moveTo>
                  <a:pt x="20104099" y="5266855"/>
                </a:moveTo>
                <a:lnTo>
                  <a:pt x="0" y="5266855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5266855"/>
                </a:lnTo>
                <a:close/>
              </a:path>
            </a:pathLst>
          </a:custGeom>
          <a:solidFill>
            <a:srgbClr val="B5D7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6600" spc="-45" dirty="0" smtClean="0">
                <a:latin typeface="Brandon Text Black"/>
                <a:cs typeface="Brandon Text Black"/>
              </a:rPr>
              <a:t>ROADMAP</a:t>
            </a:r>
            <a:endParaRPr sz="6600" dirty="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7650" y="3905250"/>
            <a:ext cx="15761627" cy="3688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210175">
              <a:lnSpc>
                <a:spcPct val="168800"/>
              </a:lnSpc>
            </a:pPr>
            <a:r>
              <a:rPr lang="es-ES" sz="2850" b="1" spc="20" dirty="0" smtClean="0">
                <a:latin typeface="Brandon Text" charset="0"/>
                <a:ea typeface="Brandon Text" charset="0"/>
                <a:cs typeface="Brandon Text" charset="0"/>
              </a:rPr>
              <a:t>INTRODUCCIÓN Y PROBLEMAS COMUNES</a:t>
            </a:r>
            <a:endParaRPr lang="es-ES" sz="2850" b="1" spc="20" dirty="0">
              <a:latin typeface="Brandon Text" charset="0"/>
              <a:ea typeface="Brandon Text" charset="0"/>
              <a:cs typeface="Brandon Text" charset="0"/>
            </a:endParaRPr>
          </a:p>
          <a:p>
            <a:pPr marL="12700" marR="5210175">
              <a:lnSpc>
                <a:spcPct val="168800"/>
              </a:lnSpc>
            </a:pPr>
            <a:r>
              <a:rPr lang="es-ES" sz="2850" b="1" spc="20" dirty="0" smtClean="0">
                <a:latin typeface="Brandon Text" charset="0"/>
                <a:ea typeface="Brandon Text" charset="0"/>
                <a:cs typeface="Brandon Text" charset="0"/>
              </a:rPr>
              <a:t>INTRODUCCIÓN AL PATRÓN MODEL VIEW PRESENTER</a:t>
            </a:r>
          </a:p>
          <a:p>
            <a:pPr marL="12700" marR="5210175">
              <a:lnSpc>
                <a:spcPct val="168800"/>
              </a:lnSpc>
            </a:pPr>
            <a:r>
              <a:rPr lang="es-ES" sz="2850" b="1" spc="20" dirty="0" smtClean="0">
                <a:latin typeface="Brandon Text" charset="0"/>
                <a:ea typeface="Brandon Text" charset="0"/>
                <a:cs typeface="Brandon Text" charset="0"/>
              </a:rPr>
              <a:t>¿QUÉ ES LA </a:t>
            </a:r>
            <a:r>
              <a:rPr lang="es-ES" sz="2850" b="1" spc="20" dirty="0">
                <a:latin typeface="Brandon Text" charset="0"/>
                <a:ea typeface="Brandon Text" charset="0"/>
                <a:cs typeface="Brandon Text" charset="0"/>
              </a:rPr>
              <a:t>CLEAN </a:t>
            </a:r>
            <a:r>
              <a:rPr lang="es-ES" sz="2850" b="1" spc="20" dirty="0" smtClean="0">
                <a:latin typeface="Brandon Text" charset="0"/>
                <a:ea typeface="Brandon Text" charset="0"/>
                <a:cs typeface="Brandon Text" charset="0"/>
              </a:rPr>
              <a:t>ARCHITECTURE?</a:t>
            </a:r>
          </a:p>
          <a:p>
            <a:pPr marL="12700" marR="5210175">
              <a:lnSpc>
                <a:spcPct val="168800"/>
              </a:lnSpc>
            </a:pPr>
            <a:r>
              <a:rPr lang="es-ES" sz="2850" b="1" spc="20" dirty="0" smtClean="0">
                <a:latin typeface="Brandon Text" charset="0"/>
                <a:ea typeface="Brandon Text" charset="0"/>
                <a:cs typeface="Brandon Text" charset="0"/>
              </a:rPr>
              <a:t>PRESENTACIÓN DEL JUEGO</a:t>
            </a:r>
          </a:p>
          <a:p>
            <a:pPr marL="12700" marR="5210175">
              <a:lnSpc>
                <a:spcPct val="168800"/>
              </a:lnSpc>
            </a:pPr>
            <a:r>
              <a:rPr lang="es-ES" sz="2850" b="1" spc="20" dirty="0" smtClean="0">
                <a:latin typeface="Brandon Text" charset="0"/>
                <a:ea typeface="Brandon Text" charset="0"/>
                <a:cs typeface="Brandon Text" charset="0"/>
              </a:rPr>
              <a:t>TIME TO CODE</a:t>
            </a:r>
            <a:endParaRPr sz="2850" b="1" dirty="0" smtClean="0">
              <a:latin typeface="Brandon Text" charset="0"/>
              <a:ea typeface="Brandon Text" charset="0"/>
              <a:cs typeface="Brandon Text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4149447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272" y="4882304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272" y="5625841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6272" y="6348333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6272" y="7091870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467850"/>
            <a:ext cx="20104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Brandon Text" charset="0"/>
                <a:ea typeface="Brandon Text" charset="0"/>
                <a:cs typeface="Brandon Text" charset="0"/>
              </a:rPr>
              <a:t>http://</a:t>
            </a:r>
            <a:r>
              <a:rPr lang="en-US" sz="4800" b="1" dirty="0" err="1" smtClean="0">
                <a:latin typeface="Brandon Text" charset="0"/>
                <a:ea typeface="Brandon Text" charset="0"/>
                <a:cs typeface="Brandon Text" charset="0"/>
              </a:rPr>
              <a:t>github.com</a:t>
            </a:r>
            <a:r>
              <a:rPr lang="en-US" sz="4800" b="1" dirty="0" smtClean="0">
                <a:latin typeface="Brandon Text" charset="0"/>
                <a:ea typeface="Brandon Text" charset="0"/>
                <a:cs typeface="Brandon Text" charset="0"/>
              </a:rPr>
              <a:t>/</a:t>
            </a:r>
            <a:r>
              <a:rPr lang="en-US" sz="4800" b="1" dirty="0" err="1" smtClean="0">
                <a:latin typeface="Brandon Text" charset="0"/>
                <a:ea typeface="Brandon Text" charset="0"/>
                <a:cs typeface="Brandon Text" charset="0"/>
              </a:rPr>
              <a:t>etermax</a:t>
            </a:r>
            <a:r>
              <a:rPr lang="en-US" sz="4800" b="1" dirty="0" smtClean="0">
                <a:latin typeface="Brandon Text" charset="0"/>
                <a:ea typeface="Brandon Text" charset="0"/>
                <a:cs typeface="Brandon Text" charset="0"/>
              </a:rPr>
              <a:t>/</a:t>
            </a:r>
            <a:r>
              <a:rPr lang="en-US" sz="4800" b="1" dirty="0" err="1" smtClean="0">
                <a:latin typeface="Brandon Text" charset="0"/>
                <a:ea typeface="Brandon Text" charset="0"/>
                <a:cs typeface="Brandon Text" charset="0"/>
              </a:rPr>
              <a:t>gamelab-mvd</a:t>
            </a:r>
            <a:endParaRPr lang="en-US" sz="4800" b="1" dirty="0">
              <a:latin typeface="Brandon Text" charset="0"/>
              <a:ea typeface="Brandon Text" charset="0"/>
              <a:cs typeface="Brandon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54" y="0"/>
            <a:ext cx="20083545" cy="11308556"/>
          </a:xfrm>
          <a:custGeom>
            <a:avLst/>
            <a:gdLst/>
            <a:ahLst/>
            <a:cxnLst/>
            <a:rect l="l" t="t" r="r" b="b"/>
            <a:pathLst>
              <a:path w="20083545" h="11308556">
                <a:moveTo>
                  <a:pt x="0" y="11308556"/>
                </a:moveTo>
                <a:lnTo>
                  <a:pt x="20083545" y="11308556"/>
                </a:lnTo>
                <a:lnTo>
                  <a:pt x="200835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8364" y="3828653"/>
            <a:ext cx="4670014" cy="4670014"/>
          </a:xfrm>
          <a:custGeom>
            <a:avLst/>
            <a:gdLst/>
            <a:ahLst/>
            <a:cxnLst/>
            <a:rect l="l" t="t" r="r" b="b"/>
            <a:pathLst>
              <a:path w="4670014" h="4670014">
                <a:moveTo>
                  <a:pt x="2335007" y="0"/>
                </a:moveTo>
                <a:lnTo>
                  <a:pt x="2143499" y="7740"/>
                </a:lnTo>
                <a:lnTo>
                  <a:pt x="1956255" y="30561"/>
                </a:lnTo>
                <a:lnTo>
                  <a:pt x="1773876" y="67861"/>
                </a:lnTo>
                <a:lnTo>
                  <a:pt x="1596962" y="119040"/>
                </a:lnTo>
                <a:lnTo>
                  <a:pt x="1426114" y="183497"/>
                </a:lnTo>
                <a:lnTo>
                  <a:pt x="1261934" y="260630"/>
                </a:lnTo>
                <a:lnTo>
                  <a:pt x="1105022" y="349839"/>
                </a:lnTo>
                <a:lnTo>
                  <a:pt x="955980" y="450522"/>
                </a:lnTo>
                <a:lnTo>
                  <a:pt x="815407" y="562079"/>
                </a:lnTo>
                <a:lnTo>
                  <a:pt x="683905" y="683909"/>
                </a:lnTo>
                <a:lnTo>
                  <a:pt x="562076" y="815411"/>
                </a:lnTo>
                <a:lnTo>
                  <a:pt x="450519" y="955984"/>
                </a:lnTo>
                <a:lnTo>
                  <a:pt x="349836" y="1105027"/>
                </a:lnTo>
                <a:lnTo>
                  <a:pt x="260628" y="1261939"/>
                </a:lnTo>
                <a:lnTo>
                  <a:pt x="183495" y="1426119"/>
                </a:lnTo>
                <a:lnTo>
                  <a:pt x="119039" y="1596966"/>
                </a:lnTo>
                <a:lnTo>
                  <a:pt x="67861" y="1773879"/>
                </a:lnTo>
                <a:lnTo>
                  <a:pt x="30561" y="1956258"/>
                </a:lnTo>
                <a:lnTo>
                  <a:pt x="7740" y="2143501"/>
                </a:lnTo>
                <a:lnTo>
                  <a:pt x="0" y="2335007"/>
                </a:lnTo>
                <a:lnTo>
                  <a:pt x="7740" y="2526515"/>
                </a:lnTo>
                <a:lnTo>
                  <a:pt x="30561" y="2713759"/>
                </a:lnTo>
                <a:lnTo>
                  <a:pt x="67861" y="2896138"/>
                </a:lnTo>
                <a:lnTo>
                  <a:pt x="119039" y="3073052"/>
                </a:lnTo>
                <a:lnTo>
                  <a:pt x="183495" y="3243899"/>
                </a:lnTo>
                <a:lnTo>
                  <a:pt x="260628" y="3408080"/>
                </a:lnTo>
                <a:lnTo>
                  <a:pt x="349836" y="3564992"/>
                </a:lnTo>
                <a:lnTo>
                  <a:pt x="450519" y="3714034"/>
                </a:lnTo>
                <a:lnTo>
                  <a:pt x="562076" y="3854607"/>
                </a:lnTo>
                <a:lnTo>
                  <a:pt x="683905" y="3986108"/>
                </a:lnTo>
                <a:lnTo>
                  <a:pt x="815407" y="4107938"/>
                </a:lnTo>
                <a:lnTo>
                  <a:pt x="955980" y="4219495"/>
                </a:lnTo>
                <a:lnTo>
                  <a:pt x="1105022" y="4320178"/>
                </a:lnTo>
                <a:lnTo>
                  <a:pt x="1261934" y="4409386"/>
                </a:lnTo>
                <a:lnTo>
                  <a:pt x="1426114" y="4486519"/>
                </a:lnTo>
                <a:lnTo>
                  <a:pt x="1596962" y="4550975"/>
                </a:lnTo>
                <a:lnTo>
                  <a:pt x="1773876" y="4602153"/>
                </a:lnTo>
                <a:lnTo>
                  <a:pt x="1956255" y="4639453"/>
                </a:lnTo>
                <a:lnTo>
                  <a:pt x="2143499" y="4662274"/>
                </a:lnTo>
                <a:lnTo>
                  <a:pt x="2335007" y="4670014"/>
                </a:lnTo>
                <a:lnTo>
                  <a:pt x="2526515" y="4662274"/>
                </a:lnTo>
                <a:lnTo>
                  <a:pt x="2713759" y="4639453"/>
                </a:lnTo>
                <a:lnTo>
                  <a:pt x="2896138" y="4602153"/>
                </a:lnTo>
                <a:lnTo>
                  <a:pt x="3073052" y="4550975"/>
                </a:lnTo>
                <a:lnTo>
                  <a:pt x="3243899" y="4486519"/>
                </a:lnTo>
                <a:lnTo>
                  <a:pt x="3408080" y="4409386"/>
                </a:lnTo>
                <a:lnTo>
                  <a:pt x="3564992" y="4320178"/>
                </a:lnTo>
                <a:lnTo>
                  <a:pt x="3714034" y="4219495"/>
                </a:lnTo>
                <a:lnTo>
                  <a:pt x="3854607" y="4107938"/>
                </a:lnTo>
                <a:lnTo>
                  <a:pt x="3986108" y="3986108"/>
                </a:lnTo>
                <a:lnTo>
                  <a:pt x="4107938" y="3854607"/>
                </a:lnTo>
                <a:lnTo>
                  <a:pt x="4219495" y="3714034"/>
                </a:lnTo>
                <a:lnTo>
                  <a:pt x="4320178" y="3564992"/>
                </a:lnTo>
                <a:lnTo>
                  <a:pt x="4409386" y="3408080"/>
                </a:lnTo>
                <a:lnTo>
                  <a:pt x="4486519" y="3243899"/>
                </a:lnTo>
                <a:lnTo>
                  <a:pt x="4550975" y="3073052"/>
                </a:lnTo>
                <a:lnTo>
                  <a:pt x="4602153" y="2896138"/>
                </a:lnTo>
                <a:lnTo>
                  <a:pt x="4639453" y="2713759"/>
                </a:lnTo>
                <a:lnTo>
                  <a:pt x="4662274" y="2526515"/>
                </a:lnTo>
                <a:lnTo>
                  <a:pt x="4670014" y="2335007"/>
                </a:lnTo>
                <a:lnTo>
                  <a:pt x="4662274" y="2143501"/>
                </a:lnTo>
                <a:lnTo>
                  <a:pt x="4639453" y="1956258"/>
                </a:lnTo>
                <a:lnTo>
                  <a:pt x="4602153" y="1773879"/>
                </a:lnTo>
                <a:lnTo>
                  <a:pt x="4550975" y="1596966"/>
                </a:lnTo>
                <a:lnTo>
                  <a:pt x="4486519" y="1426119"/>
                </a:lnTo>
                <a:lnTo>
                  <a:pt x="4409386" y="1261939"/>
                </a:lnTo>
                <a:lnTo>
                  <a:pt x="4320178" y="1105027"/>
                </a:lnTo>
                <a:lnTo>
                  <a:pt x="4219495" y="955984"/>
                </a:lnTo>
                <a:lnTo>
                  <a:pt x="4107938" y="815411"/>
                </a:lnTo>
                <a:lnTo>
                  <a:pt x="3986108" y="683909"/>
                </a:lnTo>
                <a:lnTo>
                  <a:pt x="3854607" y="562079"/>
                </a:lnTo>
                <a:lnTo>
                  <a:pt x="3714034" y="450522"/>
                </a:lnTo>
                <a:lnTo>
                  <a:pt x="3564992" y="349839"/>
                </a:lnTo>
                <a:lnTo>
                  <a:pt x="3408080" y="260630"/>
                </a:lnTo>
                <a:lnTo>
                  <a:pt x="3243899" y="183497"/>
                </a:lnTo>
                <a:lnTo>
                  <a:pt x="3073052" y="119040"/>
                </a:lnTo>
                <a:lnTo>
                  <a:pt x="2896138" y="67861"/>
                </a:lnTo>
                <a:lnTo>
                  <a:pt x="2713759" y="30561"/>
                </a:lnTo>
                <a:lnTo>
                  <a:pt x="2526515" y="7740"/>
                </a:lnTo>
                <a:lnTo>
                  <a:pt x="2335007" y="0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8920" y="3828653"/>
            <a:ext cx="4670014" cy="4670014"/>
          </a:xfrm>
          <a:custGeom>
            <a:avLst/>
            <a:gdLst/>
            <a:ahLst/>
            <a:cxnLst/>
            <a:rect l="l" t="t" r="r" b="b"/>
            <a:pathLst>
              <a:path w="4670014" h="4670014">
                <a:moveTo>
                  <a:pt x="2335007" y="0"/>
                </a:moveTo>
                <a:lnTo>
                  <a:pt x="2143499" y="7740"/>
                </a:lnTo>
                <a:lnTo>
                  <a:pt x="1956255" y="30561"/>
                </a:lnTo>
                <a:lnTo>
                  <a:pt x="1773876" y="67861"/>
                </a:lnTo>
                <a:lnTo>
                  <a:pt x="1596962" y="119040"/>
                </a:lnTo>
                <a:lnTo>
                  <a:pt x="1426114" y="183497"/>
                </a:lnTo>
                <a:lnTo>
                  <a:pt x="1261934" y="260630"/>
                </a:lnTo>
                <a:lnTo>
                  <a:pt x="1105022" y="349839"/>
                </a:lnTo>
                <a:lnTo>
                  <a:pt x="955980" y="450522"/>
                </a:lnTo>
                <a:lnTo>
                  <a:pt x="815407" y="562079"/>
                </a:lnTo>
                <a:lnTo>
                  <a:pt x="683905" y="683909"/>
                </a:lnTo>
                <a:lnTo>
                  <a:pt x="562076" y="815411"/>
                </a:lnTo>
                <a:lnTo>
                  <a:pt x="450519" y="955984"/>
                </a:lnTo>
                <a:lnTo>
                  <a:pt x="349836" y="1105027"/>
                </a:lnTo>
                <a:lnTo>
                  <a:pt x="260628" y="1261939"/>
                </a:lnTo>
                <a:lnTo>
                  <a:pt x="183495" y="1426119"/>
                </a:lnTo>
                <a:lnTo>
                  <a:pt x="119039" y="1596966"/>
                </a:lnTo>
                <a:lnTo>
                  <a:pt x="67861" y="1773879"/>
                </a:lnTo>
                <a:lnTo>
                  <a:pt x="30561" y="1956258"/>
                </a:lnTo>
                <a:lnTo>
                  <a:pt x="7740" y="2143501"/>
                </a:lnTo>
                <a:lnTo>
                  <a:pt x="0" y="2335007"/>
                </a:lnTo>
                <a:lnTo>
                  <a:pt x="7740" y="2526515"/>
                </a:lnTo>
                <a:lnTo>
                  <a:pt x="30561" y="2713759"/>
                </a:lnTo>
                <a:lnTo>
                  <a:pt x="67861" y="2896138"/>
                </a:lnTo>
                <a:lnTo>
                  <a:pt x="119039" y="3073052"/>
                </a:lnTo>
                <a:lnTo>
                  <a:pt x="183495" y="3243899"/>
                </a:lnTo>
                <a:lnTo>
                  <a:pt x="260628" y="3408080"/>
                </a:lnTo>
                <a:lnTo>
                  <a:pt x="349836" y="3564992"/>
                </a:lnTo>
                <a:lnTo>
                  <a:pt x="450519" y="3714034"/>
                </a:lnTo>
                <a:lnTo>
                  <a:pt x="562076" y="3854607"/>
                </a:lnTo>
                <a:lnTo>
                  <a:pt x="683905" y="3986108"/>
                </a:lnTo>
                <a:lnTo>
                  <a:pt x="815407" y="4107938"/>
                </a:lnTo>
                <a:lnTo>
                  <a:pt x="955980" y="4219495"/>
                </a:lnTo>
                <a:lnTo>
                  <a:pt x="1105022" y="4320178"/>
                </a:lnTo>
                <a:lnTo>
                  <a:pt x="1261934" y="4409386"/>
                </a:lnTo>
                <a:lnTo>
                  <a:pt x="1426114" y="4486519"/>
                </a:lnTo>
                <a:lnTo>
                  <a:pt x="1596962" y="4550975"/>
                </a:lnTo>
                <a:lnTo>
                  <a:pt x="1773876" y="4602153"/>
                </a:lnTo>
                <a:lnTo>
                  <a:pt x="1956255" y="4639453"/>
                </a:lnTo>
                <a:lnTo>
                  <a:pt x="2143499" y="4662274"/>
                </a:lnTo>
                <a:lnTo>
                  <a:pt x="2335007" y="4670014"/>
                </a:lnTo>
                <a:lnTo>
                  <a:pt x="2526515" y="4662274"/>
                </a:lnTo>
                <a:lnTo>
                  <a:pt x="2713759" y="4639453"/>
                </a:lnTo>
                <a:lnTo>
                  <a:pt x="2896138" y="4602153"/>
                </a:lnTo>
                <a:lnTo>
                  <a:pt x="3073052" y="4550975"/>
                </a:lnTo>
                <a:lnTo>
                  <a:pt x="3243899" y="4486519"/>
                </a:lnTo>
                <a:lnTo>
                  <a:pt x="3408080" y="4409386"/>
                </a:lnTo>
                <a:lnTo>
                  <a:pt x="3564992" y="4320178"/>
                </a:lnTo>
                <a:lnTo>
                  <a:pt x="3714034" y="4219495"/>
                </a:lnTo>
                <a:lnTo>
                  <a:pt x="3854607" y="4107938"/>
                </a:lnTo>
                <a:lnTo>
                  <a:pt x="3986108" y="3986108"/>
                </a:lnTo>
                <a:lnTo>
                  <a:pt x="4107938" y="3854607"/>
                </a:lnTo>
                <a:lnTo>
                  <a:pt x="4219495" y="3714034"/>
                </a:lnTo>
                <a:lnTo>
                  <a:pt x="4320178" y="3564992"/>
                </a:lnTo>
                <a:lnTo>
                  <a:pt x="4409386" y="3408080"/>
                </a:lnTo>
                <a:lnTo>
                  <a:pt x="4486519" y="3243899"/>
                </a:lnTo>
                <a:lnTo>
                  <a:pt x="4550975" y="3073052"/>
                </a:lnTo>
                <a:lnTo>
                  <a:pt x="4602153" y="2896138"/>
                </a:lnTo>
                <a:lnTo>
                  <a:pt x="4639453" y="2713759"/>
                </a:lnTo>
                <a:lnTo>
                  <a:pt x="4662274" y="2526515"/>
                </a:lnTo>
                <a:lnTo>
                  <a:pt x="4670014" y="2335007"/>
                </a:lnTo>
                <a:lnTo>
                  <a:pt x="4662274" y="2143501"/>
                </a:lnTo>
                <a:lnTo>
                  <a:pt x="4639453" y="1956258"/>
                </a:lnTo>
                <a:lnTo>
                  <a:pt x="4602153" y="1773879"/>
                </a:lnTo>
                <a:lnTo>
                  <a:pt x="4550975" y="1596966"/>
                </a:lnTo>
                <a:lnTo>
                  <a:pt x="4486519" y="1426119"/>
                </a:lnTo>
                <a:lnTo>
                  <a:pt x="4409386" y="1261939"/>
                </a:lnTo>
                <a:lnTo>
                  <a:pt x="4320178" y="1105027"/>
                </a:lnTo>
                <a:lnTo>
                  <a:pt x="4219495" y="955984"/>
                </a:lnTo>
                <a:lnTo>
                  <a:pt x="4107938" y="815411"/>
                </a:lnTo>
                <a:lnTo>
                  <a:pt x="3986108" y="683909"/>
                </a:lnTo>
                <a:lnTo>
                  <a:pt x="3854607" y="562079"/>
                </a:lnTo>
                <a:lnTo>
                  <a:pt x="3714034" y="450522"/>
                </a:lnTo>
                <a:lnTo>
                  <a:pt x="3564992" y="349839"/>
                </a:lnTo>
                <a:lnTo>
                  <a:pt x="3408080" y="260630"/>
                </a:lnTo>
                <a:lnTo>
                  <a:pt x="3243899" y="183497"/>
                </a:lnTo>
                <a:lnTo>
                  <a:pt x="3073052" y="119040"/>
                </a:lnTo>
                <a:lnTo>
                  <a:pt x="2896138" y="67861"/>
                </a:lnTo>
                <a:lnTo>
                  <a:pt x="2713759" y="30561"/>
                </a:lnTo>
                <a:lnTo>
                  <a:pt x="2526515" y="7740"/>
                </a:lnTo>
                <a:lnTo>
                  <a:pt x="2335007" y="0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79684" y="3828653"/>
            <a:ext cx="4670014" cy="4670014"/>
          </a:xfrm>
          <a:custGeom>
            <a:avLst/>
            <a:gdLst/>
            <a:ahLst/>
            <a:cxnLst/>
            <a:rect l="l" t="t" r="r" b="b"/>
            <a:pathLst>
              <a:path w="4670014" h="4670014">
                <a:moveTo>
                  <a:pt x="2335007" y="0"/>
                </a:moveTo>
                <a:lnTo>
                  <a:pt x="2143501" y="7740"/>
                </a:lnTo>
                <a:lnTo>
                  <a:pt x="1956258" y="30561"/>
                </a:lnTo>
                <a:lnTo>
                  <a:pt x="1773879" y="67861"/>
                </a:lnTo>
                <a:lnTo>
                  <a:pt x="1596966" y="119040"/>
                </a:lnTo>
                <a:lnTo>
                  <a:pt x="1426119" y="183497"/>
                </a:lnTo>
                <a:lnTo>
                  <a:pt x="1261939" y="260630"/>
                </a:lnTo>
                <a:lnTo>
                  <a:pt x="1105027" y="349839"/>
                </a:lnTo>
                <a:lnTo>
                  <a:pt x="955984" y="450522"/>
                </a:lnTo>
                <a:lnTo>
                  <a:pt x="815411" y="562079"/>
                </a:lnTo>
                <a:lnTo>
                  <a:pt x="683909" y="683909"/>
                </a:lnTo>
                <a:lnTo>
                  <a:pt x="562079" y="815411"/>
                </a:lnTo>
                <a:lnTo>
                  <a:pt x="450522" y="955984"/>
                </a:lnTo>
                <a:lnTo>
                  <a:pt x="349839" y="1105027"/>
                </a:lnTo>
                <a:lnTo>
                  <a:pt x="260630" y="1261939"/>
                </a:lnTo>
                <a:lnTo>
                  <a:pt x="183497" y="1426119"/>
                </a:lnTo>
                <a:lnTo>
                  <a:pt x="119040" y="1596966"/>
                </a:lnTo>
                <a:lnTo>
                  <a:pt x="67861" y="1773879"/>
                </a:lnTo>
                <a:lnTo>
                  <a:pt x="30561" y="1956258"/>
                </a:lnTo>
                <a:lnTo>
                  <a:pt x="7740" y="2143501"/>
                </a:lnTo>
                <a:lnTo>
                  <a:pt x="0" y="2335007"/>
                </a:lnTo>
                <a:lnTo>
                  <a:pt x="7740" y="2526515"/>
                </a:lnTo>
                <a:lnTo>
                  <a:pt x="30561" y="2713759"/>
                </a:lnTo>
                <a:lnTo>
                  <a:pt x="67861" y="2896138"/>
                </a:lnTo>
                <a:lnTo>
                  <a:pt x="119040" y="3073052"/>
                </a:lnTo>
                <a:lnTo>
                  <a:pt x="183497" y="3243899"/>
                </a:lnTo>
                <a:lnTo>
                  <a:pt x="260630" y="3408080"/>
                </a:lnTo>
                <a:lnTo>
                  <a:pt x="349839" y="3564992"/>
                </a:lnTo>
                <a:lnTo>
                  <a:pt x="450522" y="3714034"/>
                </a:lnTo>
                <a:lnTo>
                  <a:pt x="562079" y="3854607"/>
                </a:lnTo>
                <a:lnTo>
                  <a:pt x="683909" y="3986108"/>
                </a:lnTo>
                <a:lnTo>
                  <a:pt x="815411" y="4107938"/>
                </a:lnTo>
                <a:lnTo>
                  <a:pt x="955984" y="4219495"/>
                </a:lnTo>
                <a:lnTo>
                  <a:pt x="1105027" y="4320178"/>
                </a:lnTo>
                <a:lnTo>
                  <a:pt x="1261939" y="4409386"/>
                </a:lnTo>
                <a:lnTo>
                  <a:pt x="1426119" y="4486519"/>
                </a:lnTo>
                <a:lnTo>
                  <a:pt x="1596966" y="4550975"/>
                </a:lnTo>
                <a:lnTo>
                  <a:pt x="1773879" y="4602153"/>
                </a:lnTo>
                <a:lnTo>
                  <a:pt x="1956258" y="4639453"/>
                </a:lnTo>
                <a:lnTo>
                  <a:pt x="2143501" y="4662274"/>
                </a:lnTo>
                <a:lnTo>
                  <a:pt x="2335007" y="4670014"/>
                </a:lnTo>
                <a:lnTo>
                  <a:pt x="2526515" y="4662274"/>
                </a:lnTo>
                <a:lnTo>
                  <a:pt x="2713759" y="4639453"/>
                </a:lnTo>
                <a:lnTo>
                  <a:pt x="2896138" y="4602153"/>
                </a:lnTo>
                <a:lnTo>
                  <a:pt x="3073052" y="4550975"/>
                </a:lnTo>
                <a:lnTo>
                  <a:pt x="3243899" y="4486519"/>
                </a:lnTo>
                <a:lnTo>
                  <a:pt x="3408080" y="4409386"/>
                </a:lnTo>
                <a:lnTo>
                  <a:pt x="3564992" y="4320178"/>
                </a:lnTo>
                <a:lnTo>
                  <a:pt x="3714034" y="4219495"/>
                </a:lnTo>
                <a:lnTo>
                  <a:pt x="3854607" y="4107938"/>
                </a:lnTo>
                <a:lnTo>
                  <a:pt x="3986108" y="3986108"/>
                </a:lnTo>
                <a:lnTo>
                  <a:pt x="4107938" y="3854607"/>
                </a:lnTo>
                <a:lnTo>
                  <a:pt x="4219495" y="3714034"/>
                </a:lnTo>
                <a:lnTo>
                  <a:pt x="4320178" y="3564992"/>
                </a:lnTo>
                <a:lnTo>
                  <a:pt x="4409386" y="3408080"/>
                </a:lnTo>
                <a:lnTo>
                  <a:pt x="4486519" y="3243899"/>
                </a:lnTo>
                <a:lnTo>
                  <a:pt x="4550975" y="3073052"/>
                </a:lnTo>
                <a:lnTo>
                  <a:pt x="4602153" y="2896138"/>
                </a:lnTo>
                <a:lnTo>
                  <a:pt x="4639453" y="2713759"/>
                </a:lnTo>
                <a:lnTo>
                  <a:pt x="4662274" y="2526515"/>
                </a:lnTo>
                <a:lnTo>
                  <a:pt x="4670014" y="2335007"/>
                </a:lnTo>
                <a:lnTo>
                  <a:pt x="4662274" y="2143501"/>
                </a:lnTo>
                <a:lnTo>
                  <a:pt x="4639453" y="1956258"/>
                </a:lnTo>
                <a:lnTo>
                  <a:pt x="4602153" y="1773879"/>
                </a:lnTo>
                <a:lnTo>
                  <a:pt x="4550975" y="1596966"/>
                </a:lnTo>
                <a:lnTo>
                  <a:pt x="4486519" y="1426119"/>
                </a:lnTo>
                <a:lnTo>
                  <a:pt x="4409386" y="1261939"/>
                </a:lnTo>
                <a:lnTo>
                  <a:pt x="4320178" y="1105027"/>
                </a:lnTo>
                <a:lnTo>
                  <a:pt x="4219495" y="955984"/>
                </a:lnTo>
                <a:lnTo>
                  <a:pt x="4107938" y="815411"/>
                </a:lnTo>
                <a:lnTo>
                  <a:pt x="3986108" y="683909"/>
                </a:lnTo>
                <a:lnTo>
                  <a:pt x="3854607" y="562079"/>
                </a:lnTo>
                <a:lnTo>
                  <a:pt x="3714034" y="450522"/>
                </a:lnTo>
                <a:lnTo>
                  <a:pt x="3564992" y="349839"/>
                </a:lnTo>
                <a:lnTo>
                  <a:pt x="3408080" y="260630"/>
                </a:lnTo>
                <a:lnTo>
                  <a:pt x="3243899" y="183497"/>
                </a:lnTo>
                <a:lnTo>
                  <a:pt x="3073052" y="119040"/>
                </a:lnTo>
                <a:lnTo>
                  <a:pt x="2896138" y="67861"/>
                </a:lnTo>
                <a:lnTo>
                  <a:pt x="2713759" y="30561"/>
                </a:lnTo>
                <a:lnTo>
                  <a:pt x="2526515" y="7740"/>
                </a:lnTo>
                <a:lnTo>
                  <a:pt x="2335007" y="0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8893" y="3781534"/>
            <a:ext cx="4670014" cy="4670014"/>
          </a:xfrm>
          <a:custGeom>
            <a:avLst/>
            <a:gdLst/>
            <a:ahLst/>
            <a:cxnLst/>
            <a:rect l="l" t="t" r="r" b="b"/>
            <a:pathLst>
              <a:path w="4670014" h="4670014">
                <a:moveTo>
                  <a:pt x="2335007" y="0"/>
                </a:moveTo>
                <a:lnTo>
                  <a:pt x="2143499" y="7740"/>
                </a:lnTo>
                <a:lnTo>
                  <a:pt x="1956255" y="30561"/>
                </a:lnTo>
                <a:lnTo>
                  <a:pt x="1773876" y="67861"/>
                </a:lnTo>
                <a:lnTo>
                  <a:pt x="1596962" y="119040"/>
                </a:lnTo>
                <a:lnTo>
                  <a:pt x="1426114" y="183497"/>
                </a:lnTo>
                <a:lnTo>
                  <a:pt x="1261934" y="260630"/>
                </a:lnTo>
                <a:lnTo>
                  <a:pt x="1105022" y="349839"/>
                </a:lnTo>
                <a:lnTo>
                  <a:pt x="955980" y="450522"/>
                </a:lnTo>
                <a:lnTo>
                  <a:pt x="815407" y="562079"/>
                </a:lnTo>
                <a:lnTo>
                  <a:pt x="683905" y="683909"/>
                </a:lnTo>
                <a:lnTo>
                  <a:pt x="562076" y="815411"/>
                </a:lnTo>
                <a:lnTo>
                  <a:pt x="450519" y="955984"/>
                </a:lnTo>
                <a:lnTo>
                  <a:pt x="349836" y="1105027"/>
                </a:lnTo>
                <a:lnTo>
                  <a:pt x="260628" y="1261939"/>
                </a:lnTo>
                <a:lnTo>
                  <a:pt x="183495" y="1426119"/>
                </a:lnTo>
                <a:lnTo>
                  <a:pt x="119039" y="1596966"/>
                </a:lnTo>
                <a:lnTo>
                  <a:pt x="67861" y="1773879"/>
                </a:lnTo>
                <a:lnTo>
                  <a:pt x="30561" y="1956258"/>
                </a:lnTo>
                <a:lnTo>
                  <a:pt x="7740" y="2143501"/>
                </a:lnTo>
                <a:lnTo>
                  <a:pt x="0" y="2335007"/>
                </a:lnTo>
                <a:lnTo>
                  <a:pt x="7740" y="2526515"/>
                </a:lnTo>
                <a:lnTo>
                  <a:pt x="30561" y="2713759"/>
                </a:lnTo>
                <a:lnTo>
                  <a:pt x="67861" y="2896138"/>
                </a:lnTo>
                <a:lnTo>
                  <a:pt x="119039" y="3073052"/>
                </a:lnTo>
                <a:lnTo>
                  <a:pt x="183495" y="3243899"/>
                </a:lnTo>
                <a:lnTo>
                  <a:pt x="260628" y="3408080"/>
                </a:lnTo>
                <a:lnTo>
                  <a:pt x="349836" y="3564992"/>
                </a:lnTo>
                <a:lnTo>
                  <a:pt x="450519" y="3714034"/>
                </a:lnTo>
                <a:lnTo>
                  <a:pt x="562076" y="3854607"/>
                </a:lnTo>
                <a:lnTo>
                  <a:pt x="683905" y="3986108"/>
                </a:lnTo>
                <a:lnTo>
                  <a:pt x="815407" y="4107938"/>
                </a:lnTo>
                <a:lnTo>
                  <a:pt x="955980" y="4219495"/>
                </a:lnTo>
                <a:lnTo>
                  <a:pt x="1105022" y="4320178"/>
                </a:lnTo>
                <a:lnTo>
                  <a:pt x="1261934" y="4409386"/>
                </a:lnTo>
                <a:lnTo>
                  <a:pt x="1426114" y="4486519"/>
                </a:lnTo>
                <a:lnTo>
                  <a:pt x="1596962" y="4550975"/>
                </a:lnTo>
                <a:lnTo>
                  <a:pt x="1773876" y="4602153"/>
                </a:lnTo>
                <a:lnTo>
                  <a:pt x="1956255" y="4639453"/>
                </a:lnTo>
                <a:lnTo>
                  <a:pt x="2143499" y="4662274"/>
                </a:lnTo>
                <a:lnTo>
                  <a:pt x="2335007" y="4670014"/>
                </a:lnTo>
                <a:lnTo>
                  <a:pt x="2526513" y="4662274"/>
                </a:lnTo>
                <a:lnTo>
                  <a:pt x="2713756" y="4639453"/>
                </a:lnTo>
                <a:lnTo>
                  <a:pt x="2896135" y="4602153"/>
                </a:lnTo>
                <a:lnTo>
                  <a:pt x="3073048" y="4550975"/>
                </a:lnTo>
                <a:lnTo>
                  <a:pt x="3243895" y="4486519"/>
                </a:lnTo>
                <a:lnTo>
                  <a:pt x="3408075" y="4409386"/>
                </a:lnTo>
                <a:lnTo>
                  <a:pt x="3564987" y="4320178"/>
                </a:lnTo>
                <a:lnTo>
                  <a:pt x="3714030" y="4219495"/>
                </a:lnTo>
                <a:lnTo>
                  <a:pt x="3854603" y="4107938"/>
                </a:lnTo>
                <a:lnTo>
                  <a:pt x="3986105" y="3986108"/>
                </a:lnTo>
                <a:lnTo>
                  <a:pt x="4107935" y="3854607"/>
                </a:lnTo>
                <a:lnTo>
                  <a:pt x="4219492" y="3714034"/>
                </a:lnTo>
                <a:lnTo>
                  <a:pt x="4320175" y="3564992"/>
                </a:lnTo>
                <a:lnTo>
                  <a:pt x="4409384" y="3408080"/>
                </a:lnTo>
                <a:lnTo>
                  <a:pt x="4486517" y="3243899"/>
                </a:lnTo>
                <a:lnTo>
                  <a:pt x="4550974" y="3073052"/>
                </a:lnTo>
                <a:lnTo>
                  <a:pt x="4602153" y="2896138"/>
                </a:lnTo>
                <a:lnTo>
                  <a:pt x="4639453" y="2713759"/>
                </a:lnTo>
                <a:lnTo>
                  <a:pt x="4662274" y="2526515"/>
                </a:lnTo>
                <a:lnTo>
                  <a:pt x="4670014" y="2335007"/>
                </a:lnTo>
                <a:lnTo>
                  <a:pt x="4662274" y="2143501"/>
                </a:lnTo>
                <a:lnTo>
                  <a:pt x="4639453" y="1956258"/>
                </a:lnTo>
                <a:lnTo>
                  <a:pt x="4602153" y="1773879"/>
                </a:lnTo>
                <a:lnTo>
                  <a:pt x="4550974" y="1596966"/>
                </a:lnTo>
                <a:lnTo>
                  <a:pt x="4486517" y="1426119"/>
                </a:lnTo>
                <a:lnTo>
                  <a:pt x="4409384" y="1261939"/>
                </a:lnTo>
                <a:lnTo>
                  <a:pt x="4320175" y="1105027"/>
                </a:lnTo>
                <a:lnTo>
                  <a:pt x="4219492" y="955984"/>
                </a:lnTo>
                <a:lnTo>
                  <a:pt x="4107935" y="815411"/>
                </a:lnTo>
                <a:lnTo>
                  <a:pt x="3986105" y="683909"/>
                </a:lnTo>
                <a:lnTo>
                  <a:pt x="3854603" y="562079"/>
                </a:lnTo>
                <a:lnTo>
                  <a:pt x="3714030" y="450522"/>
                </a:lnTo>
                <a:lnTo>
                  <a:pt x="3564987" y="349839"/>
                </a:lnTo>
                <a:lnTo>
                  <a:pt x="3408075" y="260630"/>
                </a:lnTo>
                <a:lnTo>
                  <a:pt x="3243895" y="183497"/>
                </a:lnTo>
                <a:lnTo>
                  <a:pt x="3073048" y="119040"/>
                </a:lnTo>
                <a:lnTo>
                  <a:pt x="2896135" y="67861"/>
                </a:lnTo>
                <a:lnTo>
                  <a:pt x="2713756" y="30561"/>
                </a:lnTo>
                <a:lnTo>
                  <a:pt x="2526513" y="7740"/>
                </a:lnTo>
                <a:lnTo>
                  <a:pt x="2335007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10935">
              <a:lnSpc>
                <a:spcPct val="100000"/>
              </a:lnSpc>
            </a:pPr>
            <a:r>
              <a:rPr sz="6600" spc="-45" dirty="0" smtClean="0">
                <a:latin typeface="Brandon Text Black"/>
                <a:cs typeface="Brandon Text Black"/>
              </a:rPr>
              <a:t>R</a:t>
            </a:r>
            <a:r>
              <a:rPr sz="6600" spc="-114" dirty="0" smtClean="0">
                <a:latin typeface="Brandon Text Black"/>
                <a:cs typeface="Brandon Text Black"/>
              </a:rPr>
              <a:t>E</a:t>
            </a:r>
            <a:r>
              <a:rPr sz="6600" spc="-40" dirty="0" smtClean="0">
                <a:latin typeface="Brandon Text Black"/>
                <a:cs typeface="Brandon Text Black"/>
              </a:rPr>
              <a:t>CAPITULAR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43" y="5794266"/>
            <a:ext cx="2701290" cy="652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100" dirty="0" smtClean="0">
                <a:latin typeface="Brandon Text Bold"/>
                <a:cs typeface="Brandon Text Bold"/>
              </a:rPr>
              <a:t>T</a:t>
            </a:r>
            <a:r>
              <a:rPr sz="4100" spc="-25" dirty="0" smtClean="0">
                <a:latin typeface="Brandon Text Bold"/>
                <a:cs typeface="Brandon Text Bold"/>
              </a:rPr>
              <a:t>E</a:t>
            </a:r>
            <a:r>
              <a:rPr sz="4100" spc="0" dirty="0" smtClean="0">
                <a:latin typeface="Brandon Text Bold"/>
                <a:cs typeface="Brandon Text Bold"/>
              </a:rPr>
              <a:t>STEABLE</a:t>
            </a:r>
            <a:endParaRPr sz="4100">
              <a:latin typeface="Brandon Text Bold"/>
              <a:cs typeface="Brandon Tex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7070" y="5794266"/>
            <a:ext cx="2822575" cy="652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100" spc="-25" dirty="0" smtClean="0">
                <a:latin typeface="Brandon Text Bold"/>
                <a:cs typeface="Brandon Text Bold"/>
              </a:rPr>
              <a:t>E</a:t>
            </a:r>
            <a:r>
              <a:rPr sz="4100" spc="0" dirty="0" smtClean="0">
                <a:latin typeface="Brandon Text Bold"/>
                <a:cs typeface="Brandon Text Bold"/>
              </a:rPr>
              <a:t>SCALABLE</a:t>
            </a:r>
            <a:endParaRPr sz="4100">
              <a:latin typeface="Brandon Text Bold"/>
              <a:cs typeface="Brandon Tex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3377" y="5794266"/>
            <a:ext cx="3837304" cy="652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100" dirty="0" smtClean="0">
                <a:latin typeface="Brandon Text Bold"/>
                <a:cs typeface="Brandon Text Bold"/>
              </a:rPr>
              <a:t>D</a:t>
            </a:r>
            <a:r>
              <a:rPr sz="4100" spc="-25" dirty="0" smtClean="0">
                <a:latin typeface="Brandon Text Bold"/>
                <a:cs typeface="Brandon Text Bold"/>
              </a:rPr>
              <a:t>ES</a:t>
            </a:r>
            <a:r>
              <a:rPr sz="4100" spc="-70" dirty="0" smtClean="0">
                <a:latin typeface="Brandon Text Bold"/>
                <a:cs typeface="Brandon Text Bold"/>
              </a:rPr>
              <a:t>AC</a:t>
            </a:r>
            <a:r>
              <a:rPr sz="4100" spc="0" dirty="0" smtClean="0">
                <a:latin typeface="Brandon Text Bold"/>
                <a:cs typeface="Brandon Text Bold"/>
              </a:rPr>
              <a:t>OPLADO</a:t>
            </a:r>
            <a:endParaRPr sz="4100">
              <a:latin typeface="Brandon Text Bold"/>
              <a:cs typeface="Brandon Tex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86896" y="5231701"/>
            <a:ext cx="3928745" cy="1743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5095" algn="ctr">
              <a:lnSpc>
                <a:spcPts val="4530"/>
              </a:lnSpc>
            </a:pPr>
            <a:r>
              <a:rPr sz="4100" dirty="0" smtClean="0">
                <a:latin typeface="Brandon Text Bold"/>
                <a:cs typeface="Brandon Text Bold"/>
              </a:rPr>
              <a:t>R</a:t>
            </a:r>
            <a:r>
              <a:rPr sz="4100" spc="-25" dirty="0" smtClean="0">
                <a:latin typeface="Brandon Text Bold"/>
                <a:cs typeface="Brandon Text Bold"/>
              </a:rPr>
              <a:t>E</a:t>
            </a:r>
            <a:r>
              <a:rPr sz="4100" spc="0" dirty="0" smtClean="0">
                <a:latin typeface="Brandon Text Bold"/>
                <a:cs typeface="Brandon Text Bold"/>
              </a:rPr>
              <a:t>SPON</a:t>
            </a:r>
            <a:r>
              <a:rPr sz="4100" spc="-25" dirty="0" smtClean="0">
                <a:latin typeface="Brandon Text Bold"/>
                <a:cs typeface="Brandon Text Bold"/>
              </a:rPr>
              <a:t>S</a:t>
            </a:r>
            <a:r>
              <a:rPr sz="4100" spc="0" dirty="0" smtClean="0">
                <a:latin typeface="Brandon Text Bold"/>
                <a:cs typeface="Brandon Text Bold"/>
              </a:rPr>
              <a:t>A- BILI</a:t>
            </a:r>
            <a:r>
              <a:rPr sz="4100" spc="-70" dirty="0" smtClean="0">
                <a:latin typeface="Brandon Text Bold"/>
                <a:cs typeface="Brandon Text Bold"/>
              </a:rPr>
              <a:t>D</a:t>
            </a:r>
            <a:r>
              <a:rPr sz="4100" spc="0" dirty="0" smtClean="0">
                <a:latin typeface="Brandon Text Bold"/>
                <a:cs typeface="Brandon Text Bold"/>
              </a:rPr>
              <a:t>AD</a:t>
            </a:r>
            <a:r>
              <a:rPr sz="4100" spc="-25" dirty="0" smtClean="0">
                <a:latin typeface="Brandon Text Bold"/>
                <a:cs typeface="Brandon Text Bold"/>
              </a:rPr>
              <a:t>E</a:t>
            </a:r>
            <a:r>
              <a:rPr sz="4100" spc="0" dirty="0" smtClean="0">
                <a:latin typeface="Brandon Text Bold"/>
                <a:cs typeface="Brandon Text Bold"/>
              </a:rPr>
              <a:t>S</a:t>
            </a:r>
            <a:r>
              <a:rPr sz="4100" spc="5" dirty="0" smtClean="0">
                <a:latin typeface="Brandon Text Bold"/>
                <a:cs typeface="Brandon Text Bold"/>
              </a:rPr>
              <a:t> </a:t>
            </a:r>
            <a:r>
              <a:rPr sz="4100" spc="0" dirty="0" smtClean="0">
                <a:latin typeface="Brandon Text Bold"/>
                <a:cs typeface="Brandon Text Bold"/>
              </a:rPr>
              <a:t>BIEN DEFINI</a:t>
            </a:r>
            <a:r>
              <a:rPr sz="4100" spc="-70" dirty="0" smtClean="0">
                <a:latin typeface="Brandon Text Bold"/>
                <a:cs typeface="Brandon Text Bold"/>
              </a:rPr>
              <a:t>D</a:t>
            </a:r>
            <a:r>
              <a:rPr sz="4100" spc="0" dirty="0" smtClean="0">
                <a:latin typeface="Brandon Text Bold"/>
                <a:cs typeface="Brandon Text Bold"/>
              </a:rPr>
              <a:t>AS</a:t>
            </a:r>
            <a:endParaRPr sz="4100">
              <a:latin typeface="Brandon Text Bold"/>
              <a:cs typeface="Brandon Text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" y="0"/>
            <a:ext cx="20103649" cy="11308556"/>
          </a:xfrm>
          <a:custGeom>
            <a:avLst/>
            <a:gdLst/>
            <a:ahLst/>
            <a:cxnLst/>
            <a:rect l="l" t="t" r="r" b="b"/>
            <a:pathLst>
              <a:path w="20103649" h="11308556">
                <a:moveTo>
                  <a:pt x="0" y="11308556"/>
                </a:moveTo>
                <a:lnTo>
                  <a:pt x="20103649" y="11308556"/>
                </a:lnTo>
                <a:lnTo>
                  <a:pt x="201036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64515" y="1976526"/>
            <a:ext cx="7355524" cy="7355503"/>
          </a:xfrm>
          <a:custGeom>
            <a:avLst/>
            <a:gdLst/>
            <a:ahLst/>
            <a:cxnLst/>
            <a:rect l="l" t="t" r="r" b="b"/>
            <a:pathLst>
              <a:path w="7355524" h="7355503">
                <a:moveTo>
                  <a:pt x="3677772" y="0"/>
                </a:moveTo>
                <a:lnTo>
                  <a:pt x="3376137" y="12191"/>
                </a:lnTo>
                <a:lnTo>
                  <a:pt x="3081217" y="48135"/>
                </a:lnTo>
                <a:lnTo>
                  <a:pt x="2793959" y="106885"/>
                </a:lnTo>
                <a:lnTo>
                  <a:pt x="2515309" y="187494"/>
                </a:lnTo>
                <a:lnTo>
                  <a:pt x="2246214" y="289016"/>
                </a:lnTo>
                <a:lnTo>
                  <a:pt x="1987621" y="410504"/>
                </a:lnTo>
                <a:lnTo>
                  <a:pt x="1740476" y="551012"/>
                </a:lnTo>
                <a:lnTo>
                  <a:pt x="1505725" y="709593"/>
                </a:lnTo>
                <a:lnTo>
                  <a:pt x="1284315" y="885301"/>
                </a:lnTo>
                <a:lnTo>
                  <a:pt x="1077192" y="1077189"/>
                </a:lnTo>
                <a:lnTo>
                  <a:pt x="885303" y="1284311"/>
                </a:lnTo>
                <a:lnTo>
                  <a:pt x="709594" y="1505720"/>
                </a:lnTo>
                <a:lnTo>
                  <a:pt x="551013" y="1740470"/>
                </a:lnTo>
                <a:lnTo>
                  <a:pt x="410505" y="1987614"/>
                </a:lnTo>
                <a:lnTo>
                  <a:pt x="289016" y="2246206"/>
                </a:lnTo>
                <a:lnTo>
                  <a:pt x="187494" y="2515298"/>
                </a:lnTo>
                <a:lnTo>
                  <a:pt x="106885" y="2793946"/>
                </a:lnTo>
                <a:lnTo>
                  <a:pt x="48135" y="3081202"/>
                </a:lnTo>
                <a:lnTo>
                  <a:pt x="12191" y="3376119"/>
                </a:lnTo>
                <a:lnTo>
                  <a:pt x="0" y="3677751"/>
                </a:lnTo>
                <a:lnTo>
                  <a:pt x="12191" y="3979384"/>
                </a:lnTo>
                <a:lnTo>
                  <a:pt x="48135" y="4274301"/>
                </a:lnTo>
                <a:lnTo>
                  <a:pt x="106885" y="4561557"/>
                </a:lnTo>
                <a:lnTo>
                  <a:pt x="187494" y="4840204"/>
                </a:lnTo>
                <a:lnTo>
                  <a:pt x="289016" y="5109297"/>
                </a:lnTo>
                <a:lnTo>
                  <a:pt x="410505" y="5367889"/>
                </a:lnTo>
                <a:lnTo>
                  <a:pt x="551013" y="5615033"/>
                </a:lnTo>
                <a:lnTo>
                  <a:pt x="709594" y="5849783"/>
                </a:lnTo>
                <a:lnTo>
                  <a:pt x="885303" y="6071192"/>
                </a:lnTo>
                <a:lnTo>
                  <a:pt x="1077192" y="6278314"/>
                </a:lnTo>
                <a:lnTo>
                  <a:pt x="1284315" y="6470202"/>
                </a:lnTo>
                <a:lnTo>
                  <a:pt x="1505725" y="6645910"/>
                </a:lnTo>
                <a:lnTo>
                  <a:pt x="1740476" y="6804491"/>
                </a:lnTo>
                <a:lnTo>
                  <a:pt x="1987621" y="6944999"/>
                </a:lnTo>
                <a:lnTo>
                  <a:pt x="2246214" y="7066487"/>
                </a:lnTo>
                <a:lnTo>
                  <a:pt x="2515309" y="7168009"/>
                </a:lnTo>
                <a:lnTo>
                  <a:pt x="2793959" y="7248618"/>
                </a:lnTo>
                <a:lnTo>
                  <a:pt x="3081217" y="7307368"/>
                </a:lnTo>
                <a:lnTo>
                  <a:pt x="3376137" y="7343312"/>
                </a:lnTo>
                <a:lnTo>
                  <a:pt x="3677772" y="7355503"/>
                </a:lnTo>
                <a:lnTo>
                  <a:pt x="3979405" y="7343312"/>
                </a:lnTo>
                <a:lnTo>
                  <a:pt x="4274322" y="7307368"/>
                </a:lnTo>
                <a:lnTo>
                  <a:pt x="4561578" y="7248618"/>
                </a:lnTo>
                <a:lnTo>
                  <a:pt x="4840225" y="7168009"/>
                </a:lnTo>
                <a:lnTo>
                  <a:pt x="5109318" y="7066487"/>
                </a:lnTo>
                <a:lnTo>
                  <a:pt x="5367910" y="6944999"/>
                </a:lnTo>
                <a:lnTo>
                  <a:pt x="5615054" y="6804491"/>
                </a:lnTo>
                <a:lnTo>
                  <a:pt x="5849804" y="6645910"/>
                </a:lnTo>
                <a:lnTo>
                  <a:pt x="6071213" y="6470202"/>
                </a:lnTo>
                <a:lnTo>
                  <a:pt x="6278335" y="6278314"/>
                </a:lnTo>
                <a:lnTo>
                  <a:pt x="6470223" y="6071192"/>
                </a:lnTo>
                <a:lnTo>
                  <a:pt x="6645931" y="5849783"/>
                </a:lnTo>
                <a:lnTo>
                  <a:pt x="6804512" y="5615033"/>
                </a:lnTo>
                <a:lnTo>
                  <a:pt x="6945020" y="5367889"/>
                </a:lnTo>
                <a:lnTo>
                  <a:pt x="7066508" y="5109297"/>
                </a:lnTo>
                <a:lnTo>
                  <a:pt x="7168030" y="4840204"/>
                </a:lnTo>
                <a:lnTo>
                  <a:pt x="7248639" y="4561557"/>
                </a:lnTo>
                <a:lnTo>
                  <a:pt x="7307389" y="4274301"/>
                </a:lnTo>
                <a:lnTo>
                  <a:pt x="7343333" y="3979384"/>
                </a:lnTo>
                <a:lnTo>
                  <a:pt x="7355524" y="3677751"/>
                </a:lnTo>
                <a:lnTo>
                  <a:pt x="7343333" y="3376119"/>
                </a:lnTo>
                <a:lnTo>
                  <a:pt x="7307389" y="3081202"/>
                </a:lnTo>
                <a:lnTo>
                  <a:pt x="7248639" y="2793946"/>
                </a:lnTo>
                <a:lnTo>
                  <a:pt x="7168030" y="2515298"/>
                </a:lnTo>
                <a:lnTo>
                  <a:pt x="7066508" y="2246206"/>
                </a:lnTo>
                <a:lnTo>
                  <a:pt x="6945020" y="1987614"/>
                </a:lnTo>
                <a:lnTo>
                  <a:pt x="6804512" y="1740470"/>
                </a:lnTo>
                <a:lnTo>
                  <a:pt x="6645931" y="1505720"/>
                </a:lnTo>
                <a:lnTo>
                  <a:pt x="6470223" y="1284311"/>
                </a:lnTo>
                <a:lnTo>
                  <a:pt x="6278335" y="1077189"/>
                </a:lnTo>
                <a:lnTo>
                  <a:pt x="6071213" y="885301"/>
                </a:lnTo>
                <a:lnTo>
                  <a:pt x="5849804" y="709593"/>
                </a:lnTo>
                <a:lnTo>
                  <a:pt x="5615054" y="551012"/>
                </a:lnTo>
                <a:lnTo>
                  <a:pt x="5367910" y="410504"/>
                </a:lnTo>
                <a:lnTo>
                  <a:pt x="5109318" y="289016"/>
                </a:lnTo>
                <a:lnTo>
                  <a:pt x="4840225" y="187494"/>
                </a:lnTo>
                <a:lnTo>
                  <a:pt x="4561578" y="106885"/>
                </a:lnTo>
                <a:lnTo>
                  <a:pt x="4274322" y="48135"/>
                </a:lnTo>
                <a:lnTo>
                  <a:pt x="3979405" y="12191"/>
                </a:lnTo>
                <a:lnTo>
                  <a:pt x="3677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5450" y="5035787"/>
            <a:ext cx="7145004" cy="1236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AR" sz="7800" dirty="0" smtClean="0">
                <a:latin typeface="Brandon Text Black"/>
                <a:cs typeface="Brandon Text Black"/>
              </a:rPr>
              <a:t>¿PREGUNTAS?</a:t>
            </a:r>
            <a:endParaRPr sz="7800" dirty="0">
              <a:latin typeface="Brandon Text Black"/>
              <a:cs typeface="Brandon Text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" y="0"/>
            <a:ext cx="20103649" cy="11308556"/>
          </a:xfrm>
          <a:custGeom>
            <a:avLst/>
            <a:gdLst/>
            <a:ahLst/>
            <a:cxnLst/>
            <a:rect l="l" t="t" r="r" b="b"/>
            <a:pathLst>
              <a:path w="20103649" h="11308556">
                <a:moveTo>
                  <a:pt x="0" y="11308556"/>
                </a:moveTo>
                <a:lnTo>
                  <a:pt x="20103649" y="11308556"/>
                </a:lnTo>
                <a:lnTo>
                  <a:pt x="201036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81489" y="9783221"/>
            <a:ext cx="2541126" cy="481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2313" y="3050897"/>
            <a:ext cx="6434455" cy="18662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900" dirty="0" smtClean="0">
                <a:solidFill>
                  <a:srgbClr val="FFFFFF"/>
                </a:solidFill>
                <a:latin typeface="Brandon Text Black"/>
                <a:cs typeface="Brandon Text Black"/>
              </a:rPr>
              <a:t>GR</a:t>
            </a:r>
            <a:r>
              <a:rPr sz="11900" spc="-229" dirty="0" smtClean="0">
                <a:solidFill>
                  <a:srgbClr val="FFFFFF"/>
                </a:solidFill>
                <a:latin typeface="Brandon Text Black"/>
                <a:cs typeface="Brandon Text Black"/>
              </a:rPr>
              <a:t>A</a:t>
            </a:r>
            <a:r>
              <a:rPr sz="11900" spc="0" dirty="0" smtClean="0">
                <a:solidFill>
                  <a:srgbClr val="FFFFFF"/>
                </a:solidFill>
                <a:latin typeface="Brandon Text Black"/>
                <a:cs typeface="Brandon Text Black"/>
              </a:rPr>
              <a:t>CIAS</a:t>
            </a:r>
            <a:endParaRPr sz="11900">
              <a:latin typeface="Brandon Text Black"/>
              <a:cs typeface="Brandon Text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4981" y="5364929"/>
            <a:ext cx="6221095" cy="2613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3650" spc="-9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L</a:t>
            </a:r>
            <a:r>
              <a:rPr sz="3650" spc="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UCAS MARINO</a:t>
            </a:r>
            <a:endParaRPr sz="3650">
              <a:latin typeface="Brandon Text Regular"/>
              <a:cs typeface="Brandon Text Regular"/>
            </a:endParaRPr>
          </a:p>
          <a:p>
            <a:pPr marR="0" algn="ctr">
              <a:lnSpc>
                <a:spcPts val="4015"/>
              </a:lnSpc>
            </a:pPr>
            <a:r>
              <a:rPr sz="365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4"/>
              </a:rPr>
              <a:t>lucas.marino@etermax.</a:t>
            </a:r>
            <a:r>
              <a:rPr sz="3650" spc="-2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4"/>
              </a:rPr>
              <a:t>c</a:t>
            </a:r>
            <a:r>
              <a:rPr sz="3650" spc="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4"/>
              </a:rPr>
              <a:t>om</a:t>
            </a:r>
            <a:endParaRPr sz="3650">
              <a:latin typeface="Brandon Text Regular"/>
              <a:cs typeface="Brandon Text Regular"/>
            </a:endParaRPr>
          </a:p>
          <a:p>
            <a:pPr>
              <a:lnSpc>
                <a:spcPts val="650"/>
              </a:lnSpc>
              <a:spcBef>
                <a:spcPts val="1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R="0" algn="ctr">
              <a:lnSpc>
                <a:spcPct val="100000"/>
              </a:lnSpc>
            </a:pPr>
            <a:r>
              <a:rPr sz="3650" dirty="0" smtClean="0">
                <a:solidFill>
                  <a:srgbClr val="FFFFFF"/>
                </a:solidFill>
                <a:latin typeface="Brandon Text Regular"/>
                <a:cs typeface="Brandon Text Regular"/>
              </a:rPr>
              <a:t>JORGE NOGUEIRAS</a:t>
            </a:r>
            <a:endParaRPr sz="3650">
              <a:latin typeface="Brandon Text Regular"/>
              <a:cs typeface="Brandon Text Regular"/>
            </a:endParaRPr>
          </a:p>
          <a:p>
            <a:pPr algn="ctr">
              <a:lnSpc>
                <a:spcPts val="4015"/>
              </a:lnSpc>
            </a:pPr>
            <a:r>
              <a:rPr sz="365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5"/>
              </a:rPr>
              <a:t>jo</a:t>
            </a:r>
            <a:r>
              <a:rPr sz="3650" spc="-55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5"/>
              </a:rPr>
              <a:t>r</a:t>
            </a:r>
            <a:r>
              <a:rPr sz="3650" spc="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5"/>
              </a:rPr>
              <a:t>ge.noguei</a:t>
            </a:r>
            <a:r>
              <a:rPr sz="3650" spc="-2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5"/>
              </a:rPr>
              <a:t>r</a:t>
            </a:r>
            <a:r>
              <a:rPr sz="3650" spc="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5"/>
              </a:rPr>
              <a:t>as@etermax.</a:t>
            </a:r>
            <a:r>
              <a:rPr sz="3650" spc="-2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5"/>
              </a:rPr>
              <a:t>c</a:t>
            </a:r>
            <a:r>
              <a:rPr sz="3650" spc="0" dirty="0" smtClean="0">
                <a:solidFill>
                  <a:srgbClr val="FFFFFF"/>
                </a:solidFill>
                <a:latin typeface="Brandon Text Regular"/>
                <a:cs typeface="Brandon Text Regular"/>
                <a:hlinkClick r:id="rId5"/>
              </a:rPr>
              <a:t>om</a:t>
            </a:r>
            <a:endParaRPr sz="3650">
              <a:latin typeface="Brandon Text Regular"/>
              <a:cs typeface="Brandon Text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0"/>
            <a:ext cx="20103660" cy="11308556"/>
          </a:xfrm>
          <a:custGeom>
            <a:avLst/>
            <a:gdLst/>
            <a:ahLst/>
            <a:cxnLst/>
            <a:rect l="l" t="t" r="r" b="b"/>
            <a:pathLst>
              <a:path w="20103660" h="11308556">
                <a:moveTo>
                  <a:pt x="0" y="11308556"/>
                </a:moveTo>
                <a:lnTo>
                  <a:pt x="20103660" y="11308556"/>
                </a:lnTo>
                <a:lnTo>
                  <a:pt x="20103660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1513" y="1978997"/>
            <a:ext cx="7910753" cy="7910753"/>
          </a:xfrm>
          <a:custGeom>
            <a:avLst/>
            <a:gdLst/>
            <a:ahLst/>
            <a:cxnLst/>
            <a:rect l="l" t="t" r="r" b="b"/>
            <a:pathLst>
              <a:path w="7910753" h="7910753">
                <a:moveTo>
                  <a:pt x="3955376" y="0"/>
                </a:moveTo>
                <a:lnTo>
                  <a:pt x="3630975" y="13111"/>
                </a:lnTo>
                <a:lnTo>
                  <a:pt x="3313795" y="51769"/>
                </a:lnTo>
                <a:lnTo>
                  <a:pt x="3004855" y="114953"/>
                </a:lnTo>
                <a:lnTo>
                  <a:pt x="2705174" y="201647"/>
                </a:lnTo>
                <a:lnTo>
                  <a:pt x="2415768" y="310832"/>
                </a:lnTo>
                <a:lnTo>
                  <a:pt x="2137656" y="441491"/>
                </a:lnTo>
                <a:lnTo>
                  <a:pt x="1871855" y="592605"/>
                </a:lnTo>
                <a:lnTo>
                  <a:pt x="1619385" y="763156"/>
                </a:lnTo>
                <a:lnTo>
                  <a:pt x="1381262" y="952128"/>
                </a:lnTo>
                <a:lnTo>
                  <a:pt x="1158505" y="1158501"/>
                </a:lnTo>
                <a:lnTo>
                  <a:pt x="952131" y="1381258"/>
                </a:lnTo>
                <a:lnTo>
                  <a:pt x="763160" y="1619380"/>
                </a:lnTo>
                <a:lnTo>
                  <a:pt x="592607" y="1871851"/>
                </a:lnTo>
                <a:lnTo>
                  <a:pt x="441493" y="2137651"/>
                </a:lnTo>
                <a:lnTo>
                  <a:pt x="310833" y="2415763"/>
                </a:lnTo>
                <a:lnTo>
                  <a:pt x="201648" y="2705170"/>
                </a:lnTo>
                <a:lnTo>
                  <a:pt x="114954" y="3004852"/>
                </a:lnTo>
                <a:lnTo>
                  <a:pt x="51769" y="3313793"/>
                </a:lnTo>
                <a:lnTo>
                  <a:pt x="13112" y="3630973"/>
                </a:lnTo>
                <a:lnTo>
                  <a:pt x="0" y="3955376"/>
                </a:lnTo>
                <a:lnTo>
                  <a:pt x="13112" y="4279779"/>
                </a:lnTo>
                <a:lnTo>
                  <a:pt x="51769" y="4596960"/>
                </a:lnTo>
                <a:lnTo>
                  <a:pt x="114954" y="4905901"/>
                </a:lnTo>
                <a:lnTo>
                  <a:pt x="201648" y="5205583"/>
                </a:lnTo>
                <a:lnTo>
                  <a:pt x="310833" y="5494990"/>
                </a:lnTo>
                <a:lnTo>
                  <a:pt x="441493" y="5773102"/>
                </a:lnTo>
                <a:lnTo>
                  <a:pt x="592607" y="6038902"/>
                </a:lnTo>
                <a:lnTo>
                  <a:pt x="763160" y="6291373"/>
                </a:lnTo>
                <a:lnTo>
                  <a:pt x="952131" y="6529495"/>
                </a:lnTo>
                <a:lnTo>
                  <a:pt x="1158505" y="6752252"/>
                </a:lnTo>
                <a:lnTo>
                  <a:pt x="1381262" y="6958625"/>
                </a:lnTo>
                <a:lnTo>
                  <a:pt x="1619385" y="7147596"/>
                </a:lnTo>
                <a:lnTo>
                  <a:pt x="1871855" y="7318148"/>
                </a:lnTo>
                <a:lnTo>
                  <a:pt x="2137656" y="7469262"/>
                </a:lnTo>
                <a:lnTo>
                  <a:pt x="2415768" y="7599921"/>
                </a:lnTo>
                <a:lnTo>
                  <a:pt x="2705174" y="7709106"/>
                </a:lnTo>
                <a:lnTo>
                  <a:pt x="3004855" y="7795800"/>
                </a:lnTo>
                <a:lnTo>
                  <a:pt x="3313795" y="7858984"/>
                </a:lnTo>
                <a:lnTo>
                  <a:pt x="3630975" y="7897641"/>
                </a:lnTo>
                <a:lnTo>
                  <a:pt x="3955376" y="7910753"/>
                </a:lnTo>
                <a:lnTo>
                  <a:pt x="4279778" y="7897641"/>
                </a:lnTo>
                <a:lnTo>
                  <a:pt x="4596958" y="7858984"/>
                </a:lnTo>
                <a:lnTo>
                  <a:pt x="4905897" y="7795800"/>
                </a:lnTo>
                <a:lnTo>
                  <a:pt x="5205579" y="7709106"/>
                </a:lnTo>
                <a:lnTo>
                  <a:pt x="5494985" y="7599921"/>
                </a:lnTo>
                <a:lnTo>
                  <a:pt x="5773097" y="7469262"/>
                </a:lnTo>
                <a:lnTo>
                  <a:pt x="6038898" y="7318148"/>
                </a:lnTo>
                <a:lnTo>
                  <a:pt x="6291368" y="7147596"/>
                </a:lnTo>
                <a:lnTo>
                  <a:pt x="6529491" y="6958625"/>
                </a:lnTo>
                <a:lnTo>
                  <a:pt x="6752248" y="6752252"/>
                </a:lnTo>
                <a:lnTo>
                  <a:pt x="6958622" y="6529495"/>
                </a:lnTo>
                <a:lnTo>
                  <a:pt x="7147593" y="6291373"/>
                </a:lnTo>
                <a:lnTo>
                  <a:pt x="7318146" y="6038902"/>
                </a:lnTo>
                <a:lnTo>
                  <a:pt x="7469260" y="5773102"/>
                </a:lnTo>
                <a:lnTo>
                  <a:pt x="7599919" y="5494990"/>
                </a:lnTo>
                <a:lnTo>
                  <a:pt x="7709105" y="5205583"/>
                </a:lnTo>
                <a:lnTo>
                  <a:pt x="7795799" y="4905901"/>
                </a:lnTo>
                <a:lnTo>
                  <a:pt x="7858984" y="4596960"/>
                </a:lnTo>
                <a:lnTo>
                  <a:pt x="7897641" y="4279779"/>
                </a:lnTo>
                <a:lnTo>
                  <a:pt x="7910753" y="3955376"/>
                </a:lnTo>
                <a:lnTo>
                  <a:pt x="7897641" y="3630973"/>
                </a:lnTo>
                <a:lnTo>
                  <a:pt x="7858984" y="3313793"/>
                </a:lnTo>
                <a:lnTo>
                  <a:pt x="7795799" y="3004852"/>
                </a:lnTo>
                <a:lnTo>
                  <a:pt x="7709105" y="2705170"/>
                </a:lnTo>
                <a:lnTo>
                  <a:pt x="7599919" y="2415763"/>
                </a:lnTo>
                <a:lnTo>
                  <a:pt x="7469260" y="2137651"/>
                </a:lnTo>
                <a:lnTo>
                  <a:pt x="7318146" y="1871851"/>
                </a:lnTo>
                <a:lnTo>
                  <a:pt x="7147593" y="1619380"/>
                </a:lnTo>
                <a:lnTo>
                  <a:pt x="6958622" y="1381258"/>
                </a:lnTo>
                <a:lnTo>
                  <a:pt x="6752248" y="1158501"/>
                </a:lnTo>
                <a:lnTo>
                  <a:pt x="6529491" y="952128"/>
                </a:lnTo>
                <a:lnTo>
                  <a:pt x="6291368" y="763156"/>
                </a:lnTo>
                <a:lnTo>
                  <a:pt x="6038898" y="592605"/>
                </a:lnTo>
                <a:lnTo>
                  <a:pt x="5773097" y="441491"/>
                </a:lnTo>
                <a:lnTo>
                  <a:pt x="5494985" y="310832"/>
                </a:lnTo>
                <a:lnTo>
                  <a:pt x="5205579" y="201647"/>
                </a:lnTo>
                <a:lnTo>
                  <a:pt x="4905897" y="114953"/>
                </a:lnTo>
                <a:lnTo>
                  <a:pt x="4596958" y="51769"/>
                </a:lnTo>
                <a:lnTo>
                  <a:pt x="4279778" y="13111"/>
                </a:lnTo>
                <a:lnTo>
                  <a:pt x="39553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4546" y="2102030"/>
            <a:ext cx="7664688" cy="766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3" y="1581103"/>
            <a:ext cx="3518217" cy="3518217"/>
          </a:xfrm>
          <a:custGeom>
            <a:avLst/>
            <a:gdLst/>
            <a:ahLst/>
            <a:cxnLst/>
            <a:rect l="l" t="t" r="r" b="b"/>
            <a:pathLst>
              <a:path w="3518217" h="3518217">
                <a:moveTo>
                  <a:pt x="1759108" y="0"/>
                </a:moveTo>
                <a:lnTo>
                  <a:pt x="1614834" y="5831"/>
                </a:lnTo>
                <a:lnTo>
                  <a:pt x="1473771" y="23023"/>
                </a:lnTo>
                <a:lnTo>
                  <a:pt x="1336373" y="51124"/>
                </a:lnTo>
                <a:lnTo>
                  <a:pt x="1203093" y="89680"/>
                </a:lnTo>
                <a:lnTo>
                  <a:pt x="1074383" y="138239"/>
                </a:lnTo>
                <a:lnTo>
                  <a:pt x="950696" y="196348"/>
                </a:lnTo>
                <a:lnTo>
                  <a:pt x="832484" y="263554"/>
                </a:lnTo>
                <a:lnTo>
                  <a:pt x="720201" y="339405"/>
                </a:lnTo>
                <a:lnTo>
                  <a:pt x="614298" y="423448"/>
                </a:lnTo>
                <a:lnTo>
                  <a:pt x="515230" y="515230"/>
                </a:lnTo>
                <a:lnTo>
                  <a:pt x="423448" y="614298"/>
                </a:lnTo>
                <a:lnTo>
                  <a:pt x="339405" y="720201"/>
                </a:lnTo>
                <a:lnTo>
                  <a:pt x="263554" y="832484"/>
                </a:lnTo>
                <a:lnTo>
                  <a:pt x="196348" y="950696"/>
                </a:lnTo>
                <a:lnTo>
                  <a:pt x="138239" y="1074383"/>
                </a:lnTo>
                <a:lnTo>
                  <a:pt x="89680" y="1203093"/>
                </a:lnTo>
                <a:lnTo>
                  <a:pt x="51124" y="1336373"/>
                </a:lnTo>
                <a:lnTo>
                  <a:pt x="23023" y="1473771"/>
                </a:lnTo>
                <a:lnTo>
                  <a:pt x="5831" y="1614834"/>
                </a:lnTo>
                <a:lnTo>
                  <a:pt x="0" y="1759108"/>
                </a:lnTo>
                <a:lnTo>
                  <a:pt x="5831" y="1903383"/>
                </a:lnTo>
                <a:lnTo>
                  <a:pt x="23023" y="2044445"/>
                </a:lnTo>
                <a:lnTo>
                  <a:pt x="51124" y="2181843"/>
                </a:lnTo>
                <a:lnTo>
                  <a:pt x="89680" y="2315123"/>
                </a:lnTo>
                <a:lnTo>
                  <a:pt x="138239" y="2443833"/>
                </a:lnTo>
                <a:lnTo>
                  <a:pt x="196348" y="2567521"/>
                </a:lnTo>
                <a:lnTo>
                  <a:pt x="263554" y="2685732"/>
                </a:lnTo>
                <a:lnTo>
                  <a:pt x="339405" y="2798016"/>
                </a:lnTo>
                <a:lnTo>
                  <a:pt x="423448" y="2903918"/>
                </a:lnTo>
                <a:lnTo>
                  <a:pt x="515230" y="3002987"/>
                </a:lnTo>
                <a:lnTo>
                  <a:pt x="614298" y="3094769"/>
                </a:lnTo>
                <a:lnTo>
                  <a:pt x="720201" y="3178812"/>
                </a:lnTo>
                <a:lnTo>
                  <a:pt x="832484" y="3254662"/>
                </a:lnTo>
                <a:lnTo>
                  <a:pt x="950696" y="3321869"/>
                </a:lnTo>
                <a:lnTo>
                  <a:pt x="1074383" y="3379978"/>
                </a:lnTo>
                <a:lnTo>
                  <a:pt x="1203093" y="3428537"/>
                </a:lnTo>
                <a:lnTo>
                  <a:pt x="1336373" y="3467093"/>
                </a:lnTo>
                <a:lnTo>
                  <a:pt x="1473771" y="3495193"/>
                </a:lnTo>
                <a:lnTo>
                  <a:pt x="1614834" y="3512386"/>
                </a:lnTo>
                <a:lnTo>
                  <a:pt x="1759108" y="3518217"/>
                </a:lnTo>
                <a:lnTo>
                  <a:pt x="1903383" y="3512386"/>
                </a:lnTo>
                <a:lnTo>
                  <a:pt x="2044445" y="3495193"/>
                </a:lnTo>
                <a:lnTo>
                  <a:pt x="2181843" y="3467093"/>
                </a:lnTo>
                <a:lnTo>
                  <a:pt x="2315123" y="3428537"/>
                </a:lnTo>
                <a:lnTo>
                  <a:pt x="2443833" y="3379978"/>
                </a:lnTo>
                <a:lnTo>
                  <a:pt x="2567521" y="3321869"/>
                </a:lnTo>
                <a:lnTo>
                  <a:pt x="2685732" y="3254662"/>
                </a:lnTo>
                <a:lnTo>
                  <a:pt x="2798016" y="3178812"/>
                </a:lnTo>
                <a:lnTo>
                  <a:pt x="2903918" y="3094769"/>
                </a:lnTo>
                <a:lnTo>
                  <a:pt x="3002987" y="3002987"/>
                </a:lnTo>
                <a:lnTo>
                  <a:pt x="3094769" y="2903918"/>
                </a:lnTo>
                <a:lnTo>
                  <a:pt x="3178812" y="2798016"/>
                </a:lnTo>
                <a:lnTo>
                  <a:pt x="3254662" y="2685732"/>
                </a:lnTo>
                <a:lnTo>
                  <a:pt x="3321869" y="2567521"/>
                </a:lnTo>
                <a:lnTo>
                  <a:pt x="3379978" y="2443833"/>
                </a:lnTo>
                <a:lnTo>
                  <a:pt x="3428537" y="2315123"/>
                </a:lnTo>
                <a:lnTo>
                  <a:pt x="3467093" y="2181843"/>
                </a:lnTo>
                <a:lnTo>
                  <a:pt x="3495193" y="2044445"/>
                </a:lnTo>
                <a:lnTo>
                  <a:pt x="3512386" y="1903383"/>
                </a:lnTo>
                <a:lnTo>
                  <a:pt x="3518217" y="1759108"/>
                </a:lnTo>
                <a:lnTo>
                  <a:pt x="3512386" y="1614834"/>
                </a:lnTo>
                <a:lnTo>
                  <a:pt x="3495193" y="1473771"/>
                </a:lnTo>
                <a:lnTo>
                  <a:pt x="3467093" y="1336373"/>
                </a:lnTo>
                <a:lnTo>
                  <a:pt x="3428537" y="1203093"/>
                </a:lnTo>
                <a:lnTo>
                  <a:pt x="3379978" y="1074383"/>
                </a:lnTo>
                <a:lnTo>
                  <a:pt x="3321869" y="950696"/>
                </a:lnTo>
                <a:lnTo>
                  <a:pt x="3254662" y="832484"/>
                </a:lnTo>
                <a:lnTo>
                  <a:pt x="3178812" y="720201"/>
                </a:lnTo>
                <a:lnTo>
                  <a:pt x="3094769" y="614298"/>
                </a:lnTo>
                <a:lnTo>
                  <a:pt x="3002987" y="515230"/>
                </a:lnTo>
                <a:lnTo>
                  <a:pt x="2903918" y="423448"/>
                </a:lnTo>
                <a:lnTo>
                  <a:pt x="2798016" y="339405"/>
                </a:lnTo>
                <a:lnTo>
                  <a:pt x="2685732" y="263554"/>
                </a:lnTo>
                <a:lnTo>
                  <a:pt x="2567521" y="196348"/>
                </a:lnTo>
                <a:lnTo>
                  <a:pt x="2443833" y="138239"/>
                </a:lnTo>
                <a:lnTo>
                  <a:pt x="2315123" y="89680"/>
                </a:lnTo>
                <a:lnTo>
                  <a:pt x="2181843" y="51124"/>
                </a:lnTo>
                <a:lnTo>
                  <a:pt x="2044445" y="23023"/>
                </a:lnTo>
                <a:lnTo>
                  <a:pt x="1903383" y="5831"/>
                </a:lnTo>
                <a:lnTo>
                  <a:pt x="1759108" y="0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39483" y="2935949"/>
            <a:ext cx="2303780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spc="-80" dirty="0" smtClean="0">
                <a:latin typeface="Brandon Text Black"/>
                <a:cs typeface="Brandon Text Black"/>
              </a:rPr>
              <a:t>¿</a:t>
            </a:r>
            <a:r>
              <a:rPr sz="3900" spc="0" dirty="0" smtClean="0">
                <a:latin typeface="Brandon Text Black"/>
                <a:cs typeface="Brandon Text Black"/>
              </a:rPr>
              <a:t>DÓNDE?</a:t>
            </a:r>
            <a:endParaRPr sz="3900">
              <a:latin typeface="Brandon Text Black"/>
              <a:cs typeface="Brandon Text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47219" y="3622926"/>
            <a:ext cx="3518217" cy="3518217"/>
          </a:xfrm>
          <a:custGeom>
            <a:avLst/>
            <a:gdLst/>
            <a:ahLst/>
            <a:cxnLst/>
            <a:rect l="l" t="t" r="r" b="b"/>
            <a:pathLst>
              <a:path w="3518217" h="3518217">
                <a:moveTo>
                  <a:pt x="1759108" y="0"/>
                </a:moveTo>
                <a:lnTo>
                  <a:pt x="1614834" y="5831"/>
                </a:lnTo>
                <a:lnTo>
                  <a:pt x="1473771" y="23023"/>
                </a:lnTo>
                <a:lnTo>
                  <a:pt x="1336373" y="51124"/>
                </a:lnTo>
                <a:lnTo>
                  <a:pt x="1203093" y="89680"/>
                </a:lnTo>
                <a:lnTo>
                  <a:pt x="1074383" y="138239"/>
                </a:lnTo>
                <a:lnTo>
                  <a:pt x="950696" y="196348"/>
                </a:lnTo>
                <a:lnTo>
                  <a:pt x="832484" y="263554"/>
                </a:lnTo>
                <a:lnTo>
                  <a:pt x="720201" y="339405"/>
                </a:lnTo>
                <a:lnTo>
                  <a:pt x="614298" y="423448"/>
                </a:lnTo>
                <a:lnTo>
                  <a:pt x="515230" y="515230"/>
                </a:lnTo>
                <a:lnTo>
                  <a:pt x="423448" y="614298"/>
                </a:lnTo>
                <a:lnTo>
                  <a:pt x="339405" y="720201"/>
                </a:lnTo>
                <a:lnTo>
                  <a:pt x="263554" y="832484"/>
                </a:lnTo>
                <a:lnTo>
                  <a:pt x="196348" y="950696"/>
                </a:lnTo>
                <a:lnTo>
                  <a:pt x="138239" y="1074383"/>
                </a:lnTo>
                <a:lnTo>
                  <a:pt x="89680" y="1203093"/>
                </a:lnTo>
                <a:lnTo>
                  <a:pt x="51124" y="1336373"/>
                </a:lnTo>
                <a:lnTo>
                  <a:pt x="23023" y="1473771"/>
                </a:lnTo>
                <a:lnTo>
                  <a:pt x="5831" y="1614834"/>
                </a:lnTo>
                <a:lnTo>
                  <a:pt x="0" y="1759108"/>
                </a:lnTo>
                <a:lnTo>
                  <a:pt x="5831" y="1903383"/>
                </a:lnTo>
                <a:lnTo>
                  <a:pt x="23023" y="2044445"/>
                </a:lnTo>
                <a:lnTo>
                  <a:pt x="51124" y="2181843"/>
                </a:lnTo>
                <a:lnTo>
                  <a:pt x="89680" y="2315123"/>
                </a:lnTo>
                <a:lnTo>
                  <a:pt x="138239" y="2443833"/>
                </a:lnTo>
                <a:lnTo>
                  <a:pt x="196348" y="2567521"/>
                </a:lnTo>
                <a:lnTo>
                  <a:pt x="263554" y="2685732"/>
                </a:lnTo>
                <a:lnTo>
                  <a:pt x="339405" y="2798016"/>
                </a:lnTo>
                <a:lnTo>
                  <a:pt x="423448" y="2903918"/>
                </a:lnTo>
                <a:lnTo>
                  <a:pt x="515230" y="3002987"/>
                </a:lnTo>
                <a:lnTo>
                  <a:pt x="614298" y="3094769"/>
                </a:lnTo>
                <a:lnTo>
                  <a:pt x="720201" y="3178812"/>
                </a:lnTo>
                <a:lnTo>
                  <a:pt x="832484" y="3254662"/>
                </a:lnTo>
                <a:lnTo>
                  <a:pt x="950696" y="3321869"/>
                </a:lnTo>
                <a:lnTo>
                  <a:pt x="1074383" y="3379978"/>
                </a:lnTo>
                <a:lnTo>
                  <a:pt x="1203093" y="3428537"/>
                </a:lnTo>
                <a:lnTo>
                  <a:pt x="1336373" y="3467093"/>
                </a:lnTo>
                <a:lnTo>
                  <a:pt x="1473771" y="3495193"/>
                </a:lnTo>
                <a:lnTo>
                  <a:pt x="1614834" y="3512386"/>
                </a:lnTo>
                <a:lnTo>
                  <a:pt x="1759108" y="3518217"/>
                </a:lnTo>
                <a:lnTo>
                  <a:pt x="1903383" y="3512386"/>
                </a:lnTo>
                <a:lnTo>
                  <a:pt x="2044445" y="3495193"/>
                </a:lnTo>
                <a:lnTo>
                  <a:pt x="2181843" y="3467093"/>
                </a:lnTo>
                <a:lnTo>
                  <a:pt x="2315123" y="3428537"/>
                </a:lnTo>
                <a:lnTo>
                  <a:pt x="2443833" y="3379978"/>
                </a:lnTo>
                <a:lnTo>
                  <a:pt x="2567521" y="3321869"/>
                </a:lnTo>
                <a:lnTo>
                  <a:pt x="2685732" y="3254662"/>
                </a:lnTo>
                <a:lnTo>
                  <a:pt x="2798016" y="3178812"/>
                </a:lnTo>
                <a:lnTo>
                  <a:pt x="2903918" y="3094769"/>
                </a:lnTo>
                <a:lnTo>
                  <a:pt x="3002987" y="3002987"/>
                </a:lnTo>
                <a:lnTo>
                  <a:pt x="3094769" y="2903918"/>
                </a:lnTo>
                <a:lnTo>
                  <a:pt x="3178812" y="2798016"/>
                </a:lnTo>
                <a:lnTo>
                  <a:pt x="3254662" y="2685732"/>
                </a:lnTo>
                <a:lnTo>
                  <a:pt x="3321869" y="2567521"/>
                </a:lnTo>
                <a:lnTo>
                  <a:pt x="3379978" y="2443833"/>
                </a:lnTo>
                <a:lnTo>
                  <a:pt x="3428537" y="2315123"/>
                </a:lnTo>
                <a:lnTo>
                  <a:pt x="3467093" y="2181843"/>
                </a:lnTo>
                <a:lnTo>
                  <a:pt x="3495193" y="2044445"/>
                </a:lnTo>
                <a:lnTo>
                  <a:pt x="3512386" y="1903383"/>
                </a:lnTo>
                <a:lnTo>
                  <a:pt x="3518217" y="1759108"/>
                </a:lnTo>
                <a:lnTo>
                  <a:pt x="3512386" y="1614834"/>
                </a:lnTo>
                <a:lnTo>
                  <a:pt x="3495193" y="1473771"/>
                </a:lnTo>
                <a:lnTo>
                  <a:pt x="3467093" y="1336373"/>
                </a:lnTo>
                <a:lnTo>
                  <a:pt x="3428537" y="1203093"/>
                </a:lnTo>
                <a:lnTo>
                  <a:pt x="3379978" y="1074383"/>
                </a:lnTo>
                <a:lnTo>
                  <a:pt x="3321869" y="950696"/>
                </a:lnTo>
                <a:lnTo>
                  <a:pt x="3254662" y="832484"/>
                </a:lnTo>
                <a:lnTo>
                  <a:pt x="3178812" y="720201"/>
                </a:lnTo>
                <a:lnTo>
                  <a:pt x="3094769" y="614298"/>
                </a:lnTo>
                <a:lnTo>
                  <a:pt x="3002987" y="515230"/>
                </a:lnTo>
                <a:lnTo>
                  <a:pt x="2903918" y="423448"/>
                </a:lnTo>
                <a:lnTo>
                  <a:pt x="2798016" y="339405"/>
                </a:lnTo>
                <a:lnTo>
                  <a:pt x="2685732" y="263554"/>
                </a:lnTo>
                <a:lnTo>
                  <a:pt x="2567521" y="196348"/>
                </a:lnTo>
                <a:lnTo>
                  <a:pt x="2443833" y="138239"/>
                </a:lnTo>
                <a:lnTo>
                  <a:pt x="2315123" y="89680"/>
                </a:lnTo>
                <a:lnTo>
                  <a:pt x="2181843" y="51124"/>
                </a:lnTo>
                <a:lnTo>
                  <a:pt x="2044445" y="23023"/>
                </a:lnTo>
                <a:lnTo>
                  <a:pt x="1903383" y="5831"/>
                </a:lnTo>
                <a:lnTo>
                  <a:pt x="1759108" y="0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36263" y="5051068"/>
            <a:ext cx="2066925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spc="-80" dirty="0" smtClean="0">
                <a:latin typeface="Brandon Text Black"/>
                <a:cs typeface="Brandon Text Black"/>
              </a:rPr>
              <a:t>¿</a:t>
            </a:r>
            <a:r>
              <a:rPr sz="3900" spc="-75" dirty="0" smtClean="0">
                <a:latin typeface="Brandon Text Black"/>
                <a:cs typeface="Brandon Text Black"/>
              </a:rPr>
              <a:t>C</a:t>
            </a:r>
            <a:r>
              <a:rPr sz="3900" spc="-25" dirty="0" smtClean="0">
                <a:latin typeface="Brandon Text Black"/>
                <a:cs typeface="Brandon Text Black"/>
              </a:rPr>
              <a:t>ÓM</a:t>
            </a:r>
            <a:r>
              <a:rPr sz="3900" spc="0" dirty="0" smtClean="0">
                <a:latin typeface="Brandon Text Black"/>
                <a:cs typeface="Brandon Text Black"/>
              </a:rPr>
              <a:t>O?</a:t>
            </a:r>
            <a:endParaRPr sz="3900">
              <a:latin typeface="Brandon Text Black"/>
              <a:cs typeface="Brandon Text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21629" y="6094055"/>
            <a:ext cx="3622926" cy="3622926"/>
          </a:xfrm>
          <a:custGeom>
            <a:avLst/>
            <a:gdLst/>
            <a:ahLst/>
            <a:cxnLst/>
            <a:rect l="l" t="t" r="r" b="b"/>
            <a:pathLst>
              <a:path w="3622926" h="3622926">
                <a:moveTo>
                  <a:pt x="1811463" y="0"/>
                </a:moveTo>
                <a:lnTo>
                  <a:pt x="1662895" y="6004"/>
                </a:lnTo>
                <a:lnTo>
                  <a:pt x="1517635" y="23709"/>
                </a:lnTo>
                <a:lnTo>
                  <a:pt x="1376148" y="52646"/>
                </a:lnTo>
                <a:lnTo>
                  <a:pt x="1238901" y="92349"/>
                </a:lnTo>
                <a:lnTo>
                  <a:pt x="1106361" y="142354"/>
                </a:lnTo>
                <a:lnTo>
                  <a:pt x="978992" y="202192"/>
                </a:lnTo>
                <a:lnTo>
                  <a:pt x="857262" y="271399"/>
                </a:lnTo>
                <a:lnTo>
                  <a:pt x="741637" y="349508"/>
                </a:lnTo>
                <a:lnTo>
                  <a:pt x="632583" y="436052"/>
                </a:lnTo>
                <a:lnTo>
                  <a:pt x="530566" y="530566"/>
                </a:lnTo>
                <a:lnTo>
                  <a:pt x="436052" y="632583"/>
                </a:lnTo>
                <a:lnTo>
                  <a:pt x="349508" y="741637"/>
                </a:lnTo>
                <a:lnTo>
                  <a:pt x="271399" y="857262"/>
                </a:lnTo>
                <a:lnTo>
                  <a:pt x="202192" y="978992"/>
                </a:lnTo>
                <a:lnTo>
                  <a:pt x="142354" y="1106361"/>
                </a:lnTo>
                <a:lnTo>
                  <a:pt x="92349" y="1238901"/>
                </a:lnTo>
                <a:lnTo>
                  <a:pt x="52646" y="1376148"/>
                </a:lnTo>
                <a:lnTo>
                  <a:pt x="23709" y="1517635"/>
                </a:lnTo>
                <a:lnTo>
                  <a:pt x="6004" y="1662895"/>
                </a:lnTo>
                <a:lnTo>
                  <a:pt x="0" y="1811463"/>
                </a:lnTo>
                <a:lnTo>
                  <a:pt x="6004" y="1960030"/>
                </a:lnTo>
                <a:lnTo>
                  <a:pt x="23709" y="2105291"/>
                </a:lnTo>
                <a:lnTo>
                  <a:pt x="52646" y="2246777"/>
                </a:lnTo>
                <a:lnTo>
                  <a:pt x="92349" y="2384024"/>
                </a:lnTo>
                <a:lnTo>
                  <a:pt x="142354" y="2516565"/>
                </a:lnTo>
                <a:lnTo>
                  <a:pt x="202192" y="2643933"/>
                </a:lnTo>
                <a:lnTo>
                  <a:pt x="271399" y="2765663"/>
                </a:lnTo>
                <a:lnTo>
                  <a:pt x="349508" y="2881288"/>
                </a:lnTo>
                <a:lnTo>
                  <a:pt x="436052" y="2990342"/>
                </a:lnTo>
                <a:lnTo>
                  <a:pt x="530566" y="3092360"/>
                </a:lnTo>
                <a:lnTo>
                  <a:pt x="632583" y="3186873"/>
                </a:lnTo>
                <a:lnTo>
                  <a:pt x="741637" y="3273418"/>
                </a:lnTo>
                <a:lnTo>
                  <a:pt x="857262" y="3351526"/>
                </a:lnTo>
                <a:lnTo>
                  <a:pt x="978992" y="3420733"/>
                </a:lnTo>
                <a:lnTo>
                  <a:pt x="1106361" y="3480572"/>
                </a:lnTo>
                <a:lnTo>
                  <a:pt x="1238901" y="3530576"/>
                </a:lnTo>
                <a:lnTo>
                  <a:pt x="1376148" y="3570280"/>
                </a:lnTo>
                <a:lnTo>
                  <a:pt x="1517635" y="3599217"/>
                </a:lnTo>
                <a:lnTo>
                  <a:pt x="1662895" y="3616921"/>
                </a:lnTo>
                <a:lnTo>
                  <a:pt x="1811463" y="3622926"/>
                </a:lnTo>
                <a:lnTo>
                  <a:pt x="1960030" y="3616921"/>
                </a:lnTo>
                <a:lnTo>
                  <a:pt x="2105291" y="3599217"/>
                </a:lnTo>
                <a:lnTo>
                  <a:pt x="2246777" y="3570280"/>
                </a:lnTo>
                <a:lnTo>
                  <a:pt x="2384024" y="3530576"/>
                </a:lnTo>
                <a:lnTo>
                  <a:pt x="2516565" y="3480572"/>
                </a:lnTo>
                <a:lnTo>
                  <a:pt x="2643933" y="3420733"/>
                </a:lnTo>
                <a:lnTo>
                  <a:pt x="2765663" y="3351526"/>
                </a:lnTo>
                <a:lnTo>
                  <a:pt x="2881288" y="3273418"/>
                </a:lnTo>
                <a:lnTo>
                  <a:pt x="2990342" y="3186873"/>
                </a:lnTo>
                <a:lnTo>
                  <a:pt x="3092360" y="3092360"/>
                </a:lnTo>
                <a:lnTo>
                  <a:pt x="3186873" y="2990342"/>
                </a:lnTo>
                <a:lnTo>
                  <a:pt x="3273418" y="2881288"/>
                </a:lnTo>
                <a:lnTo>
                  <a:pt x="3351526" y="2765663"/>
                </a:lnTo>
                <a:lnTo>
                  <a:pt x="3420733" y="2643933"/>
                </a:lnTo>
                <a:lnTo>
                  <a:pt x="3480572" y="2516565"/>
                </a:lnTo>
                <a:lnTo>
                  <a:pt x="3530576" y="2384024"/>
                </a:lnTo>
                <a:lnTo>
                  <a:pt x="3570280" y="2246777"/>
                </a:lnTo>
                <a:lnTo>
                  <a:pt x="3599217" y="2105291"/>
                </a:lnTo>
                <a:lnTo>
                  <a:pt x="3616921" y="1960030"/>
                </a:lnTo>
                <a:lnTo>
                  <a:pt x="3622926" y="1811463"/>
                </a:lnTo>
                <a:lnTo>
                  <a:pt x="3616921" y="1662895"/>
                </a:lnTo>
                <a:lnTo>
                  <a:pt x="3599217" y="1517635"/>
                </a:lnTo>
                <a:lnTo>
                  <a:pt x="3570280" y="1376148"/>
                </a:lnTo>
                <a:lnTo>
                  <a:pt x="3530576" y="1238901"/>
                </a:lnTo>
                <a:lnTo>
                  <a:pt x="3480572" y="1106361"/>
                </a:lnTo>
                <a:lnTo>
                  <a:pt x="3420733" y="978992"/>
                </a:lnTo>
                <a:lnTo>
                  <a:pt x="3351526" y="857262"/>
                </a:lnTo>
                <a:lnTo>
                  <a:pt x="3273418" y="741637"/>
                </a:lnTo>
                <a:lnTo>
                  <a:pt x="3186873" y="632583"/>
                </a:lnTo>
                <a:lnTo>
                  <a:pt x="3092360" y="530566"/>
                </a:lnTo>
                <a:lnTo>
                  <a:pt x="2990342" y="436052"/>
                </a:lnTo>
                <a:lnTo>
                  <a:pt x="2881288" y="349508"/>
                </a:lnTo>
                <a:lnTo>
                  <a:pt x="2765663" y="271399"/>
                </a:lnTo>
                <a:lnTo>
                  <a:pt x="2643933" y="202192"/>
                </a:lnTo>
                <a:lnTo>
                  <a:pt x="2516565" y="142354"/>
                </a:lnTo>
                <a:lnTo>
                  <a:pt x="2384024" y="92349"/>
                </a:lnTo>
                <a:lnTo>
                  <a:pt x="2246777" y="52646"/>
                </a:lnTo>
                <a:lnTo>
                  <a:pt x="2105291" y="23709"/>
                </a:lnTo>
                <a:lnTo>
                  <a:pt x="1960030" y="6004"/>
                </a:lnTo>
                <a:lnTo>
                  <a:pt x="1811463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5170" y="7600641"/>
            <a:ext cx="3377565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00" spc="-65" dirty="0" smtClean="0">
                <a:latin typeface="Brandon Text Black"/>
                <a:cs typeface="Brandon Text Black"/>
              </a:rPr>
              <a:t>¿</a:t>
            </a:r>
            <a:r>
              <a:rPr sz="3100" spc="0" dirty="0" smtClean="0">
                <a:latin typeface="Brandon Text Black"/>
                <a:cs typeface="Brandon Text Black"/>
              </a:rPr>
              <a:t>ARQUIT</a:t>
            </a:r>
            <a:r>
              <a:rPr sz="3100" spc="-35" dirty="0" smtClean="0">
                <a:latin typeface="Brandon Text Black"/>
                <a:cs typeface="Brandon Text Black"/>
              </a:rPr>
              <a:t>E</a:t>
            </a:r>
            <a:r>
              <a:rPr sz="3100" spc="0" dirty="0" smtClean="0">
                <a:latin typeface="Brandon Text Black"/>
                <a:cs typeface="Brandon Text Black"/>
              </a:rPr>
              <a:t>CTUR</a:t>
            </a:r>
            <a:r>
              <a:rPr sz="3100" spc="-40" dirty="0" smtClean="0">
                <a:latin typeface="Brandon Text Black"/>
                <a:cs typeface="Brandon Text Black"/>
              </a:rPr>
              <a:t>A</a:t>
            </a:r>
            <a:r>
              <a:rPr sz="3100" spc="0" dirty="0" smtClean="0">
                <a:latin typeface="Brandon Text Black"/>
                <a:cs typeface="Brandon Text Black"/>
              </a:rPr>
              <a:t>?</a:t>
            </a:r>
            <a:endParaRPr sz="3100">
              <a:latin typeface="Brandon Text Black"/>
              <a:cs typeface="Brandon Tex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0"/>
            <a:ext cx="20103660" cy="11308556"/>
          </a:xfrm>
          <a:custGeom>
            <a:avLst/>
            <a:gdLst/>
            <a:ahLst/>
            <a:cxnLst/>
            <a:rect l="l" t="t" r="r" b="b"/>
            <a:pathLst>
              <a:path w="20103660" h="11308556">
                <a:moveTo>
                  <a:pt x="0" y="11308556"/>
                </a:moveTo>
                <a:lnTo>
                  <a:pt x="20103660" y="11308556"/>
                </a:lnTo>
                <a:lnTo>
                  <a:pt x="20103660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80815">
              <a:lnSpc>
                <a:spcPct val="100000"/>
              </a:lnSpc>
            </a:pPr>
            <a:r>
              <a:rPr sz="6600" spc="-100" dirty="0" smtClean="0">
                <a:latin typeface="Brandon Text Black"/>
                <a:cs typeface="Brandon Text Black"/>
              </a:rPr>
              <a:t>M</a:t>
            </a:r>
            <a:r>
              <a:rPr sz="6600" spc="-45" dirty="0" smtClean="0">
                <a:latin typeface="Brandon Text Black"/>
                <a:cs typeface="Brandon Text Black"/>
              </a:rPr>
              <a:t>ODEL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45" dirty="0" smtClean="0">
                <a:latin typeface="Brandon Text Black"/>
                <a:cs typeface="Brandon Text Black"/>
              </a:rPr>
              <a:t>VIEW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45" dirty="0" smtClean="0">
                <a:latin typeface="Brandon Text Black"/>
                <a:cs typeface="Brandon Text Black"/>
              </a:rPr>
              <a:t>PRESENTER</a:t>
            </a:r>
            <a:endParaRPr sz="6600" dirty="0">
              <a:latin typeface="Brandon Text Black"/>
              <a:cs typeface="Brandon Text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1395" y="2670077"/>
            <a:ext cx="2858394" cy="2858394"/>
          </a:xfrm>
          <a:custGeom>
            <a:avLst/>
            <a:gdLst/>
            <a:ahLst/>
            <a:cxnLst/>
            <a:rect l="l" t="t" r="r" b="b"/>
            <a:pathLst>
              <a:path w="2858394" h="2858394">
                <a:moveTo>
                  <a:pt x="1429192" y="0"/>
                </a:moveTo>
                <a:lnTo>
                  <a:pt x="1311976" y="4737"/>
                </a:lnTo>
                <a:lnTo>
                  <a:pt x="1197370" y="18705"/>
                </a:lnTo>
                <a:lnTo>
                  <a:pt x="1085742" y="41535"/>
                </a:lnTo>
                <a:lnTo>
                  <a:pt x="977458" y="72860"/>
                </a:lnTo>
                <a:lnTo>
                  <a:pt x="872888" y="112312"/>
                </a:lnTo>
                <a:lnTo>
                  <a:pt x="772398" y="159522"/>
                </a:lnTo>
                <a:lnTo>
                  <a:pt x="676356" y="214124"/>
                </a:lnTo>
                <a:lnTo>
                  <a:pt x="585131" y="275749"/>
                </a:lnTo>
                <a:lnTo>
                  <a:pt x="499091" y="344030"/>
                </a:lnTo>
                <a:lnTo>
                  <a:pt x="418602" y="418598"/>
                </a:lnTo>
                <a:lnTo>
                  <a:pt x="344033" y="499086"/>
                </a:lnTo>
                <a:lnTo>
                  <a:pt x="275752" y="585127"/>
                </a:lnTo>
                <a:lnTo>
                  <a:pt x="214126" y="676352"/>
                </a:lnTo>
                <a:lnTo>
                  <a:pt x="159524" y="772393"/>
                </a:lnTo>
                <a:lnTo>
                  <a:pt x="112313" y="872883"/>
                </a:lnTo>
                <a:lnTo>
                  <a:pt x="72861" y="977454"/>
                </a:lnTo>
                <a:lnTo>
                  <a:pt x="41536" y="1085738"/>
                </a:lnTo>
                <a:lnTo>
                  <a:pt x="18705" y="1197368"/>
                </a:lnTo>
                <a:lnTo>
                  <a:pt x="4737" y="1311975"/>
                </a:lnTo>
                <a:lnTo>
                  <a:pt x="0" y="1429192"/>
                </a:lnTo>
                <a:lnTo>
                  <a:pt x="4737" y="1546408"/>
                </a:lnTo>
                <a:lnTo>
                  <a:pt x="18705" y="1661016"/>
                </a:lnTo>
                <a:lnTo>
                  <a:pt x="41536" y="1772646"/>
                </a:lnTo>
                <a:lnTo>
                  <a:pt x="72861" y="1880930"/>
                </a:lnTo>
                <a:lnTo>
                  <a:pt x="112313" y="1985502"/>
                </a:lnTo>
                <a:lnTo>
                  <a:pt x="159524" y="2085992"/>
                </a:lnTo>
                <a:lnTo>
                  <a:pt x="214126" y="2182034"/>
                </a:lnTo>
                <a:lnTo>
                  <a:pt x="275752" y="2273260"/>
                </a:lnTo>
                <a:lnTo>
                  <a:pt x="344033" y="2359301"/>
                </a:lnTo>
                <a:lnTo>
                  <a:pt x="418602" y="2439790"/>
                </a:lnTo>
                <a:lnTo>
                  <a:pt x="499091" y="2514360"/>
                </a:lnTo>
                <a:lnTo>
                  <a:pt x="585131" y="2582641"/>
                </a:lnTo>
                <a:lnTo>
                  <a:pt x="676356" y="2644267"/>
                </a:lnTo>
                <a:lnTo>
                  <a:pt x="772398" y="2698869"/>
                </a:lnTo>
                <a:lnTo>
                  <a:pt x="872888" y="2746080"/>
                </a:lnTo>
                <a:lnTo>
                  <a:pt x="977458" y="2785532"/>
                </a:lnTo>
                <a:lnTo>
                  <a:pt x="1085742" y="2816858"/>
                </a:lnTo>
                <a:lnTo>
                  <a:pt x="1197370" y="2839688"/>
                </a:lnTo>
                <a:lnTo>
                  <a:pt x="1311976" y="2853656"/>
                </a:lnTo>
                <a:lnTo>
                  <a:pt x="1429192" y="2858394"/>
                </a:lnTo>
                <a:lnTo>
                  <a:pt x="1546408" y="2853656"/>
                </a:lnTo>
                <a:lnTo>
                  <a:pt x="1661016" y="2839688"/>
                </a:lnTo>
                <a:lnTo>
                  <a:pt x="1772646" y="2816858"/>
                </a:lnTo>
                <a:lnTo>
                  <a:pt x="1880930" y="2785532"/>
                </a:lnTo>
                <a:lnTo>
                  <a:pt x="1985502" y="2746080"/>
                </a:lnTo>
                <a:lnTo>
                  <a:pt x="2085992" y="2698869"/>
                </a:lnTo>
                <a:lnTo>
                  <a:pt x="2182034" y="2644267"/>
                </a:lnTo>
                <a:lnTo>
                  <a:pt x="2273260" y="2582641"/>
                </a:lnTo>
                <a:lnTo>
                  <a:pt x="2359301" y="2514360"/>
                </a:lnTo>
                <a:lnTo>
                  <a:pt x="2439790" y="2439790"/>
                </a:lnTo>
                <a:lnTo>
                  <a:pt x="2514360" y="2359301"/>
                </a:lnTo>
                <a:lnTo>
                  <a:pt x="2582641" y="2273260"/>
                </a:lnTo>
                <a:lnTo>
                  <a:pt x="2644267" y="2182034"/>
                </a:lnTo>
                <a:lnTo>
                  <a:pt x="2698869" y="2085992"/>
                </a:lnTo>
                <a:lnTo>
                  <a:pt x="2746080" y="1985502"/>
                </a:lnTo>
                <a:lnTo>
                  <a:pt x="2785532" y="1880930"/>
                </a:lnTo>
                <a:lnTo>
                  <a:pt x="2816858" y="1772646"/>
                </a:lnTo>
                <a:lnTo>
                  <a:pt x="2839688" y="1661016"/>
                </a:lnTo>
                <a:lnTo>
                  <a:pt x="2853656" y="1546408"/>
                </a:lnTo>
                <a:lnTo>
                  <a:pt x="2858394" y="1429192"/>
                </a:lnTo>
                <a:lnTo>
                  <a:pt x="2853656" y="1311975"/>
                </a:lnTo>
                <a:lnTo>
                  <a:pt x="2839688" y="1197368"/>
                </a:lnTo>
                <a:lnTo>
                  <a:pt x="2816858" y="1085738"/>
                </a:lnTo>
                <a:lnTo>
                  <a:pt x="2785532" y="977454"/>
                </a:lnTo>
                <a:lnTo>
                  <a:pt x="2746080" y="872883"/>
                </a:lnTo>
                <a:lnTo>
                  <a:pt x="2698869" y="772393"/>
                </a:lnTo>
                <a:lnTo>
                  <a:pt x="2644267" y="676352"/>
                </a:lnTo>
                <a:lnTo>
                  <a:pt x="2582641" y="585127"/>
                </a:lnTo>
                <a:lnTo>
                  <a:pt x="2514360" y="499086"/>
                </a:lnTo>
                <a:lnTo>
                  <a:pt x="2439790" y="418598"/>
                </a:lnTo>
                <a:lnTo>
                  <a:pt x="2359301" y="344030"/>
                </a:lnTo>
                <a:lnTo>
                  <a:pt x="2273260" y="275749"/>
                </a:lnTo>
                <a:lnTo>
                  <a:pt x="2182034" y="214124"/>
                </a:lnTo>
                <a:lnTo>
                  <a:pt x="2085992" y="159522"/>
                </a:lnTo>
                <a:lnTo>
                  <a:pt x="1985502" y="112312"/>
                </a:lnTo>
                <a:lnTo>
                  <a:pt x="1880930" y="72860"/>
                </a:lnTo>
                <a:lnTo>
                  <a:pt x="1772646" y="41535"/>
                </a:lnTo>
                <a:lnTo>
                  <a:pt x="1661016" y="18705"/>
                </a:lnTo>
                <a:lnTo>
                  <a:pt x="1546408" y="4737"/>
                </a:lnTo>
                <a:lnTo>
                  <a:pt x="1429192" y="0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5851" y="7204481"/>
            <a:ext cx="2858394" cy="2858394"/>
          </a:xfrm>
          <a:custGeom>
            <a:avLst/>
            <a:gdLst/>
            <a:ahLst/>
            <a:cxnLst/>
            <a:rect l="l" t="t" r="r" b="b"/>
            <a:pathLst>
              <a:path w="2858394" h="2858394">
                <a:moveTo>
                  <a:pt x="1429192" y="0"/>
                </a:moveTo>
                <a:lnTo>
                  <a:pt x="1311976" y="4737"/>
                </a:lnTo>
                <a:lnTo>
                  <a:pt x="1197370" y="18705"/>
                </a:lnTo>
                <a:lnTo>
                  <a:pt x="1085742" y="41536"/>
                </a:lnTo>
                <a:lnTo>
                  <a:pt x="977458" y="72861"/>
                </a:lnTo>
                <a:lnTo>
                  <a:pt x="872888" y="112313"/>
                </a:lnTo>
                <a:lnTo>
                  <a:pt x="772398" y="159524"/>
                </a:lnTo>
                <a:lnTo>
                  <a:pt x="676356" y="214127"/>
                </a:lnTo>
                <a:lnTo>
                  <a:pt x="585131" y="275753"/>
                </a:lnTo>
                <a:lnTo>
                  <a:pt x="499091" y="344034"/>
                </a:lnTo>
                <a:lnTo>
                  <a:pt x="418602" y="418603"/>
                </a:lnTo>
                <a:lnTo>
                  <a:pt x="344033" y="499092"/>
                </a:lnTo>
                <a:lnTo>
                  <a:pt x="275752" y="585134"/>
                </a:lnTo>
                <a:lnTo>
                  <a:pt x="214126" y="676359"/>
                </a:lnTo>
                <a:lnTo>
                  <a:pt x="159524" y="772401"/>
                </a:lnTo>
                <a:lnTo>
                  <a:pt x="112313" y="872892"/>
                </a:lnTo>
                <a:lnTo>
                  <a:pt x="72861" y="977464"/>
                </a:lnTo>
                <a:lnTo>
                  <a:pt x="41536" y="1085748"/>
                </a:lnTo>
                <a:lnTo>
                  <a:pt x="18705" y="1197378"/>
                </a:lnTo>
                <a:lnTo>
                  <a:pt x="4737" y="1311985"/>
                </a:lnTo>
                <a:lnTo>
                  <a:pt x="0" y="1429202"/>
                </a:lnTo>
                <a:lnTo>
                  <a:pt x="4737" y="1546419"/>
                </a:lnTo>
                <a:lnTo>
                  <a:pt x="18705" y="1661026"/>
                </a:lnTo>
                <a:lnTo>
                  <a:pt x="41536" y="1772655"/>
                </a:lnTo>
                <a:lnTo>
                  <a:pt x="72861" y="1880940"/>
                </a:lnTo>
                <a:lnTo>
                  <a:pt x="112313" y="1985511"/>
                </a:lnTo>
                <a:lnTo>
                  <a:pt x="159524" y="2086001"/>
                </a:lnTo>
                <a:lnTo>
                  <a:pt x="214126" y="2182042"/>
                </a:lnTo>
                <a:lnTo>
                  <a:pt x="275752" y="2273267"/>
                </a:lnTo>
                <a:lnTo>
                  <a:pt x="344033" y="2359307"/>
                </a:lnTo>
                <a:lnTo>
                  <a:pt x="418602" y="2439796"/>
                </a:lnTo>
                <a:lnTo>
                  <a:pt x="499091" y="2514364"/>
                </a:lnTo>
                <a:lnTo>
                  <a:pt x="585131" y="2582645"/>
                </a:lnTo>
                <a:lnTo>
                  <a:pt x="676356" y="2644270"/>
                </a:lnTo>
                <a:lnTo>
                  <a:pt x="772398" y="2698871"/>
                </a:lnTo>
                <a:lnTo>
                  <a:pt x="872888" y="2746082"/>
                </a:lnTo>
                <a:lnTo>
                  <a:pt x="977458" y="2785534"/>
                </a:lnTo>
                <a:lnTo>
                  <a:pt x="1085742" y="2816858"/>
                </a:lnTo>
                <a:lnTo>
                  <a:pt x="1197370" y="2839689"/>
                </a:lnTo>
                <a:lnTo>
                  <a:pt x="1311976" y="2853656"/>
                </a:lnTo>
                <a:lnTo>
                  <a:pt x="1429192" y="2858394"/>
                </a:lnTo>
                <a:lnTo>
                  <a:pt x="1546408" y="2853656"/>
                </a:lnTo>
                <a:lnTo>
                  <a:pt x="1661016" y="2839689"/>
                </a:lnTo>
                <a:lnTo>
                  <a:pt x="1772646" y="2816858"/>
                </a:lnTo>
                <a:lnTo>
                  <a:pt x="1880930" y="2785534"/>
                </a:lnTo>
                <a:lnTo>
                  <a:pt x="1985502" y="2746082"/>
                </a:lnTo>
                <a:lnTo>
                  <a:pt x="2085992" y="2698871"/>
                </a:lnTo>
                <a:lnTo>
                  <a:pt x="2182034" y="2644270"/>
                </a:lnTo>
                <a:lnTo>
                  <a:pt x="2273260" y="2582645"/>
                </a:lnTo>
                <a:lnTo>
                  <a:pt x="2359301" y="2514364"/>
                </a:lnTo>
                <a:lnTo>
                  <a:pt x="2439790" y="2439796"/>
                </a:lnTo>
                <a:lnTo>
                  <a:pt x="2514360" y="2359307"/>
                </a:lnTo>
                <a:lnTo>
                  <a:pt x="2582641" y="2273267"/>
                </a:lnTo>
                <a:lnTo>
                  <a:pt x="2644267" y="2182042"/>
                </a:lnTo>
                <a:lnTo>
                  <a:pt x="2698869" y="2086001"/>
                </a:lnTo>
                <a:lnTo>
                  <a:pt x="2746080" y="1985511"/>
                </a:lnTo>
                <a:lnTo>
                  <a:pt x="2785532" y="1880940"/>
                </a:lnTo>
                <a:lnTo>
                  <a:pt x="2816858" y="1772655"/>
                </a:lnTo>
                <a:lnTo>
                  <a:pt x="2839688" y="1661026"/>
                </a:lnTo>
                <a:lnTo>
                  <a:pt x="2853656" y="1546419"/>
                </a:lnTo>
                <a:lnTo>
                  <a:pt x="2858394" y="1429202"/>
                </a:lnTo>
                <a:lnTo>
                  <a:pt x="2853656" y="1311985"/>
                </a:lnTo>
                <a:lnTo>
                  <a:pt x="2839688" y="1197378"/>
                </a:lnTo>
                <a:lnTo>
                  <a:pt x="2816858" y="1085748"/>
                </a:lnTo>
                <a:lnTo>
                  <a:pt x="2785532" y="977464"/>
                </a:lnTo>
                <a:lnTo>
                  <a:pt x="2746080" y="872892"/>
                </a:lnTo>
                <a:lnTo>
                  <a:pt x="2698869" y="772401"/>
                </a:lnTo>
                <a:lnTo>
                  <a:pt x="2644267" y="676359"/>
                </a:lnTo>
                <a:lnTo>
                  <a:pt x="2582641" y="585134"/>
                </a:lnTo>
                <a:lnTo>
                  <a:pt x="2514360" y="499092"/>
                </a:lnTo>
                <a:lnTo>
                  <a:pt x="2439790" y="418603"/>
                </a:lnTo>
                <a:lnTo>
                  <a:pt x="2359301" y="344034"/>
                </a:lnTo>
                <a:lnTo>
                  <a:pt x="2273260" y="275753"/>
                </a:lnTo>
                <a:lnTo>
                  <a:pt x="2182034" y="214127"/>
                </a:lnTo>
                <a:lnTo>
                  <a:pt x="2085992" y="159524"/>
                </a:lnTo>
                <a:lnTo>
                  <a:pt x="1985502" y="112313"/>
                </a:lnTo>
                <a:lnTo>
                  <a:pt x="1880930" y="72861"/>
                </a:lnTo>
                <a:lnTo>
                  <a:pt x="1772646" y="41536"/>
                </a:lnTo>
                <a:lnTo>
                  <a:pt x="1661016" y="18705"/>
                </a:lnTo>
                <a:lnTo>
                  <a:pt x="1546408" y="4737"/>
                </a:lnTo>
                <a:lnTo>
                  <a:pt x="1429192" y="0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88149" y="4958262"/>
            <a:ext cx="2858394" cy="2858394"/>
          </a:xfrm>
          <a:custGeom>
            <a:avLst/>
            <a:gdLst/>
            <a:ahLst/>
            <a:cxnLst/>
            <a:rect l="l" t="t" r="r" b="b"/>
            <a:pathLst>
              <a:path w="2858394" h="2858394">
                <a:moveTo>
                  <a:pt x="1429192" y="0"/>
                </a:moveTo>
                <a:lnTo>
                  <a:pt x="1311976" y="4737"/>
                </a:lnTo>
                <a:lnTo>
                  <a:pt x="1197370" y="18705"/>
                </a:lnTo>
                <a:lnTo>
                  <a:pt x="1085742" y="41535"/>
                </a:lnTo>
                <a:lnTo>
                  <a:pt x="977458" y="72860"/>
                </a:lnTo>
                <a:lnTo>
                  <a:pt x="872888" y="112312"/>
                </a:lnTo>
                <a:lnTo>
                  <a:pt x="772398" y="159522"/>
                </a:lnTo>
                <a:lnTo>
                  <a:pt x="676356" y="214124"/>
                </a:lnTo>
                <a:lnTo>
                  <a:pt x="585131" y="275749"/>
                </a:lnTo>
                <a:lnTo>
                  <a:pt x="499091" y="344030"/>
                </a:lnTo>
                <a:lnTo>
                  <a:pt x="418602" y="418598"/>
                </a:lnTo>
                <a:lnTo>
                  <a:pt x="344033" y="499086"/>
                </a:lnTo>
                <a:lnTo>
                  <a:pt x="275752" y="585127"/>
                </a:lnTo>
                <a:lnTo>
                  <a:pt x="214126" y="676352"/>
                </a:lnTo>
                <a:lnTo>
                  <a:pt x="159524" y="772393"/>
                </a:lnTo>
                <a:lnTo>
                  <a:pt x="112313" y="872883"/>
                </a:lnTo>
                <a:lnTo>
                  <a:pt x="72861" y="977454"/>
                </a:lnTo>
                <a:lnTo>
                  <a:pt x="41536" y="1085738"/>
                </a:lnTo>
                <a:lnTo>
                  <a:pt x="18705" y="1197368"/>
                </a:lnTo>
                <a:lnTo>
                  <a:pt x="4737" y="1311975"/>
                </a:lnTo>
                <a:lnTo>
                  <a:pt x="0" y="1429192"/>
                </a:lnTo>
                <a:lnTo>
                  <a:pt x="4737" y="1546408"/>
                </a:lnTo>
                <a:lnTo>
                  <a:pt x="18705" y="1661016"/>
                </a:lnTo>
                <a:lnTo>
                  <a:pt x="41536" y="1772646"/>
                </a:lnTo>
                <a:lnTo>
                  <a:pt x="72861" y="1880930"/>
                </a:lnTo>
                <a:lnTo>
                  <a:pt x="112313" y="1985502"/>
                </a:lnTo>
                <a:lnTo>
                  <a:pt x="159524" y="2085992"/>
                </a:lnTo>
                <a:lnTo>
                  <a:pt x="214126" y="2182034"/>
                </a:lnTo>
                <a:lnTo>
                  <a:pt x="275752" y="2273260"/>
                </a:lnTo>
                <a:lnTo>
                  <a:pt x="344033" y="2359301"/>
                </a:lnTo>
                <a:lnTo>
                  <a:pt x="418602" y="2439790"/>
                </a:lnTo>
                <a:lnTo>
                  <a:pt x="499091" y="2514360"/>
                </a:lnTo>
                <a:lnTo>
                  <a:pt x="585131" y="2582641"/>
                </a:lnTo>
                <a:lnTo>
                  <a:pt x="676356" y="2644267"/>
                </a:lnTo>
                <a:lnTo>
                  <a:pt x="772398" y="2698869"/>
                </a:lnTo>
                <a:lnTo>
                  <a:pt x="872888" y="2746080"/>
                </a:lnTo>
                <a:lnTo>
                  <a:pt x="977458" y="2785532"/>
                </a:lnTo>
                <a:lnTo>
                  <a:pt x="1085742" y="2816858"/>
                </a:lnTo>
                <a:lnTo>
                  <a:pt x="1197370" y="2839688"/>
                </a:lnTo>
                <a:lnTo>
                  <a:pt x="1311976" y="2853656"/>
                </a:lnTo>
                <a:lnTo>
                  <a:pt x="1429192" y="2858394"/>
                </a:lnTo>
                <a:lnTo>
                  <a:pt x="1546408" y="2853656"/>
                </a:lnTo>
                <a:lnTo>
                  <a:pt x="1661016" y="2839688"/>
                </a:lnTo>
                <a:lnTo>
                  <a:pt x="1772646" y="2816858"/>
                </a:lnTo>
                <a:lnTo>
                  <a:pt x="1880930" y="2785532"/>
                </a:lnTo>
                <a:lnTo>
                  <a:pt x="1985502" y="2746080"/>
                </a:lnTo>
                <a:lnTo>
                  <a:pt x="2085992" y="2698869"/>
                </a:lnTo>
                <a:lnTo>
                  <a:pt x="2182034" y="2644267"/>
                </a:lnTo>
                <a:lnTo>
                  <a:pt x="2273260" y="2582641"/>
                </a:lnTo>
                <a:lnTo>
                  <a:pt x="2359301" y="2514360"/>
                </a:lnTo>
                <a:lnTo>
                  <a:pt x="2439790" y="2439790"/>
                </a:lnTo>
                <a:lnTo>
                  <a:pt x="2514360" y="2359301"/>
                </a:lnTo>
                <a:lnTo>
                  <a:pt x="2582641" y="2273260"/>
                </a:lnTo>
                <a:lnTo>
                  <a:pt x="2644267" y="2182034"/>
                </a:lnTo>
                <a:lnTo>
                  <a:pt x="2698869" y="2085992"/>
                </a:lnTo>
                <a:lnTo>
                  <a:pt x="2746080" y="1985502"/>
                </a:lnTo>
                <a:lnTo>
                  <a:pt x="2785532" y="1880930"/>
                </a:lnTo>
                <a:lnTo>
                  <a:pt x="2816858" y="1772646"/>
                </a:lnTo>
                <a:lnTo>
                  <a:pt x="2839688" y="1661016"/>
                </a:lnTo>
                <a:lnTo>
                  <a:pt x="2853656" y="1546408"/>
                </a:lnTo>
                <a:lnTo>
                  <a:pt x="2858394" y="1429192"/>
                </a:lnTo>
                <a:lnTo>
                  <a:pt x="2853656" y="1311975"/>
                </a:lnTo>
                <a:lnTo>
                  <a:pt x="2839688" y="1197368"/>
                </a:lnTo>
                <a:lnTo>
                  <a:pt x="2816858" y="1085738"/>
                </a:lnTo>
                <a:lnTo>
                  <a:pt x="2785532" y="977454"/>
                </a:lnTo>
                <a:lnTo>
                  <a:pt x="2746080" y="872883"/>
                </a:lnTo>
                <a:lnTo>
                  <a:pt x="2698869" y="772393"/>
                </a:lnTo>
                <a:lnTo>
                  <a:pt x="2644267" y="676352"/>
                </a:lnTo>
                <a:lnTo>
                  <a:pt x="2582641" y="585127"/>
                </a:lnTo>
                <a:lnTo>
                  <a:pt x="2514360" y="499086"/>
                </a:lnTo>
                <a:lnTo>
                  <a:pt x="2439790" y="418598"/>
                </a:lnTo>
                <a:lnTo>
                  <a:pt x="2359301" y="344030"/>
                </a:lnTo>
                <a:lnTo>
                  <a:pt x="2273260" y="275749"/>
                </a:lnTo>
                <a:lnTo>
                  <a:pt x="2182034" y="214124"/>
                </a:lnTo>
                <a:lnTo>
                  <a:pt x="2085992" y="159522"/>
                </a:lnTo>
                <a:lnTo>
                  <a:pt x="1985502" y="112312"/>
                </a:lnTo>
                <a:lnTo>
                  <a:pt x="1880930" y="72860"/>
                </a:lnTo>
                <a:lnTo>
                  <a:pt x="1772646" y="41535"/>
                </a:lnTo>
                <a:lnTo>
                  <a:pt x="1661016" y="18705"/>
                </a:lnTo>
                <a:lnTo>
                  <a:pt x="1546408" y="4737"/>
                </a:lnTo>
                <a:lnTo>
                  <a:pt x="1429192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62555" y="3777067"/>
            <a:ext cx="11169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spc="20" dirty="0" smtClean="0">
                <a:latin typeface="Brandon Text Bold"/>
                <a:cs typeface="Brandon Text Bold"/>
              </a:rPr>
              <a:t>VIEW</a:t>
            </a:r>
            <a:endParaRPr sz="3500">
              <a:latin typeface="Brandon Text Bold"/>
              <a:cs typeface="Brandon Tex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7303" y="8311520"/>
            <a:ext cx="159639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 smtClean="0">
                <a:latin typeface="Brandon Text Bold"/>
                <a:cs typeface="Brandon Text Bold"/>
              </a:rPr>
              <a:t>M</a:t>
            </a:r>
            <a:r>
              <a:rPr sz="3500" spc="20" dirty="0" smtClean="0">
                <a:latin typeface="Brandon Text Bold"/>
                <a:cs typeface="Brandon Text Bold"/>
              </a:rPr>
              <a:t>ODEL</a:t>
            </a:r>
            <a:endParaRPr sz="3500">
              <a:latin typeface="Brandon Text Bold"/>
              <a:cs typeface="Brandon Tex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76453" y="6065423"/>
            <a:ext cx="248285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spc="20" dirty="0" smtClean="0">
                <a:latin typeface="Brandon Text Bold"/>
                <a:cs typeface="Brandon Text Bold"/>
              </a:rPr>
              <a:t>PR</a:t>
            </a:r>
            <a:r>
              <a:rPr sz="3500" spc="0" dirty="0" smtClean="0">
                <a:latin typeface="Brandon Text Bold"/>
                <a:cs typeface="Brandon Text Bold"/>
              </a:rPr>
              <a:t>E</a:t>
            </a:r>
            <a:r>
              <a:rPr sz="3500" spc="20" dirty="0" smtClean="0">
                <a:latin typeface="Brandon Text Bold"/>
                <a:cs typeface="Brandon Text Bold"/>
              </a:rPr>
              <a:t>SENTER</a:t>
            </a:r>
            <a:endParaRPr sz="3500">
              <a:latin typeface="Brandon Text Bold"/>
              <a:cs typeface="Brandon Text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36157" y="3937274"/>
            <a:ext cx="266923" cy="308231"/>
          </a:xfrm>
          <a:custGeom>
            <a:avLst/>
            <a:gdLst/>
            <a:ahLst/>
            <a:cxnLst/>
            <a:rect l="l" t="t" r="r" b="b"/>
            <a:pathLst>
              <a:path w="266923" h="308231">
                <a:moveTo>
                  <a:pt x="260557" y="0"/>
                </a:moveTo>
                <a:lnTo>
                  <a:pt x="0" y="150445"/>
                </a:lnTo>
                <a:lnTo>
                  <a:pt x="0" y="157796"/>
                </a:lnTo>
                <a:lnTo>
                  <a:pt x="260557" y="308231"/>
                </a:lnTo>
                <a:lnTo>
                  <a:pt x="266923" y="304545"/>
                </a:lnTo>
                <a:lnTo>
                  <a:pt x="266923" y="3685"/>
                </a:lnTo>
                <a:lnTo>
                  <a:pt x="260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45868" y="4091386"/>
            <a:ext cx="3801905" cy="725223"/>
          </a:xfrm>
          <a:custGeom>
            <a:avLst/>
            <a:gdLst/>
            <a:ahLst/>
            <a:cxnLst/>
            <a:rect l="l" t="t" r="r" b="b"/>
            <a:pathLst>
              <a:path w="3801905" h="725223">
                <a:moveTo>
                  <a:pt x="0" y="0"/>
                </a:moveTo>
                <a:lnTo>
                  <a:pt x="3801905" y="0"/>
                </a:lnTo>
                <a:lnTo>
                  <a:pt x="3801905" y="725223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2902" y="6227517"/>
            <a:ext cx="266923" cy="308220"/>
          </a:xfrm>
          <a:custGeom>
            <a:avLst/>
            <a:gdLst/>
            <a:ahLst/>
            <a:cxnLst/>
            <a:rect l="l" t="t" r="r" b="b"/>
            <a:pathLst>
              <a:path w="266923" h="308220">
                <a:moveTo>
                  <a:pt x="6366" y="0"/>
                </a:moveTo>
                <a:lnTo>
                  <a:pt x="0" y="3685"/>
                </a:lnTo>
                <a:lnTo>
                  <a:pt x="0" y="304545"/>
                </a:lnTo>
                <a:lnTo>
                  <a:pt x="6366" y="308220"/>
                </a:lnTo>
                <a:lnTo>
                  <a:pt x="266923" y="157785"/>
                </a:lnTo>
                <a:lnTo>
                  <a:pt x="266923" y="150435"/>
                </a:lnTo>
                <a:lnTo>
                  <a:pt x="6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210" y="5656413"/>
            <a:ext cx="3801905" cy="725213"/>
          </a:xfrm>
          <a:custGeom>
            <a:avLst/>
            <a:gdLst/>
            <a:ahLst/>
            <a:cxnLst/>
            <a:rect l="l" t="t" r="r" b="b"/>
            <a:pathLst>
              <a:path w="3801905" h="725213">
                <a:moveTo>
                  <a:pt x="3801905" y="725213"/>
                </a:moveTo>
                <a:lnTo>
                  <a:pt x="0" y="725213"/>
                </a:lnTo>
                <a:lnTo>
                  <a:pt x="0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6157" y="8478757"/>
            <a:ext cx="266923" cy="308220"/>
          </a:xfrm>
          <a:custGeom>
            <a:avLst/>
            <a:gdLst/>
            <a:ahLst/>
            <a:cxnLst/>
            <a:rect l="l" t="t" r="r" b="b"/>
            <a:pathLst>
              <a:path w="266923" h="308220">
                <a:moveTo>
                  <a:pt x="260557" y="0"/>
                </a:moveTo>
                <a:lnTo>
                  <a:pt x="0" y="150435"/>
                </a:lnTo>
                <a:lnTo>
                  <a:pt x="0" y="157785"/>
                </a:lnTo>
                <a:lnTo>
                  <a:pt x="260557" y="308220"/>
                </a:lnTo>
                <a:lnTo>
                  <a:pt x="266923" y="304545"/>
                </a:lnTo>
                <a:lnTo>
                  <a:pt x="266923" y="3685"/>
                </a:lnTo>
                <a:lnTo>
                  <a:pt x="260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45868" y="7907653"/>
            <a:ext cx="3801905" cy="725213"/>
          </a:xfrm>
          <a:custGeom>
            <a:avLst/>
            <a:gdLst/>
            <a:ahLst/>
            <a:cxnLst/>
            <a:rect l="l" t="t" r="r" b="b"/>
            <a:pathLst>
              <a:path w="3801905" h="725213">
                <a:moveTo>
                  <a:pt x="0" y="725213"/>
                </a:moveTo>
                <a:lnTo>
                  <a:pt x="3801905" y="725213"/>
                </a:lnTo>
                <a:lnTo>
                  <a:pt x="3801905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" y="0"/>
            <a:ext cx="20103241" cy="11308556"/>
          </a:xfrm>
          <a:custGeom>
            <a:avLst/>
            <a:gdLst/>
            <a:ahLst/>
            <a:cxnLst/>
            <a:rect l="l" t="t" r="r" b="b"/>
            <a:pathLst>
              <a:path w="20103241" h="11308556">
                <a:moveTo>
                  <a:pt x="0" y="11308556"/>
                </a:moveTo>
                <a:lnTo>
                  <a:pt x="20103241" y="11308556"/>
                </a:lnTo>
                <a:lnTo>
                  <a:pt x="2010324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CF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12890"/>
            <a:ext cx="12724722" cy="4795665"/>
          </a:xfrm>
          <a:custGeom>
            <a:avLst/>
            <a:gdLst/>
            <a:ahLst/>
            <a:cxnLst/>
            <a:rect l="l" t="t" r="r" b="b"/>
            <a:pathLst>
              <a:path w="12724722" h="4795665">
                <a:moveTo>
                  <a:pt x="0" y="4795665"/>
                </a:moveTo>
                <a:lnTo>
                  <a:pt x="12724722" y="4795665"/>
                </a:lnTo>
                <a:lnTo>
                  <a:pt x="12724722" y="0"/>
                </a:lnTo>
                <a:lnTo>
                  <a:pt x="0" y="0"/>
                </a:lnTo>
                <a:lnTo>
                  <a:pt x="0" y="4795665"/>
                </a:lnTo>
                <a:close/>
              </a:path>
            </a:pathLst>
          </a:custGeom>
          <a:solidFill>
            <a:srgbClr val="51B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470"/>
            <a:ext cx="12724722" cy="6502419"/>
          </a:xfrm>
          <a:custGeom>
            <a:avLst/>
            <a:gdLst/>
            <a:ahLst/>
            <a:cxnLst/>
            <a:rect l="l" t="t" r="r" b="b"/>
            <a:pathLst>
              <a:path w="12724722" h="6502419">
                <a:moveTo>
                  <a:pt x="0" y="6502419"/>
                </a:moveTo>
                <a:lnTo>
                  <a:pt x="12724722" y="6502419"/>
                </a:lnTo>
                <a:lnTo>
                  <a:pt x="12724722" y="0"/>
                </a:lnTo>
                <a:lnTo>
                  <a:pt x="0" y="0"/>
                </a:lnTo>
                <a:lnTo>
                  <a:pt x="0" y="6502419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7908" y="960123"/>
            <a:ext cx="1787525" cy="1047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254" dirty="0" smtClean="0">
                <a:latin typeface="Brandon Text Black"/>
                <a:cs typeface="Brandon Text Black"/>
              </a:rPr>
              <a:t>M</a:t>
            </a:r>
            <a:r>
              <a:rPr sz="6600" spc="-45" dirty="0" smtClean="0">
                <a:latin typeface="Brandon Text Black"/>
                <a:cs typeface="Brandon Text Black"/>
              </a:rPr>
              <a:t>VP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5212" y="3444084"/>
            <a:ext cx="5534660" cy="276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baseline="13605" dirty="0" smtClean="0">
                <a:latin typeface="Brandon Text Bold"/>
                <a:cs typeface="Brandon Text Bold"/>
              </a:rPr>
              <a:t>+</a:t>
            </a:r>
            <a:r>
              <a:rPr sz="3675" spc="104" baseline="13605" dirty="0" smtClean="0">
                <a:latin typeface="Brandon Text Bold"/>
                <a:cs typeface="Brandon Text Bold"/>
              </a:rPr>
              <a:t> </a:t>
            </a:r>
            <a:r>
              <a:rPr sz="4500" spc="-30" dirty="0" smtClean="0">
                <a:latin typeface="Brandon Text Bold"/>
                <a:cs typeface="Brandon Text Bold"/>
              </a:rPr>
              <a:t>M</a:t>
            </a:r>
            <a:r>
              <a:rPr sz="4500" spc="0" dirty="0" smtClean="0">
                <a:latin typeface="Brandon Text Bold"/>
                <a:cs typeface="Brandon Text Bold"/>
              </a:rPr>
              <a:t>ODE</a:t>
            </a:r>
            <a:r>
              <a:rPr sz="4500" spc="-85" dirty="0" smtClean="0">
                <a:latin typeface="Brandon Text Bold"/>
                <a:cs typeface="Brandon Text Bold"/>
              </a:rPr>
              <a:t>L</a:t>
            </a:r>
            <a:r>
              <a:rPr sz="4500" spc="0" dirty="0" smtClean="0">
                <a:latin typeface="Brandon Text Bold"/>
                <a:cs typeface="Brandon Text Bold"/>
              </a:rPr>
              <a:t>O</a:t>
            </a:r>
            <a:endParaRPr sz="4500">
              <a:latin typeface="Brandon Text Bold"/>
              <a:cs typeface="Brandon Text Bold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/>
          </a:p>
          <a:p>
            <a:pPr marL="483870" marR="12700">
              <a:lnSpc>
                <a:spcPct val="108500"/>
              </a:lnSpc>
            </a:pPr>
            <a:r>
              <a:rPr sz="2850" spc="-25" dirty="0" smtClean="0">
                <a:latin typeface="Brandon Text Regular"/>
                <a:cs typeface="Brandon Text Regular"/>
              </a:rPr>
              <a:t>C</a:t>
            </a:r>
            <a:r>
              <a:rPr sz="2850" spc="15" dirty="0" smtClean="0">
                <a:latin typeface="Brandon Text Regular"/>
                <a:cs typeface="Brandon Text Regular"/>
              </a:rPr>
              <a:t>ONTIENE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LA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0" dirty="0" smtClean="0">
                <a:latin typeface="Brandon Text Regular"/>
                <a:cs typeface="Brandon Text Regular"/>
              </a:rPr>
              <a:t>IN</a:t>
            </a:r>
            <a:r>
              <a:rPr sz="2850" spc="-5" dirty="0" smtClean="0">
                <a:latin typeface="Brandon Text Regular"/>
                <a:cs typeface="Brandon Text Regular"/>
              </a:rPr>
              <a:t>F</a:t>
            </a:r>
            <a:r>
              <a:rPr sz="2850" spc="20" dirty="0" smtClean="0">
                <a:latin typeface="Brandon Text Regular"/>
                <a:cs typeface="Brandon Text Regular"/>
              </a:rPr>
              <a:t>ORM</a:t>
            </a:r>
            <a:r>
              <a:rPr sz="2850" spc="-25" dirty="0" smtClean="0">
                <a:latin typeface="Brandon Text Regular"/>
                <a:cs typeface="Brandon Text Regular"/>
              </a:rPr>
              <a:t>A</a:t>
            </a:r>
            <a:r>
              <a:rPr sz="2850" spc="15" dirty="0" smtClean="0">
                <a:latin typeface="Brandon Text Regular"/>
                <a:cs typeface="Brandon Text Regular"/>
              </a:rPr>
              <a:t>CIÓN QUE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SE</a:t>
            </a:r>
            <a:r>
              <a:rPr sz="2850" spc="-80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TIENE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20" dirty="0" smtClean="0">
                <a:latin typeface="Brandon Text Regular"/>
                <a:cs typeface="Brandon Text Regular"/>
              </a:rPr>
              <a:t>QUE</a:t>
            </a:r>
            <a:r>
              <a:rPr sz="2850" spc="5" dirty="0" smtClean="0">
                <a:latin typeface="Brandon Text Regular"/>
                <a:cs typeface="Brandon Text Regular"/>
              </a:rPr>
              <a:t> M</a:t>
            </a:r>
            <a:r>
              <a:rPr sz="2850" spc="15" dirty="0" smtClean="0">
                <a:latin typeface="Brandon Text Regular"/>
                <a:cs typeface="Brandon Text Regular"/>
              </a:rPr>
              <a:t>OSTRAR REPR</a:t>
            </a:r>
            <a:r>
              <a:rPr sz="2850" spc="0" dirty="0" smtClean="0">
                <a:latin typeface="Brandon Text Regular"/>
                <a:cs typeface="Brandon Text Regular"/>
              </a:rPr>
              <a:t>E</a:t>
            </a:r>
            <a:r>
              <a:rPr sz="2850" spc="15" dirty="0" smtClean="0">
                <a:latin typeface="Brandon Text Regular"/>
                <a:cs typeface="Brandon Text Regular"/>
              </a:rPr>
              <a:t>SEN</a:t>
            </a:r>
            <a:r>
              <a:rPr sz="2850" spc="-105" dirty="0" smtClean="0">
                <a:latin typeface="Brandon Text Regular"/>
                <a:cs typeface="Brandon Text Regular"/>
              </a:rPr>
              <a:t>T</a:t>
            </a:r>
            <a:r>
              <a:rPr sz="2850" spc="15" dirty="0" smtClean="0">
                <a:latin typeface="Brandon Text Regular"/>
                <a:cs typeface="Brandon Text Regular"/>
              </a:rPr>
              <a:t>A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20" dirty="0" smtClean="0">
                <a:latin typeface="Brandon Text Regular"/>
                <a:cs typeface="Brandon Text Regular"/>
              </a:rPr>
              <a:t>O</a:t>
            </a:r>
            <a:r>
              <a:rPr sz="2850" spc="-10" dirty="0" smtClean="0">
                <a:latin typeface="Brandon Text Regular"/>
                <a:cs typeface="Brandon Text Regular"/>
              </a:rPr>
              <a:t>B</a:t>
            </a:r>
            <a:r>
              <a:rPr sz="2850" spc="10" dirty="0" smtClean="0">
                <a:latin typeface="Brandon Text Regular"/>
                <a:cs typeface="Brandon Text Regular"/>
              </a:rPr>
              <a:t>JE</a:t>
            </a:r>
            <a:r>
              <a:rPr sz="2850" spc="-80" dirty="0" smtClean="0">
                <a:latin typeface="Brandon Text Regular"/>
                <a:cs typeface="Brandon Text Regular"/>
              </a:rPr>
              <a:t>T</a:t>
            </a:r>
            <a:r>
              <a:rPr sz="2850" spc="15" dirty="0" smtClean="0">
                <a:latin typeface="Brandon Text Regular"/>
                <a:cs typeface="Brandon Text Regular"/>
              </a:rPr>
              <a:t>OS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DE</a:t>
            </a:r>
            <a:r>
              <a:rPr sz="2850" spc="10" dirty="0" smtClean="0">
                <a:latin typeface="Brandon Text Regular"/>
                <a:cs typeface="Brandon Text Regular"/>
              </a:rPr>
              <a:t> D</a:t>
            </a:r>
            <a:r>
              <a:rPr sz="2850" spc="5" dirty="0" smtClean="0">
                <a:latin typeface="Brandon Text Regular"/>
                <a:cs typeface="Brandon Text Regular"/>
              </a:rPr>
              <a:t>O</a:t>
            </a:r>
            <a:r>
              <a:rPr sz="2850" spc="15" dirty="0" smtClean="0">
                <a:latin typeface="Brandon Text Regular"/>
                <a:cs typeface="Brandon Text Regular"/>
              </a:rPr>
              <a:t>MINIO</a:t>
            </a:r>
            <a:endParaRPr sz="2850">
              <a:latin typeface="Brandon Text Regular"/>
              <a:cs typeface="Brandon Text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90218" y="4523540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90218" y="5424036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8155" y="2878656"/>
            <a:ext cx="6276340" cy="1086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3675" baseline="13605" dirty="0" smtClean="0">
                <a:latin typeface="Brandon Text Bold"/>
                <a:cs typeface="Brandon Text Bold"/>
              </a:rPr>
              <a:t>+	</a:t>
            </a:r>
            <a:r>
              <a:rPr sz="4500" dirty="0" smtClean="0">
                <a:latin typeface="Brandon Text Bold"/>
                <a:cs typeface="Brandon Text Bold"/>
              </a:rPr>
              <a:t>PR</a:t>
            </a:r>
            <a:r>
              <a:rPr sz="4500" spc="-25" dirty="0" smtClean="0">
                <a:latin typeface="Brandon Text Bold"/>
                <a:cs typeface="Brandon Text Bold"/>
              </a:rPr>
              <a:t>E</a:t>
            </a:r>
            <a:r>
              <a:rPr sz="4500" spc="0" dirty="0" smtClean="0">
                <a:latin typeface="Brandon Text Bold"/>
                <a:cs typeface="Brandon Text Bold"/>
              </a:rPr>
              <a:t>SENTER:</a:t>
            </a:r>
            <a:endParaRPr sz="4500">
              <a:latin typeface="Brandon Text Bold"/>
              <a:cs typeface="Brandon Text Bold"/>
            </a:endParaRPr>
          </a:p>
          <a:p>
            <a:pPr marL="347345">
              <a:lnSpc>
                <a:spcPts val="2970"/>
              </a:lnSpc>
            </a:pPr>
            <a:r>
              <a:rPr sz="2850" spc="5" dirty="0" smtClean="0">
                <a:latin typeface="Brandon Text Bold"/>
                <a:cs typeface="Brandon Text Bold"/>
              </a:rPr>
              <a:t>(</a:t>
            </a:r>
            <a:r>
              <a:rPr sz="2850" spc="0" dirty="0" smtClean="0">
                <a:latin typeface="Brandon Text Bold"/>
                <a:cs typeface="Brandon Text Bold"/>
              </a:rPr>
              <a:t>S</a:t>
            </a:r>
            <a:r>
              <a:rPr sz="2850" spc="15" dirty="0" smtClean="0">
                <a:latin typeface="Brandon Text Bold"/>
                <a:cs typeface="Brandon Text Bold"/>
              </a:rPr>
              <a:t>ABE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EL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QUÉ,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NO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0" dirty="0" smtClean="0">
                <a:latin typeface="Brandon Text Bold"/>
                <a:cs typeface="Brandon Text Bold"/>
              </a:rPr>
              <a:t>S</a:t>
            </a:r>
            <a:r>
              <a:rPr sz="2850" spc="15" dirty="0" smtClean="0">
                <a:latin typeface="Brandon Text Bold"/>
                <a:cs typeface="Brandon Text Bold"/>
              </a:rPr>
              <a:t>ABE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EL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35" dirty="0" smtClean="0">
                <a:latin typeface="Brandon Text Bold"/>
                <a:cs typeface="Brandon Text Bold"/>
              </a:rPr>
              <a:t>C</a:t>
            </a:r>
            <a:r>
              <a:rPr sz="2850" spc="0" dirty="0" smtClean="0">
                <a:latin typeface="Brandon Text Bold"/>
                <a:cs typeface="Brandon Text Bold"/>
              </a:rPr>
              <a:t>Ó</a:t>
            </a:r>
            <a:r>
              <a:rPr sz="2850" spc="5" dirty="0" smtClean="0">
                <a:latin typeface="Brandon Text Bold"/>
                <a:cs typeface="Brandon Text Bold"/>
              </a:rPr>
              <a:t>M</a:t>
            </a:r>
            <a:r>
              <a:rPr sz="2850" spc="-40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)</a:t>
            </a:r>
            <a:endParaRPr sz="2850">
              <a:latin typeface="Brandon Text Bold"/>
              <a:cs typeface="Brandon Tex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4054" y="4265910"/>
            <a:ext cx="6972300" cy="1430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186815">
              <a:lnSpc>
                <a:spcPct val="108500"/>
              </a:lnSpc>
            </a:pPr>
            <a:r>
              <a:rPr sz="2850" spc="15" dirty="0" smtClean="0">
                <a:latin typeface="Brandon Text Regular"/>
                <a:cs typeface="Brandon Text Regular"/>
              </a:rPr>
              <a:t>R</a:t>
            </a:r>
            <a:r>
              <a:rPr sz="2850" spc="-20" dirty="0" smtClean="0">
                <a:latin typeface="Brandon Text Regular"/>
                <a:cs typeface="Brandon Text Regular"/>
              </a:rPr>
              <a:t>E</a:t>
            </a:r>
            <a:r>
              <a:rPr sz="2850" spc="15" dirty="0" smtClean="0">
                <a:latin typeface="Brandon Text Regular"/>
                <a:cs typeface="Brandon Text Regular"/>
              </a:rPr>
              <a:t>CIBE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EVEN</a:t>
            </a:r>
            <a:r>
              <a:rPr sz="2850" spc="-80" dirty="0" smtClean="0">
                <a:latin typeface="Brandon Text Regular"/>
                <a:cs typeface="Brandon Text Regular"/>
              </a:rPr>
              <a:t>T</a:t>
            </a:r>
            <a:r>
              <a:rPr sz="2850" spc="15" dirty="0" smtClean="0">
                <a:latin typeface="Brandon Text Regular"/>
                <a:cs typeface="Brandon Text Regular"/>
              </a:rPr>
              <a:t>OS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0" dirty="0" smtClean="0">
                <a:latin typeface="Brandon Text Regular"/>
                <a:cs typeface="Brandon Text Regular"/>
              </a:rPr>
              <a:t>VIS</a:t>
            </a:r>
            <a:r>
              <a:rPr sz="2850" spc="-105" dirty="0" smtClean="0">
                <a:latin typeface="Brandon Text Regular"/>
                <a:cs typeface="Brandon Text Regular"/>
              </a:rPr>
              <a:t>T</a:t>
            </a:r>
            <a:r>
              <a:rPr sz="2850" spc="10" dirty="0" smtClean="0">
                <a:latin typeface="Brandon Text Regular"/>
                <a:cs typeface="Brandon Text Regular"/>
              </a:rPr>
              <a:t>A. EJ</a:t>
            </a:r>
            <a:r>
              <a:rPr sz="2850" spc="-20" dirty="0" smtClean="0">
                <a:latin typeface="Brandon Text Regular"/>
                <a:cs typeface="Brandon Text Regular"/>
              </a:rPr>
              <a:t>E</a:t>
            </a:r>
            <a:r>
              <a:rPr sz="2850" spc="20" dirty="0" smtClean="0">
                <a:latin typeface="Brandon Text Regular"/>
                <a:cs typeface="Brandon Text Regular"/>
              </a:rPr>
              <a:t>CU</a:t>
            </a:r>
            <a:r>
              <a:rPr sz="2850" spc="-105" dirty="0" smtClean="0">
                <a:latin typeface="Brandon Text Regular"/>
                <a:cs typeface="Brandon Text Regular"/>
              </a:rPr>
              <a:t>T</a:t>
            </a:r>
            <a:r>
              <a:rPr sz="2850" spc="15" dirty="0" smtClean="0">
                <a:latin typeface="Brandon Text Regular"/>
                <a:cs typeface="Brandon Text Regular"/>
              </a:rPr>
              <a:t>A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-25" dirty="0" smtClean="0">
                <a:latin typeface="Brandon Text Regular"/>
                <a:cs typeface="Brandon Text Regular"/>
              </a:rPr>
              <a:t>AC</a:t>
            </a:r>
            <a:r>
              <a:rPr sz="2850" spc="15" dirty="0" smtClean="0">
                <a:latin typeface="Brandon Text Regular"/>
                <a:cs typeface="Brandon Text Regular"/>
              </a:rPr>
              <a:t>CION</a:t>
            </a:r>
            <a:r>
              <a:rPr sz="2850" spc="0" dirty="0" smtClean="0">
                <a:latin typeface="Brandon Text Regular"/>
                <a:cs typeface="Brandon Text Regular"/>
              </a:rPr>
              <a:t>E</a:t>
            </a:r>
            <a:r>
              <a:rPr sz="2850" spc="15" dirty="0" smtClean="0">
                <a:latin typeface="Brandon Text Regular"/>
                <a:cs typeface="Brandon Text Regular"/>
              </a:rPr>
              <a:t>S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20" dirty="0" smtClean="0">
                <a:latin typeface="Brandon Text Regular"/>
                <a:cs typeface="Brandon Text Regular"/>
              </a:rPr>
              <a:t>D</a:t>
            </a:r>
            <a:r>
              <a:rPr sz="2850" spc="5" dirty="0" smtClean="0">
                <a:latin typeface="Brandon Text Regular"/>
                <a:cs typeface="Brandon Text Regular"/>
              </a:rPr>
              <a:t>O</a:t>
            </a:r>
            <a:r>
              <a:rPr sz="2850" spc="15" dirty="0" smtClean="0">
                <a:latin typeface="Brandon Text Regular"/>
                <a:cs typeface="Brandon Text Regular"/>
              </a:rPr>
              <a:t>MINIO</a:t>
            </a:r>
            <a:endParaRPr sz="2850">
              <a:latin typeface="Brandon Text Regular"/>
              <a:cs typeface="Brandon Text Regular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850" spc="15" dirty="0" smtClean="0">
                <a:latin typeface="Brandon Text Regular"/>
                <a:cs typeface="Brandon Text Regular"/>
              </a:rPr>
              <a:t>LE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DICE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A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LA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0" dirty="0" smtClean="0">
                <a:latin typeface="Brandon Text Regular"/>
                <a:cs typeface="Brandon Text Regular"/>
              </a:rPr>
              <a:t>VIS</a:t>
            </a:r>
            <a:r>
              <a:rPr sz="2850" spc="-105" dirty="0" smtClean="0">
                <a:latin typeface="Brandon Text Regular"/>
                <a:cs typeface="Brandon Text Regular"/>
              </a:rPr>
              <a:t>T</a:t>
            </a:r>
            <a:r>
              <a:rPr sz="2850" spc="15" dirty="0" smtClean="0">
                <a:latin typeface="Brandon Text Regular"/>
                <a:cs typeface="Brandon Text Regular"/>
              </a:rPr>
              <a:t>A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-95" dirty="0" smtClean="0">
                <a:latin typeface="Brandon Text Regular"/>
                <a:cs typeface="Brandon Text Regular"/>
              </a:rPr>
              <a:t>L</a:t>
            </a:r>
            <a:r>
              <a:rPr sz="2850" spc="20" dirty="0" smtClean="0">
                <a:latin typeface="Brandon Text Regular"/>
                <a:cs typeface="Brandon Text Regular"/>
              </a:rPr>
              <a:t>O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20" dirty="0" smtClean="0">
                <a:latin typeface="Brandon Text Regular"/>
                <a:cs typeface="Brandon Text Regular"/>
              </a:rPr>
              <a:t>QUE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DEBE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20" dirty="0" smtClean="0">
                <a:latin typeface="Brandon Text Regular"/>
                <a:cs typeface="Brandon Text Regular"/>
              </a:rPr>
              <a:t>H</a:t>
            </a:r>
            <a:r>
              <a:rPr sz="2850" spc="-25" dirty="0" smtClean="0">
                <a:latin typeface="Brandon Text Regular"/>
                <a:cs typeface="Brandon Text Regular"/>
              </a:rPr>
              <a:t>A</a:t>
            </a:r>
            <a:r>
              <a:rPr sz="2850" spc="15" dirty="0" smtClean="0">
                <a:latin typeface="Brandon Text Regular"/>
                <a:cs typeface="Brandon Text Regular"/>
              </a:rPr>
              <a:t>CER</a:t>
            </a:r>
            <a:endParaRPr sz="2850">
              <a:latin typeface="Brandon Text Regular"/>
              <a:cs typeface="Brandon Text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7870" y="4481656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7870" y="4963317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7870" y="5434507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18155" y="7234545"/>
            <a:ext cx="10708005" cy="2634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3675" baseline="13605" dirty="0" smtClean="0">
                <a:latin typeface="Brandon Text Bold"/>
                <a:cs typeface="Brandon Text Bold"/>
              </a:rPr>
              <a:t>+	</a:t>
            </a:r>
            <a:r>
              <a:rPr sz="4500" dirty="0" smtClean="0">
                <a:latin typeface="Brandon Text Bold"/>
                <a:cs typeface="Brandon Text Bold"/>
              </a:rPr>
              <a:t>VIS</a:t>
            </a:r>
            <a:r>
              <a:rPr sz="4500" spc="-200" dirty="0" smtClean="0">
                <a:latin typeface="Brandon Text Bold"/>
                <a:cs typeface="Brandon Text Bold"/>
              </a:rPr>
              <a:t>T</a:t>
            </a:r>
            <a:r>
              <a:rPr sz="4500" spc="0" dirty="0" smtClean="0">
                <a:latin typeface="Brandon Text Bold"/>
                <a:cs typeface="Brandon Text Bold"/>
              </a:rPr>
              <a:t>A</a:t>
            </a:r>
            <a:endParaRPr sz="4500">
              <a:latin typeface="Brandon Text Bold"/>
              <a:cs typeface="Brandon Text Bold"/>
            </a:endParaRPr>
          </a:p>
          <a:p>
            <a:pPr marL="588010" marR="12700">
              <a:lnSpc>
                <a:spcPts val="3960"/>
              </a:lnSpc>
              <a:spcBef>
                <a:spcPts val="95"/>
              </a:spcBef>
            </a:pPr>
            <a:r>
              <a:rPr sz="3300" spc="-40" dirty="0" smtClean="0">
                <a:latin typeface="Brandon Text Regular"/>
                <a:cs typeface="Brandon Text Regular"/>
              </a:rPr>
              <a:t>E</a:t>
            </a:r>
            <a:r>
              <a:rPr sz="3300" spc="-25" dirty="0" smtClean="0">
                <a:latin typeface="Brandon Text Regular"/>
                <a:cs typeface="Brandon Text Regular"/>
              </a:rPr>
              <a:t>SCUCHA</a:t>
            </a:r>
            <a:r>
              <a:rPr sz="3300" spc="-5" dirty="0" smtClean="0">
                <a:latin typeface="Brandon Text Regular"/>
                <a:cs typeface="Brandon Text Regular"/>
              </a:rPr>
              <a:t> </a:t>
            </a:r>
            <a:r>
              <a:rPr sz="3300" spc="-140" dirty="0" smtClean="0">
                <a:latin typeface="Brandon Text Regular"/>
                <a:cs typeface="Brandon Text Regular"/>
              </a:rPr>
              <a:t>L</a:t>
            </a:r>
            <a:r>
              <a:rPr sz="3300" spc="-25" dirty="0" smtClean="0">
                <a:latin typeface="Brandon Text Regular"/>
                <a:cs typeface="Brandon Text Regular"/>
              </a:rPr>
              <a:t>OS</a:t>
            </a:r>
            <a:r>
              <a:rPr sz="3300" spc="-5" dirty="0" smtClean="0">
                <a:latin typeface="Brandon Text Regular"/>
                <a:cs typeface="Brandon Text Regular"/>
              </a:rPr>
              <a:t> </a:t>
            </a:r>
            <a:r>
              <a:rPr sz="3300" spc="-25" dirty="0" smtClean="0">
                <a:latin typeface="Brandon Text Regular"/>
                <a:cs typeface="Brandon Text Regular"/>
              </a:rPr>
              <a:t>EVEN</a:t>
            </a:r>
            <a:r>
              <a:rPr sz="3300" spc="-125" dirty="0" smtClean="0">
                <a:latin typeface="Brandon Text Regular"/>
                <a:cs typeface="Brandon Text Regular"/>
              </a:rPr>
              <a:t>T</a:t>
            </a:r>
            <a:r>
              <a:rPr sz="3300" spc="-25" dirty="0" smtClean="0">
                <a:latin typeface="Brandon Text Regular"/>
                <a:cs typeface="Brandon Text Regular"/>
              </a:rPr>
              <a:t>OS</a:t>
            </a:r>
            <a:r>
              <a:rPr sz="3300" spc="-5" dirty="0" smtClean="0">
                <a:latin typeface="Brandon Text Regular"/>
                <a:cs typeface="Brandon Text Regular"/>
              </a:rPr>
              <a:t> </a:t>
            </a:r>
            <a:r>
              <a:rPr sz="3300" spc="-25" dirty="0" smtClean="0">
                <a:latin typeface="Brandon Text Regular"/>
                <a:cs typeface="Brandon Text Regular"/>
              </a:rPr>
              <a:t>SOBRE</a:t>
            </a:r>
            <a:r>
              <a:rPr sz="3300" spc="-5" dirty="0" smtClean="0">
                <a:latin typeface="Brandon Text Regular"/>
                <a:cs typeface="Brandon Text Regular"/>
              </a:rPr>
              <a:t> </a:t>
            </a:r>
            <a:r>
              <a:rPr sz="3300" spc="-140" dirty="0" smtClean="0">
                <a:latin typeface="Brandon Text Regular"/>
                <a:cs typeface="Brandon Text Regular"/>
              </a:rPr>
              <a:t>L</a:t>
            </a:r>
            <a:r>
              <a:rPr sz="3300" spc="-25" dirty="0" smtClean="0">
                <a:latin typeface="Brandon Text Regular"/>
                <a:cs typeface="Brandon Text Regular"/>
              </a:rPr>
              <a:t>OS</a:t>
            </a:r>
            <a:r>
              <a:rPr sz="3300" spc="-5" dirty="0" smtClean="0">
                <a:latin typeface="Brandon Text Regular"/>
                <a:cs typeface="Brandon Text Regular"/>
              </a:rPr>
              <a:t> </a:t>
            </a:r>
            <a:r>
              <a:rPr sz="3300" spc="-25" dirty="0" smtClean="0">
                <a:latin typeface="Brandon Text Regular"/>
                <a:cs typeface="Brandon Text Regular"/>
              </a:rPr>
              <a:t>GAM</a:t>
            </a:r>
            <a:r>
              <a:rPr sz="3300" spc="-60" dirty="0" smtClean="0">
                <a:latin typeface="Brandon Text Regular"/>
                <a:cs typeface="Brandon Text Regular"/>
              </a:rPr>
              <a:t>E</a:t>
            </a:r>
            <a:r>
              <a:rPr sz="3300" spc="-30" dirty="0" smtClean="0">
                <a:latin typeface="Brandon Text Regular"/>
                <a:cs typeface="Brandon Text Regular"/>
              </a:rPr>
              <a:t>O</a:t>
            </a:r>
            <a:r>
              <a:rPr sz="3300" spc="-55" dirty="0" smtClean="0">
                <a:latin typeface="Brandon Text Regular"/>
                <a:cs typeface="Brandon Text Regular"/>
              </a:rPr>
              <a:t>B</a:t>
            </a:r>
            <a:r>
              <a:rPr sz="3300" spc="-20" dirty="0" smtClean="0">
                <a:latin typeface="Brandon Text Regular"/>
                <a:cs typeface="Brandon Text Regular"/>
              </a:rPr>
              <a:t>J</a:t>
            </a:r>
            <a:r>
              <a:rPr sz="3300" spc="-60" dirty="0" smtClean="0">
                <a:latin typeface="Brandon Text Regular"/>
                <a:cs typeface="Brandon Text Regular"/>
              </a:rPr>
              <a:t>E</a:t>
            </a:r>
            <a:r>
              <a:rPr sz="3300" spc="-20" dirty="0" smtClean="0">
                <a:latin typeface="Brandon Text Regular"/>
                <a:cs typeface="Brandon Text Regular"/>
              </a:rPr>
              <a:t>CTS</a:t>
            </a:r>
            <a:r>
              <a:rPr sz="3300" spc="-15" dirty="0" smtClean="0">
                <a:latin typeface="Brandon Text Regular"/>
                <a:cs typeface="Brandon Text Regular"/>
              </a:rPr>
              <a:t> Y</a:t>
            </a:r>
            <a:r>
              <a:rPr sz="3300" spc="-135" dirty="0" smtClean="0">
                <a:latin typeface="Brandon Text Regular"/>
                <a:cs typeface="Brandon Text Regular"/>
              </a:rPr>
              <a:t> </a:t>
            </a:r>
            <a:r>
              <a:rPr sz="3300" spc="-25" dirty="0" smtClean="0">
                <a:latin typeface="Brandon Text Regular"/>
                <a:cs typeface="Brandon Text Regular"/>
              </a:rPr>
              <a:t>N</a:t>
            </a:r>
            <a:r>
              <a:rPr sz="3300" spc="-135" dirty="0" smtClean="0">
                <a:latin typeface="Brandon Text Regular"/>
                <a:cs typeface="Brandon Text Regular"/>
              </a:rPr>
              <a:t>O</a:t>
            </a:r>
            <a:r>
              <a:rPr sz="3300" spc="-20" dirty="0" smtClean="0">
                <a:latin typeface="Brandon Text Regular"/>
                <a:cs typeface="Brandon Text Regular"/>
              </a:rPr>
              <a:t>TIFICA</a:t>
            </a:r>
            <a:r>
              <a:rPr sz="3300" spc="-5" dirty="0" smtClean="0">
                <a:latin typeface="Brandon Text Regular"/>
                <a:cs typeface="Brandon Text Regular"/>
              </a:rPr>
              <a:t> </a:t>
            </a:r>
            <a:r>
              <a:rPr sz="3300" spc="-20" dirty="0" smtClean="0">
                <a:latin typeface="Brandon Text Regular"/>
                <a:cs typeface="Brandon Text Regular"/>
              </a:rPr>
              <a:t>AL</a:t>
            </a:r>
            <a:r>
              <a:rPr sz="3300" spc="-5" dirty="0" smtClean="0">
                <a:latin typeface="Brandon Text Regular"/>
                <a:cs typeface="Brandon Text Regular"/>
              </a:rPr>
              <a:t> </a:t>
            </a:r>
            <a:r>
              <a:rPr sz="3300" spc="-25" dirty="0" smtClean="0">
                <a:latin typeface="Brandon Text Regular"/>
                <a:cs typeface="Brandon Text Regular"/>
              </a:rPr>
              <a:t>PR</a:t>
            </a:r>
            <a:r>
              <a:rPr sz="3300" spc="-40" dirty="0" smtClean="0">
                <a:latin typeface="Brandon Text Regular"/>
                <a:cs typeface="Brandon Text Regular"/>
              </a:rPr>
              <a:t>E</a:t>
            </a:r>
            <a:r>
              <a:rPr sz="3300" spc="-20" dirty="0" smtClean="0">
                <a:latin typeface="Brandon Text Regular"/>
                <a:cs typeface="Brandon Text Regular"/>
              </a:rPr>
              <a:t>SENTER.</a:t>
            </a:r>
            <a:endParaRPr sz="3300">
              <a:latin typeface="Brandon Text Regular"/>
              <a:cs typeface="Brandon Text Regular"/>
            </a:endParaRPr>
          </a:p>
          <a:p>
            <a:pPr marL="588010">
              <a:lnSpc>
                <a:spcPct val="100000"/>
              </a:lnSpc>
              <a:spcBef>
                <a:spcPts val="65"/>
              </a:spcBef>
            </a:pPr>
            <a:r>
              <a:rPr sz="2850" spc="15" dirty="0" smtClean="0">
                <a:latin typeface="Brandon Text Regular"/>
                <a:cs typeface="Brandon Text Regular"/>
              </a:rPr>
              <a:t>R</a:t>
            </a:r>
            <a:r>
              <a:rPr sz="2850" spc="-20" dirty="0" smtClean="0">
                <a:latin typeface="Brandon Text Regular"/>
                <a:cs typeface="Brandon Text Regular"/>
              </a:rPr>
              <a:t>E</a:t>
            </a:r>
            <a:r>
              <a:rPr sz="2850" spc="15" dirty="0" smtClean="0">
                <a:latin typeface="Brandon Text Regular"/>
                <a:cs typeface="Brandon Text Regular"/>
              </a:rPr>
              <a:t>CIBE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PETICION</a:t>
            </a:r>
            <a:r>
              <a:rPr sz="2850" spc="0" dirty="0" smtClean="0">
                <a:latin typeface="Brandon Text Regular"/>
                <a:cs typeface="Brandon Text Regular"/>
              </a:rPr>
              <a:t>E</a:t>
            </a:r>
            <a:r>
              <a:rPr sz="2850" spc="15" dirty="0" smtClean="0">
                <a:latin typeface="Brandon Text Regular"/>
                <a:cs typeface="Brandon Text Regular"/>
              </a:rPr>
              <a:t>S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DEL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PR</a:t>
            </a:r>
            <a:r>
              <a:rPr sz="2850" spc="0" dirty="0" smtClean="0">
                <a:latin typeface="Brandon Text Regular"/>
                <a:cs typeface="Brandon Text Regular"/>
              </a:rPr>
              <a:t>E</a:t>
            </a:r>
            <a:r>
              <a:rPr sz="2850" spc="15" dirty="0" smtClean="0">
                <a:latin typeface="Brandon Text Regular"/>
                <a:cs typeface="Brandon Text Regular"/>
              </a:rPr>
              <a:t>SENTER</a:t>
            </a:r>
            <a:endParaRPr sz="2850">
              <a:latin typeface="Brandon Text Regular"/>
              <a:cs typeface="Brandon Text Regular"/>
            </a:endParaRPr>
          </a:p>
          <a:p>
            <a:pPr marL="588010">
              <a:lnSpc>
                <a:spcPct val="100000"/>
              </a:lnSpc>
              <a:spcBef>
                <a:spcPts val="290"/>
              </a:spcBef>
            </a:pPr>
            <a:r>
              <a:rPr sz="2850" spc="15" dirty="0" smtClean="0">
                <a:latin typeface="Brandon Text Regular"/>
                <a:cs typeface="Brandon Text Regular"/>
              </a:rPr>
              <a:t>SABE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-25" dirty="0" smtClean="0">
                <a:latin typeface="Brandon Text Regular"/>
                <a:cs typeface="Brandon Text Regular"/>
              </a:rPr>
              <a:t>C</a:t>
            </a:r>
            <a:r>
              <a:rPr sz="2850" spc="5" dirty="0" smtClean="0">
                <a:latin typeface="Brandon Text Regular"/>
                <a:cs typeface="Brandon Text Regular"/>
              </a:rPr>
              <a:t>OM</a:t>
            </a:r>
            <a:r>
              <a:rPr sz="2850" spc="20" dirty="0" smtClean="0">
                <a:latin typeface="Brandon Text Regular"/>
                <a:cs typeface="Brandon Text Regular"/>
              </a:rPr>
              <a:t>O</a:t>
            </a:r>
            <a:r>
              <a:rPr sz="2850" spc="5" dirty="0" smtClean="0">
                <a:latin typeface="Brandon Text Regular"/>
                <a:cs typeface="Brandon Text Regular"/>
              </a:rPr>
              <a:t> M</a:t>
            </a:r>
            <a:r>
              <a:rPr sz="2850" spc="15" dirty="0" smtClean="0">
                <a:latin typeface="Brandon Text Regular"/>
                <a:cs typeface="Brandon Text Regular"/>
              </a:rPr>
              <a:t>OSTRAR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LA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0" dirty="0" smtClean="0">
                <a:latin typeface="Brandon Text Regular"/>
                <a:cs typeface="Brandon Text Regular"/>
              </a:rPr>
              <a:t>IN</a:t>
            </a:r>
            <a:r>
              <a:rPr sz="2850" spc="-5" dirty="0" smtClean="0">
                <a:latin typeface="Brandon Text Regular"/>
                <a:cs typeface="Brandon Text Regular"/>
              </a:rPr>
              <a:t>F</a:t>
            </a:r>
            <a:r>
              <a:rPr sz="2850" spc="20" dirty="0" smtClean="0">
                <a:latin typeface="Brandon Text Regular"/>
                <a:cs typeface="Brandon Text Regular"/>
              </a:rPr>
              <a:t>ORM</a:t>
            </a:r>
            <a:r>
              <a:rPr sz="2850" spc="-25" dirty="0" smtClean="0">
                <a:latin typeface="Brandon Text Regular"/>
                <a:cs typeface="Brandon Text Regular"/>
              </a:rPr>
              <a:t>A</a:t>
            </a:r>
            <a:r>
              <a:rPr sz="2850" spc="15" dirty="0" smtClean="0">
                <a:latin typeface="Brandon Text Regular"/>
                <a:cs typeface="Brandon Text Regular"/>
              </a:rPr>
              <a:t>CIÓN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DEL</a:t>
            </a:r>
            <a:r>
              <a:rPr sz="2850" spc="5" dirty="0" smtClean="0">
                <a:latin typeface="Brandon Text Regular"/>
                <a:cs typeface="Brandon Text Regular"/>
              </a:rPr>
              <a:t> M</a:t>
            </a:r>
            <a:r>
              <a:rPr sz="2850" spc="20" dirty="0" smtClean="0">
                <a:latin typeface="Brandon Text Regular"/>
                <a:cs typeface="Brandon Text Regular"/>
              </a:rPr>
              <a:t>ODE</a:t>
            </a:r>
            <a:r>
              <a:rPr sz="2850" spc="-95" dirty="0" smtClean="0">
                <a:latin typeface="Brandon Text Regular"/>
                <a:cs typeface="Brandon Text Regular"/>
              </a:rPr>
              <a:t>L</a:t>
            </a:r>
            <a:r>
              <a:rPr sz="2850" spc="20" dirty="0" smtClean="0">
                <a:latin typeface="Brandon Text Regular"/>
                <a:cs typeface="Brandon Text Regular"/>
              </a:rPr>
              <a:t>O</a:t>
            </a:r>
            <a:endParaRPr sz="2850">
              <a:latin typeface="Brandon Text Regular"/>
              <a:cs typeface="Brandon Text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7870" y="8188350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07870" y="8596714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7870" y="9046962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27888" y="6533832"/>
            <a:ext cx="7476212" cy="4774723"/>
          </a:xfrm>
          <a:custGeom>
            <a:avLst/>
            <a:gdLst/>
            <a:ahLst/>
            <a:cxnLst/>
            <a:rect l="l" t="t" r="r" b="b"/>
            <a:pathLst>
              <a:path w="7476212" h="4774723">
                <a:moveTo>
                  <a:pt x="0" y="4774723"/>
                </a:moveTo>
                <a:lnTo>
                  <a:pt x="7476212" y="4774723"/>
                </a:lnTo>
                <a:lnTo>
                  <a:pt x="7476212" y="0"/>
                </a:lnTo>
                <a:lnTo>
                  <a:pt x="0" y="0"/>
                </a:lnTo>
                <a:lnTo>
                  <a:pt x="0" y="4774723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27888" y="0"/>
            <a:ext cx="7476212" cy="6533832"/>
          </a:xfrm>
          <a:custGeom>
            <a:avLst/>
            <a:gdLst/>
            <a:ahLst/>
            <a:cxnLst/>
            <a:rect l="l" t="t" r="r" b="b"/>
            <a:pathLst>
              <a:path w="7476212" h="6533832">
                <a:moveTo>
                  <a:pt x="7476212" y="6533832"/>
                </a:moveTo>
                <a:lnTo>
                  <a:pt x="0" y="6533832"/>
                </a:lnTo>
                <a:lnTo>
                  <a:pt x="0" y="0"/>
                </a:lnTo>
                <a:lnTo>
                  <a:pt x="7476212" y="0"/>
                </a:lnTo>
                <a:lnTo>
                  <a:pt x="7476212" y="6533832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" y="0"/>
            <a:ext cx="12627447" cy="11308556"/>
          </a:xfrm>
          <a:custGeom>
            <a:avLst/>
            <a:gdLst/>
            <a:ahLst/>
            <a:cxnLst/>
            <a:rect l="l" t="t" r="r" b="b"/>
            <a:pathLst>
              <a:path w="12627447" h="11308556">
                <a:moveTo>
                  <a:pt x="0" y="11308556"/>
                </a:moveTo>
                <a:lnTo>
                  <a:pt x="12627447" y="11308556"/>
                </a:lnTo>
                <a:lnTo>
                  <a:pt x="12627447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170" dirty="0" smtClean="0">
                <a:latin typeface="Brandon Text Black"/>
                <a:cs typeface="Brandon Text Black"/>
              </a:rPr>
              <a:t>¿</a:t>
            </a:r>
            <a:r>
              <a:rPr sz="6600" spc="-165" dirty="0" smtClean="0">
                <a:latin typeface="Brandon Text Black"/>
                <a:cs typeface="Brandon Text Black"/>
              </a:rPr>
              <a:t>C</a:t>
            </a:r>
            <a:r>
              <a:rPr sz="6600" spc="-100" dirty="0" smtClean="0">
                <a:latin typeface="Brandon Text Black"/>
                <a:cs typeface="Brandon Text Black"/>
              </a:rPr>
              <a:t>ÓM</a:t>
            </a:r>
            <a:r>
              <a:rPr sz="6600" spc="-45" dirty="0" smtClean="0">
                <a:latin typeface="Brandon Text Black"/>
                <a:cs typeface="Brandon Text Black"/>
              </a:rPr>
              <a:t>O?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4016" y="2115118"/>
            <a:ext cx="8052110" cy="8052110"/>
          </a:xfrm>
          <a:custGeom>
            <a:avLst/>
            <a:gdLst/>
            <a:ahLst/>
            <a:cxnLst/>
            <a:rect l="l" t="t" r="r" b="b"/>
            <a:pathLst>
              <a:path w="8052110" h="8052110">
                <a:moveTo>
                  <a:pt x="4026055" y="0"/>
                </a:moveTo>
                <a:lnTo>
                  <a:pt x="3695855" y="13346"/>
                </a:lnTo>
                <a:lnTo>
                  <a:pt x="3373007" y="52694"/>
                </a:lnTo>
                <a:lnTo>
                  <a:pt x="3058545" y="117007"/>
                </a:lnTo>
                <a:lnTo>
                  <a:pt x="2753508" y="205250"/>
                </a:lnTo>
                <a:lnTo>
                  <a:pt x="2458930" y="316386"/>
                </a:lnTo>
                <a:lnTo>
                  <a:pt x="2175848" y="449379"/>
                </a:lnTo>
                <a:lnTo>
                  <a:pt x="1905298" y="603194"/>
                </a:lnTo>
                <a:lnTo>
                  <a:pt x="1648317" y="776793"/>
                </a:lnTo>
                <a:lnTo>
                  <a:pt x="1405939" y="969141"/>
                </a:lnTo>
                <a:lnTo>
                  <a:pt x="1179202" y="1179202"/>
                </a:lnTo>
                <a:lnTo>
                  <a:pt x="969141" y="1405939"/>
                </a:lnTo>
                <a:lnTo>
                  <a:pt x="776793" y="1648317"/>
                </a:lnTo>
                <a:lnTo>
                  <a:pt x="603194" y="1905298"/>
                </a:lnTo>
                <a:lnTo>
                  <a:pt x="449379" y="2175848"/>
                </a:lnTo>
                <a:lnTo>
                  <a:pt x="316386" y="2458930"/>
                </a:lnTo>
                <a:lnTo>
                  <a:pt x="205250" y="2753508"/>
                </a:lnTo>
                <a:lnTo>
                  <a:pt x="117007" y="3058545"/>
                </a:lnTo>
                <a:lnTo>
                  <a:pt x="52694" y="3373007"/>
                </a:lnTo>
                <a:lnTo>
                  <a:pt x="13346" y="3695855"/>
                </a:lnTo>
                <a:lnTo>
                  <a:pt x="0" y="4026055"/>
                </a:lnTo>
                <a:lnTo>
                  <a:pt x="13346" y="4356255"/>
                </a:lnTo>
                <a:lnTo>
                  <a:pt x="52694" y="4679103"/>
                </a:lnTo>
                <a:lnTo>
                  <a:pt x="117007" y="4993564"/>
                </a:lnTo>
                <a:lnTo>
                  <a:pt x="205250" y="5298602"/>
                </a:lnTo>
                <a:lnTo>
                  <a:pt x="316386" y="5593180"/>
                </a:lnTo>
                <a:lnTo>
                  <a:pt x="449379" y="5876262"/>
                </a:lnTo>
                <a:lnTo>
                  <a:pt x="603194" y="6146811"/>
                </a:lnTo>
                <a:lnTo>
                  <a:pt x="776793" y="6403793"/>
                </a:lnTo>
                <a:lnTo>
                  <a:pt x="969141" y="6646171"/>
                </a:lnTo>
                <a:lnTo>
                  <a:pt x="1179202" y="6872908"/>
                </a:lnTo>
                <a:lnTo>
                  <a:pt x="1405939" y="7082969"/>
                </a:lnTo>
                <a:lnTo>
                  <a:pt x="1648317" y="7275317"/>
                </a:lnTo>
                <a:lnTo>
                  <a:pt x="1905298" y="7448916"/>
                </a:lnTo>
                <a:lnTo>
                  <a:pt x="2175848" y="7602730"/>
                </a:lnTo>
                <a:lnTo>
                  <a:pt x="2458930" y="7735724"/>
                </a:lnTo>
                <a:lnTo>
                  <a:pt x="2753508" y="7846860"/>
                </a:lnTo>
                <a:lnTo>
                  <a:pt x="3058545" y="7935103"/>
                </a:lnTo>
                <a:lnTo>
                  <a:pt x="3373007" y="7999416"/>
                </a:lnTo>
                <a:lnTo>
                  <a:pt x="3695855" y="8038764"/>
                </a:lnTo>
                <a:lnTo>
                  <a:pt x="4026055" y="8052110"/>
                </a:lnTo>
                <a:lnTo>
                  <a:pt x="4356255" y="8038764"/>
                </a:lnTo>
                <a:lnTo>
                  <a:pt x="4679103" y="7999416"/>
                </a:lnTo>
                <a:lnTo>
                  <a:pt x="4993564" y="7935103"/>
                </a:lnTo>
                <a:lnTo>
                  <a:pt x="5298602" y="7846860"/>
                </a:lnTo>
                <a:lnTo>
                  <a:pt x="5593180" y="7735724"/>
                </a:lnTo>
                <a:lnTo>
                  <a:pt x="5876262" y="7602730"/>
                </a:lnTo>
                <a:lnTo>
                  <a:pt x="6146811" y="7448916"/>
                </a:lnTo>
                <a:lnTo>
                  <a:pt x="6403793" y="7275317"/>
                </a:lnTo>
                <a:lnTo>
                  <a:pt x="6646171" y="7082969"/>
                </a:lnTo>
                <a:lnTo>
                  <a:pt x="6872908" y="6872908"/>
                </a:lnTo>
                <a:lnTo>
                  <a:pt x="7082969" y="6646171"/>
                </a:lnTo>
                <a:lnTo>
                  <a:pt x="7275317" y="6403793"/>
                </a:lnTo>
                <a:lnTo>
                  <a:pt x="7448916" y="6146811"/>
                </a:lnTo>
                <a:lnTo>
                  <a:pt x="7602730" y="5876262"/>
                </a:lnTo>
                <a:lnTo>
                  <a:pt x="7735724" y="5593180"/>
                </a:lnTo>
                <a:lnTo>
                  <a:pt x="7846860" y="5298602"/>
                </a:lnTo>
                <a:lnTo>
                  <a:pt x="7935103" y="4993564"/>
                </a:lnTo>
                <a:lnTo>
                  <a:pt x="7999416" y="4679103"/>
                </a:lnTo>
                <a:lnTo>
                  <a:pt x="8038764" y="4356255"/>
                </a:lnTo>
                <a:lnTo>
                  <a:pt x="8052110" y="4026055"/>
                </a:lnTo>
                <a:lnTo>
                  <a:pt x="8038764" y="3695855"/>
                </a:lnTo>
                <a:lnTo>
                  <a:pt x="7999416" y="3373007"/>
                </a:lnTo>
                <a:lnTo>
                  <a:pt x="7935103" y="3058545"/>
                </a:lnTo>
                <a:lnTo>
                  <a:pt x="7846860" y="2753508"/>
                </a:lnTo>
                <a:lnTo>
                  <a:pt x="7735724" y="2458930"/>
                </a:lnTo>
                <a:lnTo>
                  <a:pt x="7602730" y="2175848"/>
                </a:lnTo>
                <a:lnTo>
                  <a:pt x="7448916" y="1905298"/>
                </a:lnTo>
                <a:lnTo>
                  <a:pt x="7275317" y="1648317"/>
                </a:lnTo>
                <a:lnTo>
                  <a:pt x="7082969" y="1405939"/>
                </a:lnTo>
                <a:lnTo>
                  <a:pt x="6872908" y="1179202"/>
                </a:lnTo>
                <a:lnTo>
                  <a:pt x="6646171" y="969141"/>
                </a:lnTo>
                <a:lnTo>
                  <a:pt x="6403793" y="776793"/>
                </a:lnTo>
                <a:lnTo>
                  <a:pt x="6146811" y="603194"/>
                </a:lnTo>
                <a:lnTo>
                  <a:pt x="5876262" y="449379"/>
                </a:lnTo>
                <a:lnTo>
                  <a:pt x="5593180" y="316386"/>
                </a:lnTo>
                <a:lnTo>
                  <a:pt x="5298602" y="205250"/>
                </a:lnTo>
                <a:lnTo>
                  <a:pt x="4993564" y="117007"/>
                </a:lnTo>
                <a:lnTo>
                  <a:pt x="4679103" y="52694"/>
                </a:lnTo>
                <a:lnTo>
                  <a:pt x="4356255" y="13346"/>
                </a:lnTo>
                <a:lnTo>
                  <a:pt x="4026055" y="0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5925" y="3047027"/>
            <a:ext cx="6188293" cy="6188293"/>
          </a:xfrm>
          <a:custGeom>
            <a:avLst/>
            <a:gdLst/>
            <a:ahLst/>
            <a:cxnLst/>
            <a:rect l="l" t="t" r="r" b="b"/>
            <a:pathLst>
              <a:path w="6188293" h="6188293">
                <a:moveTo>
                  <a:pt x="3094146" y="0"/>
                </a:moveTo>
                <a:lnTo>
                  <a:pt x="2840378" y="10257"/>
                </a:lnTo>
                <a:lnTo>
                  <a:pt x="2592260" y="40497"/>
                </a:lnTo>
                <a:lnTo>
                  <a:pt x="2350587" y="89924"/>
                </a:lnTo>
                <a:lnTo>
                  <a:pt x="2116157" y="157741"/>
                </a:lnTo>
                <a:lnTo>
                  <a:pt x="1889765" y="243153"/>
                </a:lnTo>
                <a:lnTo>
                  <a:pt x="1672208" y="345363"/>
                </a:lnTo>
                <a:lnTo>
                  <a:pt x="1464282" y="463574"/>
                </a:lnTo>
                <a:lnTo>
                  <a:pt x="1266784" y="596991"/>
                </a:lnTo>
                <a:lnTo>
                  <a:pt x="1080509" y="744816"/>
                </a:lnTo>
                <a:lnTo>
                  <a:pt x="906255" y="906255"/>
                </a:lnTo>
                <a:lnTo>
                  <a:pt x="744816" y="1080509"/>
                </a:lnTo>
                <a:lnTo>
                  <a:pt x="596991" y="1266784"/>
                </a:lnTo>
                <a:lnTo>
                  <a:pt x="463574" y="1464282"/>
                </a:lnTo>
                <a:lnTo>
                  <a:pt x="345363" y="1672208"/>
                </a:lnTo>
                <a:lnTo>
                  <a:pt x="243153" y="1889765"/>
                </a:lnTo>
                <a:lnTo>
                  <a:pt x="157741" y="2116157"/>
                </a:lnTo>
                <a:lnTo>
                  <a:pt x="89924" y="2350587"/>
                </a:lnTo>
                <a:lnTo>
                  <a:pt x="40497" y="2592260"/>
                </a:lnTo>
                <a:lnTo>
                  <a:pt x="10257" y="2840378"/>
                </a:lnTo>
                <a:lnTo>
                  <a:pt x="0" y="3094146"/>
                </a:lnTo>
                <a:lnTo>
                  <a:pt x="10257" y="3347914"/>
                </a:lnTo>
                <a:lnTo>
                  <a:pt x="40497" y="3596032"/>
                </a:lnTo>
                <a:lnTo>
                  <a:pt x="89924" y="3837705"/>
                </a:lnTo>
                <a:lnTo>
                  <a:pt x="157741" y="4072135"/>
                </a:lnTo>
                <a:lnTo>
                  <a:pt x="243153" y="4298527"/>
                </a:lnTo>
                <a:lnTo>
                  <a:pt x="345363" y="4516084"/>
                </a:lnTo>
                <a:lnTo>
                  <a:pt x="463574" y="4724010"/>
                </a:lnTo>
                <a:lnTo>
                  <a:pt x="596991" y="4921508"/>
                </a:lnTo>
                <a:lnTo>
                  <a:pt x="744816" y="5107783"/>
                </a:lnTo>
                <a:lnTo>
                  <a:pt x="906255" y="5282038"/>
                </a:lnTo>
                <a:lnTo>
                  <a:pt x="1080509" y="5443476"/>
                </a:lnTo>
                <a:lnTo>
                  <a:pt x="1266784" y="5591302"/>
                </a:lnTo>
                <a:lnTo>
                  <a:pt x="1464282" y="5724718"/>
                </a:lnTo>
                <a:lnTo>
                  <a:pt x="1672208" y="5842929"/>
                </a:lnTo>
                <a:lnTo>
                  <a:pt x="1889765" y="5945139"/>
                </a:lnTo>
                <a:lnTo>
                  <a:pt x="2116157" y="6030551"/>
                </a:lnTo>
                <a:lnTo>
                  <a:pt x="2350587" y="6098369"/>
                </a:lnTo>
                <a:lnTo>
                  <a:pt x="2592260" y="6147796"/>
                </a:lnTo>
                <a:lnTo>
                  <a:pt x="2840378" y="6178036"/>
                </a:lnTo>
                <a:lnTo>
                  <a:pt x="3094146" y="6188293"/>
                </a:lnTo>
                <a:lnTo>
                  <a:pt x="3347914" y="6178036"/>
                </a:lnTo>
                <a:lnTo>
                  <a:pt x="3596032" y="6147796"/>
                </a:lnTo>
                <a:lnTo>
                  <a:pt x="3837705" y="6098369"/>
                </a:lnTo>
                <a:lnTo>
                  <a:pt x="4072135" y="6030551"/>
                </a:lnTo>
                <a:lnTo>
                  <a:pt x="4298527" y="5945139"/>
                </a:lnTo>
                <a:lnTo>
                  <a:pt x="4516084" y="5842929"/>
                </a:lnTo>
                <a:lnTo>
                  <a:pt x="4724010" y="5724718"/>
                </a:lnTo>
                <a:lnTo>
                  <a:pt x="4921508" y="5591302"/>
                </a:lnTo>
                <a:lnTo>
                  <a:pt x="5107783" y="5443476"/>
                </a:lnTo>
                <a:lnTo>
                  <a:pt x="5282038" y="5282038"/>
                </a:lnTo>
                <a:lnTo>
                  <a:pt x="5443476" y="5107783"/>
                </a:lnTo>
                <a:lnTo>
                  <a:pt x="5591302" y="4921508"/>
                </a:lnTo>
                <a:lnTo>
                  <a:pt x="5724718" y="4724010"/>
                </a:lnTo>
                <a:lnTo>
                  <a:pt x="5842929" y="4516084"/>
                </a:lnTo>
                <a:lnTo>
                  <a:pt x="5945139" y="4298527"/>
                </a:lnTo>
                <a:lnTo>
                  <a:pt x="6030551" y="4072135"/>
                </a:lnTo>
                <a:lnTo>
                  <a:pt x="6098369" y="3837705"/>
                </a:lnTo>
                <a:lnTo>
                  <a:pt x="6147796" y="3596032"/>
                </a:lnTo>
                <a:lnTo>
                  <a:pt x="6178036" y="3347914"/>
                </a:lnTo>
                <a:lnTo>
                  <a:pt x="6188293" y="3094146"/>
                </a:lnTo>
                <a:lnTo>
                  <a:pt x="6178036" y="2840378"/>
                </a:lnTo>
                <a:lnTo>
                  <a:pt x="6147796" y="2592260"/>
                </a:lnTo>
                <a:lnTo>
                  <a:pt x="6098369" y="2350587"/>
                </a:lnTo>
                <a:lnTo>
                  <a:pt x="6030551" y="2116157"/>
                </a:lnTo>
                <a:lnTo>
                  <a:pt x="5945139" y="1889765"/>
                </a:lnTo>
                <a:lnTo>
                  <a:pt x="5842929" y="1672208"/>
                </a:lnTo>
                <a:lnTo>
                  <a:pt x="5724718" y="1464282"/>
                </a:lnTo>
                <a:lnTo>
                  <a:pt x="5591302" y="1266784"/>
                </a:lnTo>
                <a:lnTo>
                  <a:pt x="5443476" y="1080509"/>
                </a:lnTo>
                <a:lnTo>
                  <a:pt x="5282038" y="906255"/>
                </a:lnTo>
                <a:lnTo>
                  <a:pt x="5107783" y="744816"/>
                </a:lnTo>
                <a:lnTo>
                  <a:pt x="4921508" y="596991"/>
                </a:lnTo>
                <a:lnTo>
                  <a:pt x="4724010" y="463574"/>
                </a:lnTo>
                <a:lnTo>
                  <a:pt x="4516084" y="345363"/>
                </a:lnTo>
                <a:lnTo>
                  <a:pt x="4298527" y="243153"/>
                </a:lnTo>
                <a:lnTo>
                  <a:pt x="4072135" y="157741"/>
                </a:lnTo>
                <a:lnTo>
                  <a:pt x="3837705" y="89924"/>
                </a:lnTo>
                <a:lnTo>
                  <a:pt x="3596032" y="40497"/>
                </a:lnTo>
                <a:lnTo>
                  <a:pt x="3347914" y="10257"/>
                </a:lnTo>
                <a:lnTo>
                  <a:pt x="3094146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8304" y="3989407"/>
            <a:ext cx="4303533" cy="4303533"/>
          </a:xfrm>
          <a:custGeom>
            <a:avLst/>
            <a:gdLst/>
            <a:ahLst/>
            <a:cxnLst/>
            <a:rect l="l" t="t" r="r" b="b"/>
            <a:pathLst>
              <a:path w="4303533" h="4303533">
                <a:moveTo>
                  <a:pt x="2151766" y="0"/>
                </a:moveTo>
                <a:lnTo>
                  <a:pt x="1975289" y="7133"/>
                </a:lnTo>
                <a:lnTo>
                  <a:pt x="1802740" y="28163"/>
                </a:lnTo>
                <a:lnTo>
                  <a:pt x="1634674" y="62536"/>
                </a:lnTo>
                <a:lnTo>
                  <a:pt x="1471644" y="109699"/>
                </a:lnTo>
                <a:lnTo>
                  <a:pt x="1314204" y="169097"/>
                </a:lnTo>
                <a:lnTo>
                  <a:pt x="1162908" y="240177"/>
                </a:lnTo>
                <a:lnTo>
                  <a:pt x="1018310" y="322385"/>
                </a:lnTo>
                <a:lnTo>
                  <a:pt x="880963" y="415167"/>
                </a:lnTo>
                <a:lnTo>
                  <a:pt x="751422" y="517970"/>
                </a:lnTo>
                <a:lnTo>
                  <a:pt x="630239" y="630239"/>
                </a:lnTo>
                <a:lnTo>
                  <a:pt x="517970" y="751422"/>
                </a:lnTo>
                <a:lnTo>
                  <a:pt x="415167" y="880963"/>
                </a:lnTo>
                <a:lnTo>
                  <a:pt x="322385" y="1018310"/>
                </a:lnTo>
                <a:lnTo>
                  <a:pt x="240177" y="1162908"/>
                </a:lnTo>
                <a:lnTo>
                  <a:pt x="169097" y="1314204"/>
                </a:lnTo>
                <a:lnTo>
                  <a:pt x="109699" y="1471644"/>
                </a:lnTo>
                <a:lnTo>
                  <a:pt x="62536" y="1634674"/>
                </a:lnTo>
                <a:lnTo>
                  <a:pt x="28163" y="1802740"/>
                </a:lnTo>
                <a:lnTo>
                  <a:pt x="7133" y="1975289"/>
                </a:lnTo>
                <a:lnTo>
                  <a:pt x="0" y="2151766"/>
                </a:lnTo>
                <a:lnTo>
                  <a:pt x="7133" y="2328244"/>
                </a:lnTo>
                <a:lnTo>
                  <a:pt x="28163" y="2500793"/>
                </a:lnTo>
                <a:lnTo>
                  <a:pt x="62536" y="2668859"/>
                </a:lnTo>
                <a:lnTo>
                  <a:pt x="109699" y="2831889"/>
                </a:lnTo>
                <a:lnTo>
                  <a:pt x="169097" y="2989329"/>
                </a:lnTo>
                <a:lnTo>
                  <a:pt x="240177" y="3140625"/>
                </a:lnTo>
                <a:lnTo>
                  <a:pt x="322385" y="3285223"/>
                </a:lnTo>
                <a:lnTo>
                  <a:pt x="415167" y="3422570"/>
                </a:lnTo>
                <a:lnTo>
                  <a:pt x="517970" y="3552111"/>
                </a:lnTo>
                <a:lnTo>
                  <a:pt x="630239" y="3673293"/>
                </a:lnTo>
                <a:lnTo>
                  <a:pt x="751422" y="3785563"/>
                </a:lnTo>
                <a:lnTo>
                  <a:pt x="880963" y="3888366"/>
                </a:lnTo>
                <a:lnTo>
                  <a:pt x="1018310" y="3981148"/>
                </a:lnTo>
                <a:lnTo>
                  <a:pt x="1162908" y="4063356"/>
                </a:lnTo>
                <a:lnTo>
                  <a:pt x="1314204" y="4134436"/>
                </a:lnTo>
                <a:lnTo>
                  <a:pt x="1471644" y="4193834"/>
                </a:lnTo>
                <a:lnTo>
                  <a:pt x="1634674" y="4240997"/>
                </a:lnTo>
                <a:lnTo>
                  <a:pt x="1802740" y="4275370"/>
                </a:lnTo>
                <a:lnTo>
                  <a:pt x="1975289" y="4296400"/>
                </a:lnTo>
                <a:lnTo>
                  <a:pt x="2151766" y="4303533"/>
                </a:lnTo>
                <a:lnTo>
                  <a:pt x="2328245" y="4296400"/>
                </a:lnTo>
                <a:lnTo>
                  <a:pt x="2500795" y="4275370"/>
                </a:lnTo>
                <a:lnTo>
                  <a:pt x="2668863" y="4240997"/>
                </a:lnTo>
                <a:lnTo>
                  <a:pt x="2831893" y="4193834"/>
                </a:lnTo>
                <a:lnTo>
                  <a:pt x="2989333" y="4134436"/>
                </a:lnTo>
                <a:lnTo>
                  <a:pt x="3140629" y="4063356"/>
                </a:lnTo>
                <a:lnTo>
                  <a:pt x="3285228" y="3981148"/>
                </a:lnTo>
                <a:lnTo>
                  <a:pt x="3422574" y="3888366"/>
                </a:lnTo>
                <a:lnTo>
                  <a:pt x="3552115" y="3785563"/>
                </a:lnTo>
                <a:lnTo>
                  <a:pt x="3673297" y="3673293"/>
                </a:lnTo>
                <a:lnTo>
                  <a:pt x="3785566" y="3552111"/>
                </a:lnTo>
                <a:lnTo>
                  <a:pt x="3888369" y="3422570"/>
                </a:lnTo>
                <a:lnTo>
                  <a:pt x="3981150" y="3285223"/>
                </a:lnTo>
                <a:lnTo>
                  <a:pt x="4063358" y="3140625"/>
                </a:lnTo>
                <a:lnTo>
                  <a:pt x="4134438" y="2989329"/>
                </a:lnTo>
                <a:lnTo>
                  <a:pt x="4193835" y="2831889"/>
                </a:lnTo>
                <a:lnTo>
                  <a:pt x="4240998" y="2668859"/>
                </a:lnTo>
                <a:lnTo>
                  <a:pt x="4275371" y="2500793"/>
                </a:lnTo>
                <a:lnTo>
                  <a:pt x="4296400" y="2328244"/>
                </a:lnTo>
                <a:lnTo>
                  <a:pt x="4303533" y="2151766"/>
                </a:lnTo>
                <a:lnTo>
                  <a:pt x="4296400" y="1975289"/>
                </a:lnTo>
                <a:lnTo>
                  <a:pt x="4275371" y="1802740"/>
                </a:lnTo>
                <a:lnTo>
                  <a:pt x="4240998" y="1634674"/>
                </a:lnTo>
                <a:lnTo>
                  <a:pt x="4193835" y="1471644"/>
                </a:lnTo>
                <a:lnTo>
                  <a:pt x="4134438" y="1314204"/>
                </a:lnTo>
                <a:lnTo>
                  <a:pt x="4063358" y="1162908"/>
                </a:lnTo>
                <a:lnTo>
                  <a:pt x="3981150" y="1018310"/>
                </a:lnTo>
                <a:lnTo>
                  <a:pt x="3888369" y="880963"/>
                </a:lnTo>
                <a:lnTo>
                  <a:pt x="3785566" y="751422"/>
                </a:lnTo>
                <a:lnTo>
                  <a:pt x="3673297" y="630239"/>
                </a:lnTo>
                <a:lnTo>
                  <a:pt x="3552115" y="517970"/>
                </a:lnTo>
                <a:lnTo>
                  <a:pt x="3422574" y="415167"/>
                </a:lnTo>
                <a:lnTo>
                  <a:pt x="3285228" y="322385"/>
                </a:lnTo>
                <a:lnTo>
                  <a:pt x="3140629" y="240177"/>
                </a:lnTo>
                <a:lnTo>
                  <a:pt x="2989333" y="169097"/>
                </a:lnTo>
                <a:lnTo>
                  <a:pt x="2831893" y="109699"/>
                </a:lnTo>
                <a:lnTo>
                  <a:pt x="2668863" y="62536"/>
                </a:lnTo>
                <a:lnTo>
                  <a:pt x="2500795" y="28163"/>
                </a:lnTo>
                <a:lnTo>
                  <a:pt x="2328245" y="7133"/>
                </a:lnTo>
                <a:lnTo>
                  <a:pt x="2151766" y="0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6941" y="5016625"/>
            <a:ext cx="2266266" cy="2266266"/>
          </a:xfrm>
          <a:custGeom>
            <a:avLst/>
            <a:gdLst/>
            <a:ahLst/>
            <a:cxnLst/>
            <a:rect l="l" t="t" r="r" b="b"/>
            <a:pathLst>
              <a:path w="2266266" h="2266266">
                <a:moveTo>
                  <a:pt x="1133127" y="0"/>
                </a:moveTo>
                <a:lnTo>
                  <a:pt x="1040194" y="3756"/>
                </a:lnTo>
                <a:lnTo>
                  <a:pt x="949330" y="14830"/>
                </a:lnTo>
                <a:lnTo>
                  <a:pt x="860826" y="32931"/>
                </a:lnTo>
                <a:lnTo>
                  <a:pt x="774974" y="57767"/>
                </a:lnTo>
                <a:lnTo>
                  <a:pt x="692065" y="89046"/>
                </a:lnTo>
                <a:lnTo>
                  <a:pt x="612393" y="126477"/>
                </a:lnTo>
                <a:lnTo>
                  <a:pt x="536247" y="169768"/>
                </a:lnTo>
                <a:lnTo>
                  <a:pt x="463919" y="218627"/>
                </a:lnTo>
                <a:lnTo>
                  <a:pt x="395702" y="272763"/>
                </a:lnTo>
                <a:lnTo>
                  <a:pt x="331887" y="331885"/>
                </a:lnTo>
                <a:lnTo>
                  <a:pt x="272766" y="395700"/>
                </a:lnTo>
                <a:lnTo>
                  <a:pt x="218629" y="463917"/>
                </a:lnTo>
                <a:lnTo>
                  <a:pt x="169770" y="536245"/>
                </a:lnTo>
                <a:lnTo>
                  <a:pt x="126478" y="612392"/>
                </a:lnTo>
                <a:lnTo>
                  <a:pt x="89047" y="692065"/>
                </a:lnTo>
                <a:lnTo>
                  <a:pt x="57768" y="774975"/>
                </a:lnTo>
                <a:lnTo>
                  <a:pt x="32932" y="860829"/>
                </a:lnTo>
                <a:lnTo>
                  <a:pt x="14830" y="949335"/>
                </a:lnTo>
                <a:lnTo>
                  <a:pt x="3756" y="1040202"/>
                </a:lnTo>
                <a:lnTo>
                  <a:pt x="0" y="1133138"/>
                </a:lnTo>
                <a:lnTo>
                  <a:pt x="3756" y="1226072"/>
                </a:lnTo>
                <a:lnTo>
                  <a:pt x="14830" y="1316938"/>
                </a:lnTo>
                <a:lnTo>
                  <a:pt x="32932" y="1405443"/>
                </a:lnTo>
                <a:lnTo>
                  <a:pt x="57768" y="1491295"/>
                </a:lnTo>
                <a:lnTo>
                  <a:pt x="89047" y="1574204"/>
                </a:lnTo>
                <a:lnTo>
                  <a:pt x="126478" y="1653877"/>
                </a:lnTo>
                <a:lnTo>
                  <a:pt x="169770" y="1730023"/>
                </a:lnTo>
                <a:lnTo>
                  <a:pt x="218629" y="1802350"/>
                </a:lnTo>
                <a:lnTo>
                  <a:pt x="272766" y="1870567"/>
                </a:lnTo>
                <a:lnTo>
                  <a:pt x="331887" y="1934382"/>
                </a:lnTo>
                <a:lnTo>
                  <a:pt x="395702" y="1993503"/>
                </a:lnTo>
                <a:lnTo>
                  <a:pt x="463919" y="2047639"/>
                </a:lnTo>
                <a:lnTo>
                  <a:pt x="536247" y="2096498"/>
                </a:lnTo>
                <a:lnTo>
                  <a:pt x="612393" y="2139789"/>
                </a:lnTo>
                <a:lnTo>
                  <a:pt x="692065" y="2177219"/>
                </a:lnTo>
                <a:lnTo>
                  <a:pt x="774974" y="2208498"/>
                </a:lnTo>
                <a:lnTo>
                  <a:pt x="860826" y="2233334"/>
                </a:lnTo>
                <a:lnTo>
                  <a:pt x="949330" y="2251435"/>
                </a:lnTo>
                <a:lnTo>
                  <a:pt x="1040194" y="2262509"/>
                </a:lnTo>
                <a:lnTo>
                  <a:pt x="1133127" y="2266266"/>
                </a:lnTo>
                <a:lnTo>
                  <a:pt x="1226063" y="2262509"/>
                </a:lnTo>
                <a:lnTo>
                  <a:pt x="1316930" y="2251435"/>
                </a:lnTo>
                <a:lnTo>
                  <a:pt x="1405436" y="2233334"/>
                </a:lnTo>
                <a:lnTo>
                  <a:pt x="1491290" y="2208498"/>
                </a:lnTo>
                <a:lnTo>
                  <a:pt x="1574200" y="2177219"/>
                </a:lnTo>
                <a:lnTo>
                  <a:pt x="1653873" y="2139789"/>
                </a:lnTo>
                <a:lnTo>
                  <a:pt x="1730020" y="2096498"/>
                </a:lnTo>
                <a:lnTo>
                  <a:pt x="1802348" y="2047639"/>
                </a:lnTo>
                <a:lnTo>
                  <a:pt x="1870565" y="1993503"/>
                </a:lnTo>
                <a:lnTo>
                  <a:pt x="1934380" y="1934382"/>
                </a:lnTo>
                <a:lnTo>
                  <a:pt x="1993502" y="1870567"/>
                </a:lnTo>
                <a:lnTo>
                  <a:pt x="2047638" y="1802350"/>
                </a:lnTo>
                <a:lnTo>
                  <a:pt x="2096498" y="1730023"/>
                </a:lnTo>
                <a:lnTo>
                  <a:pt x="2139788" y="1653877"/>
                </a:lnTo>
                <a:lnTo>
                  <a:pt x="2177219" y="1574204"/>
                </a:lnTo>
                <a:lnTo>
                  <a:pt x="2208498" y="1491295"/>
                </a:lnTo>
                <a:lnTo>
                  <a:pt x="2233334" y="1405443"/>
                </a:lnTo>
                <a:lnTo>
                  <a:pt x="2251435" y="1316938"/>
                </a:lnTo>
                <a:lnTo>
                  <a:pt x="2262509" y="1226072"/>
                </a:lnTo>
                <a:lnTo>
                  <a:pt x="2266266" y="1133138"/>
                </a:lnTo>
                <a:lnTo>
                  <a:pt x="2262509" y="1040202"/>
                </a:lnTo>
                <a:lnTo>
                  <a:pt x="2251435" y="949335"/>
                </a:lnTo>
                <a:lnTo>
                  <a:pt x="2233334" y="860829"/>
                </a:lnTo>
                <a:lnTo>
                  <a:pt x="2208498" y="774975"/>
                </a:lnTo>
                <a:lnTo>
                  <a:pt x="2177219" y="692065"/>
                </a:lnTo>
                <a:lnTo>
                  <a:pt x="2139788" y="612392"/>
                </a:lnTo>
                <a:lnTo>
                  <a:pt x="2096498" y="536245"/>
                </a:lnTo>
                <a:lnTo>
                  <a:pt x="2047638" y="463917"/>
                </a:lnTo>
                <a:lnTo>
                  <a:pt x="1993502" y="395700"/>
                </a:lnTo>
                <a:lnTo>
                  <a:pt x="1934380" y="331885"/>
                </a:lnTo>
                <a:lnTo>
                  <a:pt x="1870565" y="272763"/>
                </a:lnTo>
                <a:lnTo>
                  <a:pt x="1802348" y="218627"/>
                </a:lnTo>
                <a:lnTo>
                  <a:pt x="1730020" y="169768"/>
                </a:lnTo>
                <a:lnTo>
                  <a:pt x="1653873" y="126477"/>
                </a:lnTo>
                <a:lnTo>
                  <a:pt x="1574200" y="89046"/>
                </a:lnTo>
                <a:lnTo>
                  <a:pt x="1491290" y="57767"/>
                </a:lnTo>
                <a:lnTo>
                  <a:pt x="1405436" y="32931"/>
                </a:lnTo>
                <a:lnTo>
                  <a:pt x="1316930" y="14830"/>
                </a:lnTo>
                <a:lnTo>
                  <a:pt x="1226063" y="3756"/>
                </a:lnTo>
                <a:lnTo>
                  <a:pt x="1133127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2011" y="5967889"/>
            <a:ext cx="131635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ENTITI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7775" y="4386890"/>
            <a:ext cx="162496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USE</a:t>
            </a:r>
            <a:r>
              <a:rPr sz="2450" spc="5" dirty="0" smtClean="0">
                <a:latin typeface="Brandon Text Bold"/>
                <a:cs typeface="Brandon Text Bold"/>
              </a:rPr>
              <a:t> </a:t>
            </a:r>
            <a:r>
              <a:rPr sz="2450" spc="0" dirty="0" smtClean="0">
                <a:latin typeface="Brandon Text Bold"/>
                <a:cs typeface="Brandon Text Bold"/>
              </a:rPr>
              <a:t>CAS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8145" y="9353475"/>
            <a:ext cx="1844675" cy="706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40335">
              <a:lnSpc>
                <a:spcPts val="2720"/>
              </a:lnSpc>
            </a:pPr>
            <a:r>
              <a:rPr sz="2450" dirty="0" smtClean="0">
                <a:latin typeface="Brandon Text Bold"/>
                <a:cs typeface="Brandon Text Bold"/>
              </a:rPr>
              <a:t>EXTERNAL INTER</a:t>
            </a:r>
            <a:r>
              <a:rPr sz="2450" spc="-120" dirty="0" smtClean="0">
                <a:latin typeface="Brandon Text Bold"/>
                <a:cs typeface="Brandon Text Bold"/>
              </a:rPr>
              <a:t>F</a:t>
            </a:r>
            <a:r>
              <a:rPr sz="2450" spc="-45" dirty="0" smtClean="0">
                <a:latin typeface="Brandon Text Bold"/>
                <a:cs typeface="Brandon Text Bold"/>
              </a:rPr>
              <a:t>A</a:t>
            </a:r>
            <a:r>
              <a:rPr sz="2450" spc="0" dirty="0" smtClean="0">
                <a:latin typeface="Brandon Text Bold"/>
                <a:cs typeface="Brandon Text Bold"/>
              </a:rPr>
              <a:t>C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4329" y="3381685"/>
            <a:ext cx="2232660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40" dirty="0" smtClean="0">
                <a:latin typeface="Brandon Text Bold"/>
                <a:cs typeface="Brandon Text Bold"/>
              </a:rPr>
              <a:t>C</a:t>
            </a:r>
            <a:r>
              <a:rPr sz="2450" spc="0" dirty="0" smtClean="0">
                <a:latin typeface="Brandon Text Bold"/>
                <a:cs typeface="Brandon Text Bold"/>
              </a:rPr>
              <a:t>ONTROLLERS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96491" y="3318860"/>
            <a:ext cx="678180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WEB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011" y="3318860"/>
            <a:ext cx="130746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DEVIC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011" y="8250646"/>
            <a:ext cx="160464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G</a:t>
            </a:r>
            <a:r>
              <a:rPr sz="2450" spc="-114" dirty="0" smtClean="0">
                <a:latin typeface="Brandon Text Bold"/>
                <a:cs typeface="Brandon Text Bold"/>
              </a:rPr>
              <a:t>A</a:t>
            </a:r>
            <a:r>
              <a:rPr sz="2450" spc="0" dirty="0" smtClean="0">
                <a:latin typeface="Brandon Text Bold"/>
                <a:cs typeface="Brandon Text Bold"/>
              </a:rPr>
              <a:t>TE</a:t>
            </a:r>
            <a:r>
              <a:rPr sz="2450" spc="-90" dirty="0" smtClean="0">
                <a:latin typeface="Brandon Text Bold"/>
                <a:cs typeface="Brandon Text Bold"/>
              </a:rPr>
              <a:t>W</a:t>
            </a:r>
            <a:r>
              <a:rPr sz="2450" spc="-165" dirty="0" smtClean="0">
                <a:latin typeface="Brandon Text Bold"/>
                <a:cs typeface="Brandon Text Bold"/>
              </a:rPr>
              <a:t>A</a:t>
            </a:r>
            <a:r>
              <a:rPr sz="2450" spc="-20" dirty="0" smtClean="0">
                <a:latin typeface="Brandon Text Bold"/>
                <a:cs typeface="Brandon Text Bold"/>
              </a:rPr>
              <a:t>Y</a:t>
            </a:r>
            <a:r>
              <a:rPr sz="2450" spc="0" dirty="0" smtClean="0">
                <a:latin typeface="Brandon Text Bold"/>
                <a:cs typeface="Brandon Text Bold"/>
              </a:rPr>
              <a:t>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3188" y="8250646"/>
            <a:ext cx="1913889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PR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SENTERS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71998" y="7130157"/>
            <a:ext cx="344170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UI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5086" y="7130157"/>
            <a:ext cx="45021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DB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842510" y="7591391"/>
            <a:ext cx="575898" cy="575898"/>
          </a:xfrm>
          <a:custGeom>
            <a:avLst/>
            <a:gdLst/>
            <a:ahLst/>
            <a:cxnLst/>
            <a:rect l="l" t="t" r="r" b="b"/>
            <a:pathLst>
              <a:path w="575898" h="575898">
                <a:moveTo>
                  <a:pt x="287949" y="0"/>
                </a:moveTo>
                <a:lnTo>
                  <a:pt x="241242" y="3768"/>
                </a:lnTo>
                <a:lnTo>
                  <a:pt x="196934" y="14679"/>
                </a:lnTo>
                <a:lnTo>
                  <a:pt x="155619" y="32140"/>
                </a:lnTo>
                <a:lnTo>
                  <a:pt x="117889" y="55557"/>
                </a:lnTo>
                <a:lnTo>
                  <a:pt x="84337" y="84337"/>
                </a:lnTo>
                <a:lnTo>
                  <a:pt x="55557" y="117889"/>
                </a:lnTo>
                <a:lnTo>
                  <a:pt x="32140" y="155619"/>
                </a:lnTo>
                <a:lnTo>
                  <a:pt x="14679" y="196934"/>
                </a:lnTo>
                <a:lnTo>
                  <a:pt x="3768" y="241242"/>
                </a:lnTo>
                <a:lnTo>
                  <a:pt x="0" y="287949"/>
                </a:lnTo>
                <a:lnTo>
                  <a:pt x="954" y="311565"/>
                </a:lnTo>
                <a:lnTo>
                  <a:pt x="8368" y="357147"/>
                </a:lnTo>
                <a:lnTo>
                  <a:pt x="22628" y="400032"/>
                </a:lnTo>
                <a:lnTo>
                  <a:pt x="43141" y="439629"/>
                </a:lnTo>
                <a:lnTo>
                  <a:pt x="69313" y="475344"/>
                </a:lnTo>
                <a:lnTo>
                  <a:pt x="100554" y="506584"/>
                </a:lnTo>
                <a:lnTo>
                  <a:pt x="136269" y="532757"/>
                </a:lnTo>
                <a:lnTo>
                  <a:pt x="175865" y="553270"/>
                </a:lnTo>
                <a:lnTo>
                  <a:pt x="218751" y="567530"/>
                </a:lnTo>
                <a:lnTo>
                  <a:pt x="264332" y="574944"/>
                </a:lnTo>
                <a:lnTo>
                  <a:pt x="287949" y="575898"/>
                </a:lnTo>
                <a:lnTo>
                  <a:pt x="311564" y="574944"/>
                </a:lnTo>
                <a:lnTo>
                  <a:pt x="357144" y="567530"/>
                </a:lnTo>
                <a:lnTo>
                  <a:pt x="400028" y="553270"/>
                </a:lnTo>
                <a:lnTo>
                  <a:pt x="439624" y="532757"/>
                </a:lnTo>
                <a:lnTo>
                  <a:pt x="475340" y="506584"/>
                </a:lnTo>
                <a:lnTo>
                  <a:pt x="506581" y="475344"/>
                </a:lnTo>
                <a:lnTo>
                  <a:pt x="532755" y="439629"/>
                </a:lnTo>
                <a:lnTo>
                  <a:pt x="553268" y="400032"/>
                </a:lnTo>
                <a:lnTo>
                  <a:pt x="567529" y="357147"/>
                </a:lnTo>
                <a:lnTo>
                  <a:pt x="574944" y="311565"/>
                </a:lnTo>
                <a:lnTo>
                  <a:pt x="575898" y="287949"/>
                </a:lnTo>
                <a:lnTo>
                  <a:pt x="574944" y="264332"/>
                </a:lnTo>
                <a:lnTo>
                  <a:pt x="567529" y="218751"/>
                </a:lnTo>
                <a:lnTo>
                  <a:pt x="553268" y="175865"/>
                </a:lnTo>
                <a:lnTo>
                  <a:pt x="532755" y="136269"/>
                </a:lnTo>
                <a:lnTo>
                  <a:pt x="506581" y="100554"/>
                </a:lnTo>
                <a:lnTo>
                  <a:pt x="475340" y="69313"/>
                </a:lnTo>
                <a:lnTo>
                  <a:pt x="439624" y="43141"/>
                </a:lnTo>
                <a:lnTo>
                  <a:pt x="400028" y="22628"/>
                </a:lnTo>
                <a:lnTo>
                  <a:pt x="357144" y="8368"/>
                </a:lnTo>
                <a:lnTo>
                  <a:pt x="311564" y="954"/>
                </a:lnTo>
                <a:lnTo>
                  <a:pt x="287949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42510" y="8324353"/>
            <a:ext cx="575898" cy="575898"/>
          </a:xfrm>
          <a:custGeom>
            <a:avLst/>
            <a:gdLst/>
            <a:ahLst/>
            <a:cxnLst/>
            <a:rect l="l" t="t" r="r" b="b"/>
            <a:pathLst>
              <a:path w="575898" h="575898">
                <a:moveTo>
                  <a:pt x="287949" y="0"/>
                </a:moveTo>
                <a:lnTo>
                  <a:pt x="241242" y="3768"/>
                </a:lnTo>
                <a:lnTo>
                  <a:pt x="196934" y="14679"/>
                </a:lnTo>
                <a:lnTo>
                  <a:pt x="155619" y="32140"/>
                </a:lnTo>
                <a:lnTo>
                  <a:pt x="117889" y="55557"/>
                </a:lnTo>
                <a:lnTo>
                  <a:pt x="84337" y="84337"/>
                </a:lnTo>
                <a:lnTo>
                  <a:pt x="55557" y="117889"/>
                </a:lnTo>
                <a:lnTo>
                  <a:pt x="32140" y="155619"/>
                </a:lnTo>
                <a:lnTo>
                  <a:pt x="14679" y="196934"/>
                </a:lnTo>
                <a:lnTo>
                  <a:pt x="3768" y="241242"/>
                </a:lnTo>
                <a:lnTo>
                  <a:pt x="0" y="287949"/>
                </a:lnTo>
                <a:lnTo>
                  <a:pt x="954" y="311565"/>
                </a:lnTo>
                <a:lnTo>
                  <a:pt x="8368" y="357147"/>
                </a:lnTo>
                <a:lnTo>
                  <a:pt x="22628" y="400032"/>
                </a:lnTo>
                <a:lnTo>
                  <a:pt x="43141" y="439629"/>
                </a:lnTo>
                <a:lnTo>
                  <a:pt x="69313" y="475344"/>
                </a:lnTo>
                <a:lnTo>
                  <a:pt x="100554" y="506584"/>
                </a:lnTo>
                <a:lnTo>
                  <a:pt x="136269" y="532757"/>
                </a:lnTo>
                <a:lnTo>
                  <a:pt x="175865" y="553270"/>
                </a:lnTo>
                <a:lnTo>
                  <a:pt x="218751" y="567530"/>
                </a:lnTo>
                <a:lnTo>
                  <a:pt x="264332" y="574944"/>
                </a:lnTo>
                <a:lnTo>
                  <a:pt x="287949" y="575898"/>
                </a:lnTo>
                <a:lnTo>
                  <a:pt x="311564" y="574944"/>
                </a:lnTo>
                <a:lnTo>
                  <a:pt x="357144" y="567530"/>
                </a:lnTo>
                <a:lnTo>
                  <a:pt x="400028" y="553270"/>
                </a:lnTo>
                <a:lnTo>
                  <a:pt x="439624" y="532757"/>
                </a:lnTo>
                <a:lnTo>
                  <a:pt x="475340" y="506584"/>
                </a:lnTo>
                <a:lnTo>
                  <a:pt x="506581" y="475344"/>
                </a:lnTo>
                <a:lnTo>
                  <a:pt x="532755" y="439629"/>
                </a:lnTo>
                <a:lnTo>
                  <a:pt x="553268" y="400032"/>
                </a:lnTo>
                <a:lnTo>
                  <a:pt x="567529" y="357147"/>
                </a:lnTo>
                <a:lnTo>
                  <a:pt x="574944" y="311565"/>
                </a:lnTo>
                <a:lnTo>
                  <a:pt x="575898" y="287949"/>
                </a:lnTo>
                <a:lnTo>
                  <a:pt x="574944" y="264332"/>
                </a:lnTo>
                <a:lnTo>
                  <a:pt x="567529" y="218751"/>
                </a:lnTo>
                <a:lnTo>
                  <a:pt x="553268" y="175865"/>
                </a:lnTo>
                <a:lnTo>
                  <a:pt x="532755" y="136269"/>
                </a:lnTo>
                <a:lnTo>
                  <a:pt x="506581" y="100554"/>
                </a:lnTo>
                <a:lnTo>
                  <a:pt x="475340" y="69313"/>
                </a:lnTo>
                <a:lnTo>
                  <a:pt x="439624" y="43141"/>
                </a:lnTo>
                <a:lnTo>
                  <a:pt x="400028" y="22628"/>
                </a:lnTo>
                <a:lnTo>
                  <a:pt x="357144" y="8368"/>
                </a:lnTo>
                <a:lnTo>
                  <a:pt x="311564" y="954"/>
                </a:lnTo>
                <a:lnTo>
                  <a:pt x="287949" y="0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42510" y="9057316"/>
            <a:ext cx="575898" cy="575898"/>
          </a:xfrm>
          <a:custGeom>
            <a:avLst/>
            <a:gdLst/>
            <a:ahLst/>
            <a:cxnLst/>
            <a:rect l="l" t="t" r="r" b="b"/>
            <a:pathLst>
              <a:path w="575898" h="575898">
                <a:moveTo>
                  <a:pt x="287949" y="0"/>
                </a:moveTo>
                <a:lnTo>
                  <a:pt x="241242" y="3768"/>
                </a:lnTo>
                <a:lnTo>
                  <a:pt x="196934" y="14679"/>
                </a:lnTo>
                <a:lnTo>
                  <a:pt x="155619" y="32140"/>
                </a:lnTo>
                <a:lnTo>
                  <a:pt x="117889" y="55557"/>
                </a:lnTo>
                <a:lnTo>
                  <a:pt x="84337" y="84337"/>
                </a:lnTo>
                <a:lnTo>
                  <a:pt x="55557" y="117889"/>
                </a:lnTo>
                <a:lnTo>
                  <a:pt x="32140" y="155619"/>
                </a:lnTo>
                <a:lnTo>
                  <a:pt x="14679" y="196934"/>
                </a:lnTo>
                <a:lnTo>
                  <a:pt x="3768" y="241242"/>
                </a:lnTo>
                <a:lnTo>
                  <a:pt x="0" y="287949"/>
                </a:lnTo>
                <a:lnTo>
                  <a:pt x="954" y="311565"/>
                </a:lnTo>
                <a:lnTo>
                  <a:pt x="8368" y="357147"/>
                </a:lnTo>
                <a:lnTo>
                  <a:pt x="22628" y="400032"/>
                </a:lnTo>
                <a:lnTo>
                  <a:pt x="43141" y="439629"/>
                </a:lnTo>
                <a:lnTo>
                  <a:pt x="69313" y="475344"/>
                </a:lnTo>
                <a:lnTo>
                  <a:pt x="100554" y="506584"/>
                </a:lnTo>
                <a:lnTo>
                  <a:pt x="136269" y="532757"/>
                </a:lnTo>
                <a:lnTo>
                  <a:pt x="175865" y="553270"/>
                </a:lnTo>
                <a:lnTo>
                  <a:pt x="218751" y="567530"/>
                </a:lnTo>
                <a:lnTo>
                  <a:pt x="264332" y="574944"/>
                </a:lnTo>
                <a:lnTo>
                  <a:pt x="287949" y="575898"/>
                </a:lnTo>
                <a:lnTo>
                  <a:pt x="311564" y="574944"/>
                </a:lnTo>
                <a:lnTo>
                  <a:pt x="357144" y="567530"/>
                </a:lnTo>
                <a:lnTo>
                  <a:pt x="400028" y="553270"/>
                </a:lnTo>
                <a:lnTo>
                  <a:pt x="439624" y="532757"/>
                </a:lnTo>
                <a:lnTo>
                  <a:pt x="475340" y="506584"/>
                </a:lnTo>
                <a:lnTo>
                  <a:pt x="506581" y="475344"/>
                </a:lnTo>
                <a:lnTo>
                  <a:pt x="532755" y="439629"/>
                </a:lnTo>
                <a:lnTo>
                  <a:pt x="553268" y="400032"/>
                </a:lnTo>
                <a:lnTo>
                  <a:pt x="567529" y="357147"/>
                </a:lnTo>
                <a:lnTo>
                  <a:pt x="574944" y="311565"/>
                </a:lnTo>
                <a:lnTo>
                  <a:pt x="575898" y="287949"/>
                </a:lnTo>
                <a:lnTo>
                  <a:pt x="574944" y="264332"/>
                </a:lnTo>
                <a:lnTo>
                  <a:pt x="567529" y="218751"/>
                </a:lnTo>
                <a:lnTo>
                  <a:pt x="553268" y="175865"/>
                </a:lnTo>
                <a:lnTo>
                  <a:pt x="532755" y="136269"/>
                </a:lnTo>
                <a:lnTo>
                  <a:pt x="506581" y="100554"/>
                </a:lnTo>
                <a:lnTo>
                  <a:pt x="475340" y="69313"/>
                </a:lnTo>
                <a:lnTo>
                  <a:pt x="439624" y="43141"/>
                </a:lnTo>
                <a:lnTo>
                  <a:pt x="400028" y="22628"/>
                </a:lnTo>
                <a:lnTo>
                  <a:pt x="357144" y="8368"/>
                </a:lnTo>
                <a:lnTo>
                  <a:pt x="311564" y="954"/>
                </a:lnTo>
                <a:lnTo>
                  <a:pt x="28794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42510" y="9790277"/>
            <a:ext cx="575898" cy="575898"/>
          </a:xfrm>
          <a:custGeom>
            <a:avLst/>
            <a:gdLst/>
            <a:ahLst/>
            <a:cxnLst/>
            <a:rect l="l" t="t" r="r" b="b"/>
            <a:pathLst>
              <a:path w="575898" h="575898">
                <a:moveTo>
                  <a:pt x="287949" y="0"/>
                </a:moveTo>
                <a:lnTo>
                  <a:pt x="241242" y="3768"/>
                </a:lnTo>
                <a:lnTo>
                  <a:pt x="196934" y="14679"/>
                </a:lnTo>
                <a:lnTo>
                  <a:pt x="155619" y="32140"/>
                </a:lnTo>
                <a:lnTo>
                  <a:pt x="117889" y="55557"/>
                </a:lnTo>
                <a:lnTo>
                  <a:pt x="84337" y="84337"/>
                </a:lnTo>
                <a:lnTo>
                  <a:pt x="55557" y="117889"/>
                </a:lnTo>
                <a:lnTo>
                  <a:pt x="32140" y="155619"/>
                </a:lnTo>
                <a:lnTo>
                  <a:pt x="14679" y="196934"/>
                </a:lnTo>
                <a:lnTo>
                  <a:pt x="3768" y="241242"/>
                </a:lnTo>
                <a:lnTo>
                  <a:pt x="0" y="287949"/>
                </a:lnTo>
                <a:lnTo>
                  <a:pt x="954" y="311565"/>
                </a:lnTo>
                <a:lnTo>
                  <a:pt x="8368" y="357147"/>
                </a:lnTo>
                <a:lnTo>
                  <a:pt x="22628" y="400032"/>
                </a:lnTo>
                <a:lnTo>
                  <a:pt x="43141" y="439629"/>
                </a:lnTo>
                <a:lnTo>
                  <a:pt x="69313" y="475344"/>
                </a:lnTo>
                <a:lnTo>
                  <a:pt x="100554" y="506584"/>
                </a:lnTo>
                <a:lnTo>
                  <a:pt x="136269" y="532757"/>
                </a:lnTo>
                <a:lnTo>
                  <a:pt x="175865" y="553270"/>
                </a:lnTo>
                <a:lnTo>
                  <a:pt x="218751" y="567530"/>
                </a:lnTo>
                <a:lnTo>
                  <a:pt x="264332" y="574944"/>
                </a:lnTo>
                <a:lnTo>
                  <a:pt x="287949" y="575898"/>
                </a:lnTo>
                <a:lnTo>
                  <a:pt x="311564" y="574944"/>
                </a:lnTo>
                <a:lnTo>
                  <a:pt x="357144" y="567530"/>
                </a:lnTo>
                <a:lnTo>
                  <a:pt x="400028" y="553270"/>
                </a:lnTo>
                <a:lnTo>
                  <a:pt x="439624" y="532757"/>
                </a:lnTo>
                <a:lnTo>
                  <a:pt x="475340" y="506584"/>
                </a:lnTo>
                <a:lnTo>
                  <a:pt x="506581" y="475344"/>
                </a:lnTo>
                <a:lnTo>
                  <a:pt x="532755" y="439629"/>
                </a:lnTo>
                <a:lnTo>
                  <a:pt x="553268" y="400032"/>
                </a:lnTo>
                <a:lnTo>
                  <a:pt x="567529" y="357147"/>
                </a:lnTo>
                <a:lnTo>
                  <a:pt x="574944" y="311565"/>
                </a:lnTo>
                <a:lnTo>
                  <a:pt x="575898" y="287949"/>
                </a:lnTo>
                <a:lnTo>
                  <a:pt x="574944" y="264332"/>
                </a:lnTo>
                <a:lnTo>
                  <a:pt x="567529" y="218751"/>
                </a:lnTo>
                <a:lnTo>
                  <a:pt x="553268" y="175865"/>
                </a:lnTo>
                <a:lnTo>
                  <a:pt x="532755" y="136269"/>
                </a:lnTo>
                <a:lnTo>
                  <a:pt x="506581" y="100554"/>
                </a:lnTo>
                <a:lnTo>
                  <a:pt x="475340" y="69313"/>
                </a:lnTo>
                <a:lnTo>
                  <a:pt x="439624" y="43141"/>
                </a:lnTo>
                <a:lnTo>
                  <a:pt x="400028" y="22628"/>
                </a:lnTo>
                <a:lnTo>
                  <a:pt x="357144" y="8368"/>
                </a:lnTo>
                <a:lnTo>
                  <a:pt x="311564" y="954"/>
                </a:lnTo>
                <a:lnTo>
                  <a:pt x="287949" y="0"/>
                </a:lnTo>
                <a:close/>
              </a:path>
            </a:pathLst>
          </a:custGeom>
          <a:solidFill>
            <a:srgbClr val="61B4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77148" y="7692097"/>
            <a:ext cx="4373880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ENTERPRISE</a:t>
            </a:r>
            <a:r>
              <a:rPr sz="2450" spc="5" dirty="0" smtClean="0">
                <a:latin typeface="Brandon Text Bold"/>
                <a:cs typeface="Brandon Text Bold"/>
              </a:rPr>
              <a:t> </a:t>
            </a:r>
            <a:r>
              <a:rPr sz="2450" spc="0" dirty="0" smtClean="0">
                <a:latin typeface="Brandon Text Bold"/>
                <a:cs typeface="Brandon Text Bold"/>
              </a:rPr>
              <a:t>BUSIN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SS</a:t>
            </a:r>
            <a:r>
              <a:rPr sz="2450" spc="5" dirty="0" smtClean="0">
                <a:latin typeface="Brandon Text Bold"/>
                <a:cs typeface="Brandon Text Bold"/>
              </a:rPr>
              <a:t> </a:t>
            </a:r>
            <a:r>
              <a:rPr sz="2450" spc="0" dirty="0" smtClean="0">
                <a:latin typeface="Brandon Text Bold"/>
                <a:cs typeface="Brandon Text Bold"/>
              </a:rPr>
              <a:t>RUL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77148" y="8424955"/>
            <a:ext cx="455866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APPLIC</a:t>
            </a:r>
            <a:r>
              <a:rPr sz="2450" spc="-114" dirty="0" smtClean="0">
                <a:latin typeface="Brandon Text Bold"/>
                <a:cs typeface="Brandon Text Bold"/>
              </a:rPr>
              <a:t>A</a:t>
            </a:r>
            <a:r>
              <a:rPr sz="2450" spc="0" dirty="0" smtClean="0">
                <a:latin typeface="Brandon Text Bold"/>
                <a:cs typeface="Brandon Text Bold"/>
              </a:rPr>
              <a:t>TION</a:t>
            </a:r>
            <a:r>
              <a:rPr sz="2450" spc="5" dirty="0" smtClean="0">
                <a:latin typeface="Brandon Text Bold"/>
                <a:cs typeface="Brandon Text Bold"/>
              </a:rPr>
              <a:t> </a:t>
            </a:r>
            <a:r>
              <a:rPr sz="2450" spc="0" dirty="0" smtClean="0">
                <a:latin typeface="Brandon Text Bold"/>
                <a:cs typeface="Brandon Text Bold"/>
              </a:rPr>
              <a:t>BUSIN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SS</a:t>
            </a:r>
            <a:r>
              <a:rPr sz="2450" spc="5" dirty="0" smtClean="0">
                <a:latin typeface="Brandon Text Bold"/>
                <a:cs typeface="Brandon Text Bold"/>
              </a:rPr>
              <a:t> </a:t>
            </a:r>
            <a:r>
              <a:rPr sz="2450" spc="0" dirty="0" smtClean="0">
                <a:latin typeface="Brandon Text Bold"/>
                <a:cs typeface="Brandon Text Bold"/>
              </a:rPr>
              <a:t>RUL</a:t>
            </a:r>
            <a:r>
              <a:rPr sz="2450" spc="-15" dirty="0" smtClean="0">
                <a:latin typeface="Brandon Text Bold"/>
                <a:cs typeface="Brandon Text Bold"/>
              </a:rPr>
              <a:t>E</a:t>
            </a:r>
            <a:r>
              <a:rPr sz="2450" spc="0" dirty="0" smtClean="0">
                <a:latin typeface="Brandon Text Bold"/>
                <a:cs typeface="Brandon Text Bold"/>
              </a:rPr>
              <a:t>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77148" y="9126400"/>
            <a:ext cx="3305810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INTER</a:t>
            </a:r>
            <a:r>
              <a:rPr sz="2450" spc="-120" dirty="0" smtClean="0">
                <a:latin typeface="Brandon Text Bold"/>
                <a:cs typeface="Brandon Text Bold"/>
              </a:rPr>
              <a:t>F</a:t>
            </a:r>
            <a:r>
              <a:rPr sz="2450" spc="-45" dirty="0" smtClean="0">
                <a:latin typeface="Brandon Text Bold"/>
                <a:cs typeface="Brandon Text Bold"/>
              </a:rPr>
              <a:t>A</a:t>
            </a:r>
            <a:r>
              <a:rPr sz="2450" spc="0" dirty="0" smtClean="0">
                <a:latin typeface="Brandon Text Bold"/>
                <a:cs typeface="Brandon Text Bold"/>
              </a:rPr>
              <a:t>CE</a:t>
            </a:r>
            <a:r>
              <a:rPr sz="2450" spc="5" dirty="0" smtClean="0">
                <a:latin typeface="Brandon Text Bold"/>
                <a:cs typeface="Brandon Text Bold"/>
              </a:rPr>
              <a:t> </a:t>
            </a:r>
            <a:r>
              <a:rPr sz="2450" spc="0" dirty="0" smtClean="0">
                <a:latin typeface="Brandon Text Bold"/>
                <a:cs typeface="Brandon Text Bold"/>
              </a:rPr>
              <a:t>A</a:t>
            </a:r>
            <a:r>
              <a:rPr sz="2450" spc="-40" dirty="0" smtClean="0">
                <a:latin typeface="Brandon Text Bold"/>
                <a:cs typeface="Brandon Text Bold"/>
              </a:rPr>
              <a:t>D</a:t>
            </a:r>
            <a:r>
              <a:rPr sz="2450" spc="0" dirty="0" smtClean="0">
                <a:latin typeface="Brandon Text Bold"/>
                <a:cs typeface="Brandon Text Bold"/>
              </a:rPr>
              <a:t>APTERS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77148" y="9859257"/>
            <a:ext cx="4315460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old"/>
                <a:cs typeface="Brandon Text Bold"/>
              </a:rPr>
              <a:t>FRAMEWOR</a:t>
            </a:r>
            <a:r>
              <a:rPr sz="2450" spc="-15" dirty="0" smtClean="0">
                <a:latin typeface="Brandon Text Bold"/>
                <a:cs typeface="Brandon Text Bold"/>
              </a:rPr>
              <a:t>K</a:t>
            </a:r>
            <a:r>
              <a:rPr sz="2450" spc="0" dirty="0" smtClean="0">
                <a:latin typeface="Brandon Text Bold"/>
                <a:cs typeface="Brandon Text Bold"/>
              </a:rPr>
              <a:t>S</a:t>
            </a:r>
            <a:r>
              <a:rPr sz="2450" spc="5" dirty="0" smtClean="0">
                <a:latin typeface="Brandon Text Bold"/>
                <a:cs typeface="Brandon Text Bold"/>
              </a:rPr>
              <a:t> </a:t>
            </a:r>
            <a:r>
              <a:rPr sz="2450" spc="0" dirty="0" smtClean="0">
                <a:latin typeface="Brandon Text Bold"/>
                <a:cs typeface="Brandon Text Bold"/>
              </a:rPr>
              <a:t>AND</a:t>
            </a:r>
            <a:r>
              <a:rPr sz="2450" spc="5" dirty="0" smtClean="0">
                <a:latin typeface="Brandon Text Bold"/>
                <a:cs typeface="Brandon Text Bold"/>
              </a:rPr>
              <a:t> </a:t>
            </a:r>
            <a:r>
              <a:rPr sz="2450" spc="0" dirty="0" smtClean="0">
                <a:latin typeface="Brandon Text Bold"/>
                <a:cs typeface="Brandon Text Bold"/>
              </a:rPr>
              <a:t>DRIVERS</a:t>
            </a:r>
            <a:endParaRPr sz="2450">
              <a:latin typeface="Brandon Text Bold"/>
              <a:cs typeface="Brandon Text 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59604" y="3497275"/>
            <a:ext cx="1156278" cy="0"/>
          </a:xfrm>
          <a:custGeom>
            <a:avLst/>
            <a:gdLst/>
            <a:ahLst/>
            <a:cxnLst/>
            <a:rect l="l" t="t" r="r" b="b"/>
            <a:pathLst>
              <a:path w="1156278">
                <a:moveTo>
                  <a:pt x="0" y="0"/>
                </a:moveTo>
                <a:lnTo>
                  <a:pt x="1156278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4547" y="3459126"/>
            <a:ext cx="78343" cy="77517"/>
          </a:xfrm>
          <a:custGeom>
            <a:avLst/>
            <a:gdLst/>
            <a:ahLst/>
            <a:cxnLst/>
            <a:rect l="l" t="t" r="r" b="b"/>
            <a:pathLst>
              <a:path w="78343" h="77517">
                <a:moveTo>
                  <a:pt x="49063" y="0"/>
                </a:moveTo>
                <a:lnTo>
                  <a:pt x="8286" y="14894"/>
                </a:lnTo>
                <a:lnTo>
                  <a:pt x="0" y="37962"/>
                </a:lnTo>
                <a:lnTo>
                  <a:pt x="2579" y="52104"/>
                </a:lnTo>
                <a:lnTo>
                  <a:pt x="9681" y="63970"/>
                </a:lnTo>
                <a:lnTo>
                  <a:pt x="20349" y="72617"/>
                </a:lnTo>
                <a:lnTo>
                  <a:pt x="33626" y="77100"/>
                </a:lnTo>
                <a:lnTo>
                  <a:pt x="39370" y="77517"/>
                </a:lnTo>
                <a:lnTo>
                  <a:pt x="53443" y="74925"/>
                </a:lnTo>
                <a:lnTo>
                  <a:pt x="65272" y="67792"/>
                </a:lnTo>
                <a:lnTo>
                  <a:pt x="73893" y="57082"/>
                </a:lnTo>
                <a:lnTo>
                  <a:pt x="78343" y="43756"/>
                </a:lnTo>
                <a:lnTo>
                  <a:pt x="76307" y="27781"/>
                </a:lnTo>
                <a:lnTo>
                  <a:pt x="70221" y="14863"/>
                </a:lnTo>
                <a:lnTo>
                  <a:pt x="60876" y="5453"/>
                </a:lnTo>
                <a:lnTo>
                  <a:pt x="49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9493" y="8465711"/>
            <a:ext cx="2062010" cy="0"/>
          </a:xfrm>
          <a:custGeom>
            <a:avLst/>
            <a:gdLst/>
            <a:ahLst/>
            <a:cxnLst/>
            <a:rect l="l" t="t" r="r" b="b"/>
            <a:pathLst>
              <a:path w="2062010">
                <a:moveTo>
                  <a:pt x="0" y="0"/>
                </a:moveTo>
                <a:lnTo>
                  <a:pt x="206201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00167" y="8427562"/>
            <a:ext cx="78343" cy="77517"/>
          </a:xfrm>
          <a:custGeom>
            <a:avLst/>
            <a:gdLst/>
            <a:ahLst/>
            <a:cxnLst/>
            <a:rect l="l" t="t" r="r" b="b"/>
            <a:pathLst>
              <a:path w="78343" h="77517">
                <a:moveTo>
                  <a:pt x="49063" y="0"/>
                </a:moveTo>
                <a:lnTo>
                  <a:pt x="8286" y="14894"/>
                </a:lnTo>
                <a:lnTo>
                  <a:pt x="0" y="37962"/>
                </a:lnTo>
                <a:lnTo>
                  <a:pt x="2579" y="52104"/>
                </a:lnTo>
                <a:lnTo>
                  <a:pt x="9681" y="63970"/>
                </a:lnTo>
                <a:lnTo>
                  <a:pt x="20349" y="72617"/>
                </a:lnTo>
                <a:lnTo>
                  <a:pt x="33626" y="77100"/>
                </a:lnTo>
                <a:lnTo>
                  <a:pt x="39370" y="77517"/>
                </a:lnTo>
                <a:lnTo>
                  <a:pt x="53443" y="74925"/>
                </a:lnTo>
                <a:lnTo>
                  <a:pt x="65272" y="67792"/>
                </a:lnTo>
                <a:lnTo>
                  <a:pt x="73893" y="57082"/>
                </a:lnTo>
                <a:lnTo>
                  <a:pt x="78343" y="43756"/>
                </a:lnTo>
                <a:lnTo>
                  <a:pt x="76307" y="27781"/>
                </a:lnTo>
                <a:lnTo>
                  <a:pt x="70221" y="14863"/>
                </a:lnTo>
                <a:lnTo>
                  <a:pt x="60876" y="5453"/>
                </a:lnTo>
                <a:lnTo>
                  <a:pt x="49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0039" y="8465711"/>
            <a:ext cx="1967772" cy="0"/>
          </a:xfrm>
          <a:custGeom>
            <a:avLst/>
            <a:gdLst/>
            <a:ahLst/>
            <a:cxnLst/>
            <a:rect l="l" t="t" r="r" b="b"/>
            <a:pathLst>
              <a:path w="1967772">
                <a:moveTo>
                  <a:pt x="1967772" y="0"/>
                </a:move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53032" y="8426342"/>
            <a:ext cx="78343" cy="77517"/>
          </a:xfrm>
          <a:custGeom>
            <a:avLst/>
            <a:gdLst/>
            <a:ahLst/>
            <a:cxnLst/>
            <a:rect l="l" t="t" r="r" b="b"/>
            <a:pathLst>
              <a:path w="78343" h="77517">
                <a:moveTo>
                  <a:pt x="38973" y="0"/>
                </a:moveTo>
                <a:lnTo>
                  <a:pt x="24900" y="2591"/>
                </a:lnTo>
                <a:lnTo>
                  <a:pt x="13071" y="9724"/>
                </a:lnTo>
                <a:lnTo>
                  <a:pt x="4449" y="20435"/>
                </a:lnTo>
                <a:lnTo>
                  <a:pt x="0" y="33760"/>
                </a:lnTo>
                <a:lnTo>
                  <a:pt x="2036" y="49735"/>
                </a:lnTo>
                <a:lnTo>
                  <a:pt x="8122" y="62653"/>
                </a:lnTo>
                <a:lnTo>
                  <a:pt x="17467" y="72063"/>
                </a:lnTo>
                <a:lnTo>
                  <a:pt x="29280" y="77517"/>
                </a:lnTo>
                <a:lnTo>
                  <a:pt x="46408" y="76116"/>
                </a:lnTo>
                <a:lnTo>
                  <a:pt x="60061" y="70917"/>
                </a:lnTo>
                <a:lnTo>
                  <a:pt x="70056" y="62623"/>
                </a:lnTo>
                <a:lnTo>
                  <a:pt x="76211" y="51934"/>
                </a:lnTo>
                <a:lnTo>
                  <a:pt x="78343" y="39554"/>
                </a:lnTo>
                <a:lnTo>
                  <a:pt x="75763" y="25412"/>
                </a:lnTo>
                <a:lnTo>
                  <a:pt x="68662" y="13546"/>
                </a:lnTo>
                <a:lnTo>
                  <a:pt x="57994" y="4899"/>
                </a:lnTo>
                <a:lnTo>
                  <a:pt x="44717" y="416"/>
                </a:lnTo>
                <a:lnTo>
                  <a:pt x="38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65411" y="3502511"/>
            <a:ext cx="1156278" cy="0"/>
          </a:xfrm>
          <a:custGeom>
            <a:avLst/>
            <a:gdLst/>
            <a:ahLst/>
            <a:cxnLst/>
            <a:rect l="l" t="t" r="r" b="b"/>
            <a:pathLst>
              <a:path w="1156278">
                <a:moveTo>
                  <a:pt x="1156278" y="0"/>
                </a:moveTo>
                <a:lnTo>
                  <a:pt x="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28404" y="3463142"/>
            <a:ext cx="78343" cy="77517"/>
          </a:xfrm>
          <a:custGeom>
            <a:avLst/>
            <a:gdLst/>
            <a:ahLst/>
            <a:cxnLst/>
            <a:rect l="l" t="t" r="r" b="b"/>
            <a:pathLst>
              <a:path w="78343" h="77517">
                <a:moveTo>
                  <a:pt x="38973" y="0"/>
                </a:moveTo>
                <a:lnTo>
                  <a:pt x="24900" y="2591"/>
                </a:lnTo>
                <a:lnTo>
                  <a:pt x="13071" y="9724"/>
                </a:lnTo>
                <a:lnTo>
                  <a:pt x="4449" y="20435"/>
                </a:lnTo>
                <a:lnTo>
                  <a:pt x="0" y="33760"/>
                </a:lnTo>
                <a:lnTo>
                  <a:pt x="2036" y="49735"/>
                </a:lnTo>
                <a:lnTo>
                  <a:pt x="8122" y="62653"/>
                </a:lnTo>
                <a:lnTo>
                  <a:pt x="17467" y="72063"/>
                </a:lnTo>
                <a:lnTo>
                  <a:pt x="29280" y="77517"/>
                </a:lnTo>
                <a:lnTo>
                  <a:pt x="46408" y="76116"/>
                </a:lnTo>
                <a:lnTo>
                  <a:pt x="60061" y="70917"/>
                </a:lnTo>
                <a:lnTo>
                  <a:pt x="70056" y="62623"/>
                </a:lnTo>
                <a:lnTo>
                  <a:pt x="76211" y="51934"/>
                </a:lnTo>
                <a:lnTo>
                  <a:pt x="78343" y="39554"/>
                </a:lnTo>
                <a:lnTo>
                  <a:pt x="75763" y="25412"/>
                </a:lnTo>
                <a:lnTo>
                  <a:pt x="68662" y="13546"/>
                </a:lnTo>
                <a:lnTo>
                  <a:pt x="57994" y="4899"/>
                </a:lnTo>
                <a:lnTo>
                  <a:pt x="44717" y="416"/>
                </a:lnTo>
                <a:lnTo>
                  <a:pt x="38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24132" y="6010607"/>
            <a:ext cx="312032" cy="360313"/>
          </a:xfrm>
          <a:custGeom>
            <a:avLst/>
            <a:gdLst/>
            <a:ahLst/>
            <a:cxnLst/>
            <a:rect l="l" t="t" r="r" b="b"/>
            <a:pathLst>
              <a:path w="312032" h="360313">
                <a:moveTo>
                  <a:pt x="6355" y="0"/>
                </a:moveTo>
                <a:lnTo>
                  <a:pt x="0" y="3664"/>
                </a:lnTo>
                <a:lnTo>
                  <a:pt x="0" y="356638"/>
                </a:lnTo>
                <a:lnTo>
                  <a:pt x="6355" y="360313"/>
                </a:lnTo>
                <a:lnTo>
                  <a:pt x="312032" y="183826"/>
                </a:lnTo>
                <a:lnTo>
                  <a:pt x="312032" y="176476"/>
                </a:lnTo>
                <a:lnTo>
                  <a:pt x="6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7053" y="6190767"/>
            <a:ext cx="653728" cy="0"/>
          </a:xfrm>
          <a:custGeom>
            <a:avLst/>
            <a:gdLst/>
            <a:ahLst/>
            <a:cxnLst/>
            <a:rect l="l" t="t" r="r" b="b"/>
            <a:pathLst>
              <a:path w="653728">
                <a:moveTo>
                  <a:pt x="0" y="0"/>
                </a:moveTo>
                <a:lnTo>
                  <a:pt x="653728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4375" y="6010607"/>
            <a:ext cx="312032" cy="360313"/>
          </a:xfrm>
          <a:custGeom>
            <a:avLst/>
            <a:gdLst/>
            <a:ahLst/>
            <a:cxnLst/>
            <a:rect l="l" t="t" r="r" b="b"/>
            <a:pathLst>
              <a:path w="312032" h="360313">
                <a:moveTo>
                  <a:pt x="6355" y="0"/>
                </a:moveTo>
                <a:lnTo>
                  <a:pt x="0" y="3664"/>
                </a:lnTo>
                <a:lnTo>
                  <a:pt x="0" y="356638"/>
                </a:lnTo>
                <a:lnTo>
                  <a:pt x="6355" y="360313"/>
                </a:lnTo>
                <a:lnTo>
                  <a:pt x="312032" y="183826"/>
                </a:lnTo>
                <a:lnTo>
                  <a:pt x="312032" y="176476"/>
                </a:lnTo>
                <a:lnTo>
                  <a:pt x="6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77295" y="6190767"/>
            <a:ext cx="653728" cy="0"/>
          </a:xfrm>
          <a:custGeom>
            <a:avLst/>
            <a:gdLst/>
            <a:ahLst/>
            <a:cxnLst/>
            <a:rect l="l" t="t" r="r" b="b"/>
            <a:pathLst>
              <a:path w="653728">
                <a:moveTo>
                  <a:pt x="0" y="0"/>
                </a:moveTo>
                <a:lnTo>
                  <a:pt x="653728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25224" y="1444982"/>
            <a:ext cx="4502480" cy="450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35695" y="1455453"/>
            <a:ext cx="4492009" cy="4492009"/>
          </a:xfrm>
          <a:custGeom>
            <a:avLst/>
            <a:gdLst/>
            <a:ahLst/>
            <a:cxnLst/>
            <a:rect l="l" t="t" r="r" b="b"/>
            <a:pathLst>
              <a:path w="4492009" h="4492009">
                <a:moveTo>
                  <a:pt x="4492009" y="2246004"/>
                </a:moveTo>
                <a:lnTo>
                  <a:pt x="4484564" y="2430212"/>
                </a:lnTo>
                <a:lnTo>
                  <a:pt x="4462613" y="2610318"/>
                </a:lnTo>
                <a:lnTo>
                  <a:pt x="4426734" y="2785745"/>
                </a:lnTo>
                <a:lnTo>
                  <a:pt x="4377506" y="2955915"/>
                </a:lnTo>
                <a:lnTo>
                  <a:pt x="4315507" y="3120251"/>
                </a:lnTo>
                <a:lnTo>
                  <a:pt x="4241314" y="3278173"/>
                </a:lnTo>
                <a:lnTo>
                  <a:pt x="4155506" y="3429104"/>
                </a:lnTo>
                <a:lnTo>
                  <a:pt x="4058660" y="3572465"/>
                </a:lnTo>
                <a:lnTo>
                  <a:pt x="3951356" y="3707680"/>
                </a:lnTo>
                <a:lnTo>
                  <a:pt x="3834169" y="3834169"/>
                </a:lnTo>
                <a:lnTo>
                  <a:pt x="3707680" y="3951356"/>
                </a:lnTo>
                <a:lnTo>
                  <a:pt x="3572465" y="4058660"/>
                </a:lnTo>
                <a:lnTo>
                  <a:pt x="3429104" y="4155506"/>
                </a:lnTo>
                <a:lnTo>
                  <a:pt x="3278173" y="4241314"/>
                </a:lnTo>
                <a:lnTo>
                  <a:pt x="3120251" y="4315507"/>
                </a:lnTo>
                <a:lnTo>
                  <a:pt x="2955915" y="4377506"/>
                </a:lnTo>
                <a:lnTo>
                  <a:pt x="2785745" y="4426734"/>
                </a:lnTo>
                <a:lnTo>
                  <a:pt x="2610318" y="4462613"/>
                </a:lnTo>
                <a:lnTo>
                  <a:pt x="2430212" y="4484564"/>
                </a:lnTo>
                <a:lnTo>
                  <a:pt x="2246004" y="4492009"/>
                </a:lnTo>
                <a:lnTo>
                  <a:pt x="2061797" y="4484564"/>
                </a:lnTo>
                <a:lnTo>
                  <a:pt x="1881691" y="4462613"/>
                </a:lnTo>
                <a:lnTo>
                  <a:pt x="1706264" y="4426734"/>
                </a:lnTo>
                <a:lnTo>
                  <a:pt x="1536093" y="4377506"/>
                </a:lnTo>
                <a:lnTo>
                  <a:pt x="1371758" y="4315507"/>
                </a:lnTo>
                <a:lnTo>
                  <a:pt x="1213836" y="4241314"/>
                </a:lnTo>
                <a:lnTo>
                  <a:pt x="1062905" y="4155506"/>
                </a:lnTo>
                <a:lnTo>
                  <a:pt x="919543" y="4058660"/>
                </a:lnTo>
                <a:lnTo>
                  <a:pt x="784329" y="3951356"/>
                </a:lnTo>
                <a:lnTo>
                  <a:pt x="657839" y="3834169"/>
                </a:lnTo>
                <a:lnTo>
                  <a:pt x="540653" y="3707680"/>
                </a:lnTo>
                <a:lnTo>
                  <a:pt x="433348" y="3572465"/>
                </a:lnTo>
                <a:lnTo>
                  <a:pt x="336503" y="3429104"/>
                </a:lnTo>
                <a:lnTo>
                  <a:pt x="250695" y="3278173"/>
                </a:lnTo>
                <a:lnTo>
                  <a:pt x="176502" y="3120251"/>
                </a:lnTo>
                <a:lnTo>
                  <a:pt x="114502" y="2955915"/>
                </a:lnTo>
                <a:lnTo>
                  <a:pt x="65274" y="2785745"/>
                </a:lnTo>
                <a:lnTo>
                  <a:pt x="29396" y="2610318"/>
                </a:lnTo>
                <a:lnTo>
                  <a:pt x="7445" y="2430212"/>
                </a:lnTo>
                <a:lnTo>
                  <a:pt x="0" y="2246004"/>
                </a:lnTo>
                <a:lnTo>
                  <a:pt x="7445" y="2061797"/>
                </a:lnTo>
                <a:lnTo>
                  <a:pt x="29396" y="1881691"/>
                </a:lnTo>
                <a:lnTo>
                  <a:pt x="65274" y="1706264"/>
                </a:lnTo>
                <a:lnTo>
                  <a:pt x="114502" y="1536093"/>
                </a:lnTo>
                <a:lnTo>
                  <a:pt x="176502" y="1371758"/>
                </a:lnTo>
                <a:lnTo>
                  <a:pt x="250695" y="1213836"/>
                </a:lnTo>
                <a:lnTo>
                  <a:pt x="336503" y="1062905"/>
                </a:lnTo>
                <a:lnTo>
                  <a:pt x="433348" y="919543"/>
                </a:lnTo>
                <a:lnTo>
                  <a:pt x="540653" y="784329"/>
                </a:lnTo>
                <a:lnTo>
                  <a:pt x="657839" y="657839"/>
                </a:lnTo>
                <a:lnTo>
                  <a:pt x="784329" y="540653"/>
                </a:lnTo>
                <a:lnTo>
                  <a:pt x="919543" y="433348"/>
                </a:lnTo>
                <a:lnTo>
                  <a:pt x="1062905" y="336503"/>
                </a:lnTo>
                <a:lnTo>
                  <a:pt x="1213836" y="250695"/>
                </a:lnTo>
                <a:lnTo>
                  <a:pt x="1371758" y="176502"/>
                </a:lnTo>
                <a:lnTo>
                  <a:pt x="1536093" y="114502"/>
                </a:lnTo>
                <a:lnTo>
                  <a:pt x="1706264" y="65274"/>
                </a:lnTo>
                <a:lnTo>
                  <a:pt x="1881691" y="29396"/>
                </a:lnTo>
                <a:lnTo>
                  <a:pt x="2061797" y="7445"/>
                </a:lnTo>
                <a:lnTo>
                  <a:pt x="2246004" y="0"/>
                </a:lnTo>
                <a:lnTo>
                  <a:pt x="2430212" y="7445"/>
                </a:lnTo>
                <a:lnTo>
                  <a:pt x="2610318" y="29396"/>
                </a:lnTo>
                <a:lnTo>
                  <a:pt x="2785745" y="65274"/>
                </a:lnTo>
                <a:lnTo>
                  <a:pt x="2955915" y="114502"/>
                </a:lnTo>
                <a:lnTo>
                  <a:pt x="3120251" y="176502"/>
                </a:lnTo>
                <a:lnTo>
                  <a:pt x="3278173" y="250695"/>
                </a:lnTo>
                <a:lnTo>
                  <a:pt x="3429104" y="336503"/>
                </a:lnTo>
                <a:lnTo>
                  <a:pt x="3572465" y="433348"/>
                </a:lnTo>
                <a:lnTo>
                  <a:pt x="3707680" y="540653"/>
                </a:lnTo>
                <a:lnTo>
                  <a:pt x="3834169" y="657839"/>
                </a:lnTo>
                <a:lnTo>
                  <a:pt x="3951356" y="784329"/>
                </a:lnTo>
                <a:lnTo>
                  <a:pt x="4058660" y="919543"/>
                </a:lnTo>
                <a:lnTo>
                  <a:pt x="4155506" y="1062905"/>
                </a:lnTo>
                <a:lnTo>
                  <a:pt x="4241314" y="1213836"/>
                </a:lnTo>
                <a:lnTo>
                  <a:pt x="4315507" y="1371758"/>
                </a:lnTo>
                <a:lnTo>
                  <a:pt x="4377506" y="1536093"/>
                </a:lnTo>
                <a:lnTo>
                  <a:pt x="4426734" y="1706264"/>
                </a:lnTo>
                <a:lnTo>
                  <a:pt x="4462613" y="1881691"/>
                </a:lnTo>
                <a:lnTo>
                  <a:pt x="4484564" y="2061797"/>
                </a:lnTo>
                <a:lnTo>
                  <a:pt x="4492009" y="2246004"/>
                </a:lnTo>
                <a:close/>
              </a:path>
            </a:pathLst>
          </a:custGeom>
          <a:ln w="628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9134">
              <a:lnSpc>
                <a:spcPct val="100000"/>
              </a:lnSpc>
            </a:pPr>
            <a:r>
              <a:rPr sz="6600" spc="-50" dirty="0" smtClean="0">
                <a:latin typeface="Brandon Text Black"/>
                <a:cs typeface="Brandon Text Black"/>
              </a:rPr>
              <a:t>D</a:t>
            </a:r>
            <a:r>
              <a:rPr sz="6600" spc="-95" dirty="0" smtClean="0">
                <a:latin typeface="Brandon Text Black"/>
                <a:cs typeface="Brandon Text Black"/>
              </a:rPr>
              <a:t>O</a:t>
            </a:r>
            <a:r>
              <a:rPr sz="6600" spc="-45" dirty="0" smtClean="0">
                <a:latin typeface="Brandon Text Black"/>
                <a:cs typeface="Brandon Text Black"/>
              </a:rPr>
              <a:t>MINIO</a:t>
            </a:r>
            <a:endParaRPr sz="6600" dirty="0">
              <a:latin typeface="Brandon Text Black"/>
              <a:cs typeface="Brandon Text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8454" y="3538437"/>
            <a:ext cx="3392786" cy="3392786"/>
          </a:xfrm>
          <a:custGeom>
            <a:avLst/>
            <a:gdLst/>
            <a:ahLst/>
            <a:cxnLst/>
            <a:rect l="l" t="t" r="r" b="b"/>
            <a:pathLst>
              <a:path w="3392786" h="3392786">
                <a:moveTo>
                  <a:pt x="1696388" y="0"/>
                </a:moveTo>
                <a:lnTo>
                  <a:pt x="1557258" y="5623"/>
                </a:lnTo>
                <a:lnTo>
                  <a:pt x="1421226" y="22202"/>
                </a:lnTo>
                <a:lnTo>
                  <a:pt x="1288728" y="49301"/>
                </a:lnTo>
                <a:lnTo>
                  <a:pt x="1160200" y="86482"/>
                </a:lnTo>
                <a:lnTo>
                  <a:pt x="1036080" y="133310"/>
                </a:lnTo>
                <a:lnTo>
                  <a:pt x="916803" y="189347"/>
                </a:lnTo>
                <a:lnTo>
                  <a:pt x="802806" y="254157"/>
                </a:lnTo>
                <a:lnTo>
                  <a:pt x="694526" y="327303"/>
                </a:lnTo>
                <a:lnTo>
                  <a:pt x="592399" y="408349"/>
                </a:lnTo>
                <a:lnTo>
                  <a:pt x="496863" y="496859"/>
                </a:lnTo>
                <a:lnTo>
                  <a:pt x="408353" y="592395"/>
                </a:lnTo>
                <a:lnTo>
                  <a:pt x="327306" y="694521"/>
                </a:lnTo>
                <a:lnTo>
                  <a:pt x="254159" y="802801"/>
                </a:lnTo>
                <a:lnTo>
                  <a:pt x="189349" y="916798"/>
                </a:lnTo>
                <a:lnTo>
                  <a:pt x="133311" y="1036075"/>
                </a:lnTo>
                <a:lnTo>
                  <a:pt x="86483" y="1160196"/>
                </a:lnTo>
                <a:lnTo>
                  <a:pt x="49301" y="1288725"/>
                </a:lnTo>
                <a:lnTo>
                  <a:pt x="22203" y="1421224"/>
                </a:lnTo>
                <a:lnTo>
                  <a:pt x="5623" y="1557257"/>
                </a:lnTo>
                <a:lnTo>
                  <a:pt x="0" y="1696388"/>
                </a:lnTo>
                <a:lnTo>
                  <a:pt x="5623" y="1835520"/>
                </a:lnTo>
                <a:lnTo>
                  <a:pt x="22203" y="1971554"/>
                </a:lnTo>
                <a:lnTo>
                  <a:pt x="49301" y="2104055"/>
                </a:lnTo>
                <a:lnTo>
                  <a:pt x="86483" y="2232584"/>
                </a:lnTo>
                <a:lnTo>
                  <a:pt x="133311" y="2356706"/>
                </a:lnTo>
                <a:lnTo>
                  <a:pt x="189349" y="2475984"/>
                </a:lnTo>
                <a:lnTo>
                  <a:pt x="254159" y="2589982"/>
                </a:lnTo>
                <a:lnTo>
                  <a:pt x="327306" y="2698262"/>
                </a:lnTo>
                <a:lnTo>
                  <a:pt x="408353" y="2800389"/>
                </a:lnTo>
                <a:lnTo>
                  <a:pt x="496863" y="2895926"/>
                </a:lnTo>
                <a:lnTo>
                  <a:pt x="592399" y="2984436"/>
                </a:lnTo>
                <a:lnTo>
                  <a:pt x="694526" y="3065482"/>
                </a:lnTo>
                <a:lnTo>
                  <a:pt x="802806" y="3138629"/>
                </a:lnTo>
                <a:lnTo>
                  <a:pt x="916803" y="3203439"/>
                </a:lnTo>
                <a:lnTo>
                  <a:pt x="1036080" y="3259476"/>
                </a:lnTo>
                <a:lnTo>
                  <a:pt x="1160200" y="3306304"/>
                </a:lnTo>
                <a:lnTo>
                  <a:pt x="1288728" y="3343485"/>
                </a:lnTo>
                <a:lnTo>
                  <a:pt x="1421226" y="3370583"/>
                </a:lnTo>
                <a:lnTo>
                  <a:pt x="1557258" y="3387163"/>
                </a:lnTo>
                <a:lnTo>
                  <a:pt x="1696388" y="3392786"/>
                </a:lnTo>
                <a:lnTo>
                  <a:pt x="1835518" y="3387163"/>
                </a:lnTo>
                <a:lnTo>
                  <a:pt x="1971552" y="3370583"/>
                </a:lnTo>
                <a:lnTo>
                  <a:pt x="2104051" y="3343485"/>
                </a:lnTo>
                <a:lnTo>
                  <a:pt x="2232580" y="3306304"/>
                </a:lnTo>
                <a:lnTo>
                  <a:pt x="2356702" y="3259476"/>
                </a:lnTo>
                <a:lnTo>
                  <a:pt x="2475980" y="3203439"/>
                </a:lnTo>
                <a:lnTo>
                  <a:pt x="2589977" y="3138629"/>
                </a:lnTo>
                <a:lnTo>
                  <a:pt x="2698258" y="3065482"/>
                </a:lnTo>
                <a:lnTo>
                  <a:pt x="2800385" y="2984436"/>
                </a:lnTo>
                <a:lnTo>
                  <a:pt x="2895922" y="2895926"/>
                </a:lnTo>
                <a:lnTo>
                  <a:pt x="2984432" y="2800389"/>
                </a:lnTo>
                <a:lnTo>
                  <a:pt x="3065479" y="2698262"/>
                </a:lnTo>
                <a:lnTo>
                  <a:pt x="3138626" y="2589982"/>
                </a:lnTo>
                <a:lnTo>
                  <a:pt x="3203437" y="2475984"/>
                </a:lnTo>
                <a:lnTo>
                  <a:pt x="3259475" y="2356706"/>
                </a:lnTo>
                <a:lnTo>
                  <a:pt x="3306303" y="2232584"/>
                </a:lnTo>
                <a:lnTo>
                  <a:pt x="3343484" y="2104055"/>
                </a:lnTo>
                <a:lnTo>
                  <a:pt x="3370583" y="1971554"/>
                </a:lnTo>
                <a:lnTo>
                  <a:pt x="3387163" y="1835520"/>
                </a:lnTo>
                <a:lnTo>
                  <a:pt x="3392786" y="1696388"/>
                </a:lnTo>
                <a:lnTo>
                  <a:pt x="3387163" y="1557257"/>
                </a:lnTo>
                <a:lnTo>
                  <a:pt x="3370583" y="1421224"/>
                </a:lnTo>
                <a:lnTo>
                  <a:pt x="3343484" y="1288725"/>
                </a:lnTo>
                <a:lnTo>
                  <a:pt x="3306303" y="1160196"/>
                </a:lnTo>
                <a:lnTo>
                  <a:pt x="3259475" y="1036075"/>
                </a:lnTo>
                <a:lnTo>
                  <a:pt x="3203437" y="916798"/>
                </a:lnTo>
                <a:lnTo>
                  <a:pt x="3138626" y="802801"/>
                </a:lnTo>
                <a:lnTo>
                  <a:pt x="3065479" y="694521"/>
                </a:lnTo>
                <a:lnTo>
                  <a:pt x="2984432" y="592395"/>
                </a:lnTo>
                <a:lnTo>
                  <a:pt x="2895922" y="496859"/>
                </a:lnTo>
                <a:lnTo>
                  <a:pt x="2800385" y="408349"/>
                </a:lnTo>
                <a:lnTo>
                  <a:pt x="2698258" y="327303"/>
                </a:lnTo>
                <a:lnTo>
                  <a:pt x="2589977" y="254157"/>
                </a:lnTo>
                <a:lnTo>
                  <a:pt x="2475980" y="189347"/>
                </a:lnTo>
                <a:lnTo>
                  <a:pt x="2356702" y="133310"/>
                </a:lnTo>
                <a:lnTo>
                  <a:pt x="2232580" y="86482"/>
                </a:lnTo>
                <a:lnTo>
                  <a:pt x="2104051" y="49301"/>
                </a:lnTo>
                <a:lnTo>
                  <a:pt x="1971552" y="22202"/>
                </a:lnTo>
                <a:lnTo>
                  <a:pt x="1835518" y="5623"/>
                </a:lnTo>
                <a:lnTo>
                  <a:pt x="1696388" y="0"/>
                </a:lnTo>
                <a:close/>
              </a:path>
            </a:pathLst>
          </a:custGeom>
          <a:solidFill>
            <a:srgbClr val="FF6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10697" y="2104647"/>
            <a:ext cx="2288768" cy="2288768"/>
          </a:xfrm>
          <a:custGeom>
            <a:avLst/>
            <a:gdLst/>
            <a:ahLst/>
            <a:cxnLst/>
            <a:rect l="l" t="t" r="r" b="b"/>
            <a:pathLst>
              <a:path w="2288768" h="2288768">
                <a:moveTo>
                  <a:pt x="1144384" y="0"/>
                </a:moveTo>
                <a:lnTo>
                  <a:pt x="1050527" y="3793"/>
                </a:lnTo>
                <a:lnTo>
                  <a:pt x="958759" y="14978"/>
                </a:lnTo>
                <a:lnTo>
                  <a:pt x="869376" y="33259"/>
                </a:lnTo>
                <a:lnTo>
                  <a:pt x="782671" y="58341"/>
                </a:lnTo>
                <a:lnTo>
                  <a:pt x="698939" y="89931"/>
                </a:lnTo>
                <a:lnTo>
                  <a:pt x="618475" y="127734"/>
                </a:lnTo>
                <a:lnTo>
                  <a:pt x="541572" y="171455"/>
                </a:lnTo>
                <a:lnTo>
                  <a:pt x="468527" y="220800"/>
                </a:lnTo>
                <a:lnTo>
                  <a:pt x="399632" y="275474"/>
                </a:lnTo>
                <a:lnTo>
                  <a:pt x="335183" y="335183"/>
                </a:lnTo>
                <a:lnTo>
                  <a:pt x="275474" y="399632"/>
                </a:lnTo>
                <a:lnTo>
                  <a:pt x="220800" y="468527"/>
                </a:lnTo>
                <a:lnTo>
                  <a:pt x="171455" y="541572"/>
                </a:lnTo>
                <a:lnTo>
                  <a:pt x="127734" y="618475"/>
                </a:lnTo>
                <a:lnTo>
                  <a:pt x="89931" y="698939"/>
                </a:lnTo>
                <a:lnTo>
                  <a:pt x="58341" y="782671"/>
                </a:lnTo>
                <a:lnTo>
                  <a:pt x="33259" y="869376"/>
                </a:lnTo>
                <a:lnTo>
                  <a:pt x="14978" y="958759"/>
                </a:lnTo>
                <a:lnTo>
                  <a:pt x="3793" y="1050527"/>
                </a:lnTo>
                <a:lnTo>
                  <a:pt x="0" y="1144384"/>
                </a:lnTo>
                <a:lnTo>
                  <a:pt x="3793" y="1238240"/>
                </a:lnTo>
                <a:lnTo>
                  <a:pt x="14978" y="1330008"/>
                </a:lnTo>
                <a:lnTo>
                  <a:pt x="33259" y="1419391"/>
                </a:lnTo>
                <a:lnTo>
                  <a:pt x="58341" y="1506096"/>
                </a:lnTo>
                <a:lnTo>
                  <a:pt x="89931" y="1589828"/>
                </a:lnTo>
                <a:lnTo>
                  <a:pt x="127734" y="1670292"/>
                </a:lnTo>
                <a:lnTo>
                  <a:pt x="171455" y="1747195"/>
                </a:lnTo>
                <a:lnTo>
                  <a:pt x="220800" y="1820240"/>
                </a:lnTo>
                <a:lnTo>
                  <a:pt x="275474" y="1889135"/>
                </a:lnTo>
                <a:lnTo>
                  <a:pt x="335183" y="1953584"/>
                </a:lnTo>
                <a:lnTo>
                  <a:pt x="399632" y="2013293"/>
                </a:lnTo>
                <a:lnTo>
                  <a:pt x="468527" y="2067967"/>
                </a:lnTo>
                <a:lnTo>
                  <a:pt x="541572" y="2117312"/>
                </a:lnTo>
                <a:lnTo>
                  <a:pt x="618475" y="2161033"/>
                </a:lnTo>
                <a:lnTo>
                  <a:pt x="698939" y="2198836"/>
                </a:lnTo>
                <a:lnTo>
                  <a:pt x="782671" y="2230426"/>
                </a:lnTo>
                <a:lnTo>
                  <a:pt x="869376" y="2255508"/>
                </a:lnTo>
                <a:lnTo>
                  <a:pt x="958759" y="2273789"/>
                </a:lnTo>
                <a:lnTo>
                  <a:pt x="1050527" y="2284974"/>
                </a:lnTo>
                <a:lnTo>
                  <a:pt x="1144384" y="2288768"/>
                </a:lnTo>
                <a:lnTo>
                  <a:pt x="1238240" y="2284974"/>
                </a:lnTo>
                <a:lnTo>
                  <a:pt x="1330008" y="2273789"/>
                </a:lnTo>
                <a:lnTo>
                  <a:pt x="1419391" y="2255508"/>
                </a:lnTo>
                <a:lnTo>
                  <a:pt x="1506096" y="2230426"/>
                </a:lnTo>
                <a:lnTo>
                  <a:pt x="1589828" y="2198836"/>
                </a:lnTo>
                <a:lnTo>
                  <a:pt x="1670292" y="2161033"/>
                </a:lnTo>
                <a:lnTo>
                  <a:pt x="1747195" y="2117312"/>
                </a:lnTo>
                <a:lnTo>
                  <a:pt x="1820240" y="2067967"/>
                </a:lnTo>
                <a:lnTo>
                  <a:pt x="1889135" y="2013293"/>
                </a:lnTo>
                <a:lnTo>
                  <a:pt x="1953584" y="1953584"/>
                </a:lnTo>
                <a:lnTo>
                  <a:pt x="2013293" y="1889135"/>
                </a:lnTo>
                <a:lnTo>
                  <a:pt x="2067967" y="1820240"/>
                </a:lnTo>
                <a:lnTo>
                  <a:pt x="2117312" y="1747195"/>
                </a:lnTo>
                <a:lnTo>
                  <a:pt x="2161033" y="1670292"/>
                </a:lnTo>
                <a:lnTo>
                  <a:pt x="2198836" y="1589828"/>
                </a:lnTo>
                <a:lnTo>
                  <a:pt x="2230426" y="1506096"/>
                </a:lnTo>
                <a:lnTo>
                  <a:pt x="2255508" y="1419391"/>
                </a:lnTo>
                <a:lnTo>
                  <a:pt x="2273789" y="1330008"/>
                </a:lnTo>
                <a:lnTo>
                  <a:pt x="2284974" y="1238240"/>
                </a:lnTo>
                <a:lnTo>
                  <a:pt x="2288768" y="1144384"/>
                </a:lnTo>
                <a:lnTo>
                  <a:pt x="2284974" y="1050527"/>
                </a:lnTo>
                <a:lnTo>
                  <a:pt x="2273789" y="958759"/>
                </a:lnTo>
                <a:lnTo>
                  <a:pt x="2255508" y="869376"/>
                </a:lnTo>
                <a:lnTo>
                  <a:pt x="2230426" y="782671"/>
                </a:lnTo>
                <a:lnTo>
                  <a:pt x="2198836" y="698939"/>
                </a:lnTo>
                <a:lnTo>
                  <a:pt x="2161033" y="618475"/>
                </a:lnTo>
                <a:lnTo>
                  <a:pt x="2117312" y="541572"/>
                </a:lnTo>
                <a:lnTo>
                  <a:pt x="2067967" y="468527"/>
                </a:lnTo>
                <a:lnTo>
                  <a:pt x="2013293" y="399632"/>
                </a:lnTo>
                <a:lnTo>
                  <a:pt x="1953584" y="335183"/>
                </a:lnTo>
                <a:lnTo>
                  <a:pt x="1889135" y="275474"/>
                </a:lnTo>
                <a:lnTo>
                  <a:pt x="1820240" y="220800"/>
                </a:lnTo>
                <a:lnTo>
                  <a:pt x="1747195" y="171455"/>
                </a:lnTo>
                <a:lnTo>
                  <a:pt x="1670292" y="127734"/>
                </a:lnTo>
                <a:lnTo>
                  <a:pt x="1589828" y="89931"/>
                </a:lnTo>
                <a:lnTo>
                  <a:pt x="1506096" y="58341"/>
                </a:lnTo>
                <a:lnTo>
                  <a:pt x="1419391" y="33259"/>
                </a:lnTo>
                <a:lnTo>
                  <a:pt x="1330008" y="14978"/>
                </a:lnTo>
                <a:lnTo>
                  <a:pt x="1238240" y="3793"/>
                </a:lnTo>
                <a:lnTo>
                  <a:pt x="1144384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58692" y="5234825"/>
            <a:ext cx="3392786" cy="3392797"/>
          </a:xfrm>
          <a:custGeom>
            <a:avLst/>
            <a:gdLst/>
            <a:ahLst/>
            <a:cxnLst/>
            <a:rect l="l" t="t" r="r" b="b"/>
            <a:pathLst>
              <a:path w="3392786" h="3392797">
                <a:moveTo>
                  <a:pt x="1696388" y="0"/>
                </a:moveTo>
                <a:lnTo>
                  <a:pt x="1557258" y="5623"/>
                </a:lnTo>
                <a:lnTo>
                  <a:pt x="1421226" y="22203"/>
                </a:lnTo>
                <a:lnTo>
                  <a:pt x="1288728" y="49301"/>
                </a:lnTo>
                <a:lnTo>
                  <a:pt x="1160200" y="86483"/>
                </a:lnTo>
                <a:lnTo>
                  <a:pt x="1036080" y="133311"/>
                </a:lnTo>
                <a:lnTo>
                  <a:pt x="916803" y="189349"/>
                </a:lnTo>
                <a:lnTo>
                  <a:pt x="802806" y="254160"/>
                </a:lnTo>
                <a:lnTo>
                  <a:pt x="694526" y="327307"/>
                </a:lnTo>
                <a:lnTo>
                  <a:pt x="592399" y="408354"/>
                </a:lnTo>
                <a:lnTo>
                  <a:pt x="496863" y="496864"/>
                </a:lnTo>
                <a:lnTo>
                  <a:pt x="408353" y="592401"/>
                </a:lnTo>
                <a:lnTo>
                  <a:pt x="327306" y="694528"/>
                </a:lnTo>
                <a:lnTo>
                  <a:pt x="254159" y="802809"/>
                </a:lnTo>
                <a:lnTo>
                  <a:pt x="189349" y="916806"/>
                </a:lnTo>
                <a:lnTo>
                  <a:pt x="133311" y="1036084"/>
                </a:lnTo>
                <a:lnTo>
                  <a:pt x="86483" y="1160206"/>
                </a:lnTo>
                <a:lnTo>
                  <a:pt x="49301" y="1288735"/>
                </a:lnTo>
                <a:lnTo>
                  <a:pt x="22203" y="1421234"/>
                </a:lnTo>
                <a:lnTo>
                  <a:pt x="5623" y="1557267"/>
                </a:lnTo>
                <a:lnTo>
                  <a:pt x="0" y="1696398"/>
                </a:lnTo>
                <a:lnTo>
                  <a:pt x="5623" y="1835529"/>
                </a:lnTo>
                <a:lnTo>
                  <a:pt x="22203" y="1971562"/>
                </a:lnTo>
                <a:lnTo>
                  <a:pt x="49301" y="2104062"/>
                </a:lnTo>
                <a:lnTo>
                  <a:pt x="86483" y="2232590"/>
                </a:lnTo>
                <a:lnTo>
                  <a:pt x="133311" y="2356712"/>
                </a:lnTo>
                <a:lnTo>
                  <a:pt x="189349" y="2475990"/>
                </a:lnTo>
                <a:lnTo>
                  <a:pt x="254159" y="2589988"/>
                </a:lnTo>
                <a:lnTo>
                  <a:pt x="327306" y="2698268"/>
                </a:lnTo>
                <a:lnTo>
                  <a:pt x="408353" y="2800395"/>
                </a:lnTo>
                <a:lnTo>
                  <a:pt x="496863" y="2895932"/>
                </a:lnTo>
                <a:lnTo>
                  <a:pt x="592399" y="2984443"/>
                </a:lnTo>
                <a:lnTo>
                  <a:pt x="694526" y="3065490"/>
                </a:lnTo>
                <a:lnTo>
                  <a:pt x="802806" y="3138637"/>
                </a:lnTo>
                <a:lnTo>
                  <a:pt x="916803" y="3203447"/>
                </a:lnTo>
                <a:lnTo>
                  <a:pt x="1036080" y="3259485"/>
                </a:lnTo>
                <a:lnTo>
                  <a:pt x="1160200" y="3306313"/>
                </a:lnTo>
                <a:lnTo>
                  <a:pt x="1288728" y="3343495"/>
                </a:lnTo>
                <a:lnTo>
                  <a:pt x="1421226" y="3370594"/>
                </a:lnTo>
                <a:lnTo>
                  <a:pt x="1557258" y="3387173"/>
                </a:lnTo>
                <a:lnTo>
                  <a:pt x="1696388" y="3392797"/>
                </a:lnTo>
                <a:lnTo>
                  <a:pt x="1835518" y="3387173"/>
                </a:lnTo>
                <a:lnTo>
                  <a:pt x="1971552" y="3370594"/>
                </a:lnTo>
                <a:lnTo>
                  <a:pt x="2104051" y="3343495"/>
                </a:lnTo>
                <a:lnTo>
                  <a:pt x="2232580" y="3306313"/>
                </a:lnTo>
                <a:lnTo>
                  <a:pt x="2356702" y="3259485"/>
                </a:lnTo>
                <a:lnTo>
                  <a:pt x="2475980" y="3203447"/>
                </a:lnTo>
                <a:lnTo>
                  <a:pt x="2589977" y="3138637"/>
                </a:lnTo>
                <a:lnTo>
                  <a:pt x="2698258" y="3065490"/>
                </a:lnTo>
                <a:lnTo>
                  <a:pt x="2800385" y="2984443"/>
                </a:lnTo>
                <a:lnTo>
                  <a:pt x="2895922" y="2895932"/>
                </a:lnTo>
                <a:lnTo>
                  <a:pt x="2984432" y="2800395"/>
                </a:lnTo>
                <a:lnTo>
                  <a:pt x="3065479" y="2698268"/>
                </a:lnTo>
                <a:lnTo>
                  <a:pt x="3138626" y="2589988"/>
                </a:lnTo>
                <a:lnTo>
                  <a:pt x="3203437" y="2475990"/>
                </a:lnTo>
                <a:lnTo>
                  <a:pt x="3259475" y="2356712"/>
                </a:lnTo>
                <a:lnTo>
                  <a:pt x="3306303" y="2232590"/>
                </a:lnTo>
                <a:lnTo>
                  <a:pt x="3343484" y="2104062"/>
                </a:lnTo>
                <a:lnTo>
                  <a:pt x="3370583" y="1971562"/>
                </a:lnTo>
                <a:lnTo>
                  <a:pt x="3387163" y="1835529"/>
                </a:lnTo>
                <a:lnTo>
                  <a:pt x="3392786" y="1696398"/>
                </a:lnTo>
                <a:lnTo>
                  <a:pt x="3387163" y="1557267"/>
                </a:lnTo>
                <a:lnTo>
                  <a:pt x="3370583" y="1421234"/>
                </a:lnTo>
                <a:lnTo>
                  <a:pt x="3343484" y="1288735"/>
                </a:lnTo>
                <a:lnTo>
                  <a:pt x="3306303" y="1160206"/>
                </a:lnTo>
                <a:lnTo>
                  <a:pt x="3259475" y="1036084"/>
                </a:lnTo>
                <a:lnTo>
                  <a:pt x="3203437" y="916806"/>
                </a:lnTo>
                <a:lnTo>
                  <a:pt x="3138626" y="802809"/>
                </a:lnTo>
                <a:lnTo>
                  <a:pt x="3065479" y="694528"/>
                </a:lnTo>
                <a:lnTo>
                  <a:pt x="2984432" y="592401"/>
                </a:lnTo>
                <a:lnTo>
                  <a:pt x="2895922" y="496864"/>
                </a:lnTo>
                <a:lnTo>
                  <a:pt x="2800385" y="408354"/>
                </a:lnTo>
                <a:lnTo>
                  <a:pt x="2698258" y="327307"/>
                </a:lnTo>
                <a:lnTo>
                  <a:pt x="2589977" y="254160"/>
                </a:lnTo>
                <a:lnTo>
                  <a:pt x="2475980" y="189349"/>
                </a:lnTo>
                <a:lnTo>
                  <a:pt x="2356702" y="133311"/>
                </a:lnTo>
                <a:lnTo>
                  <a:pt x="2232580" y="86483"/>
                </a:lnTo>
                <a:lnTo>
                  <a:pt x="2104051" y="49301"/>
                </a:lnTo>
                <a:lnTo>
                  <a:pt x="1971552" y="22203"/>
                </a:lnTo>
                <a:lnTo>
                  <a:pt x="1835518" y="5623"/>
                </a:lnTo>
                <a:lnTo>
                  <a:pt x="1696388" y="0"/>
                </a:lnTo>
                <a:close/>
              </a:path>
            </a:pathLst>
          </a:custGeom>
          <a:solidFill>
            <a:srgbClr val="2CAF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64274" y="5013527"/>
            <a:ext cx="1541145" cy="442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35" dirty="0" smtClean="0">
                <a:latin typeface="Brandon Text Bold"/>
                <a:cs typeface="Brandon Text Bold"/>
              </a:rPr>
              <a:t>A</a:t>
            </a:r>
            <a:r>
              <a:rPr sz="2750" spc="15" dirty="0" smtClean="0">
                <a:latin typeface="Brandon Text Bold"/>
                <a:cs typeface="Brandon Text Bold"/>
              </a:rPr>
              <a:t>CTIONS</a:t>
            </a:r>
            <a:endParaRPr sz="2750">
              <a:latin typeface="Brandon Text Bold"/>
              <a:cs typeface="Brandon Tex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81146" y="6644590"/>
            <a:ext cx="2910840" cy="975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9745" marR="12700" indent="-487680">
              <a:lnSpc>
                <a:spcPct val="118100"/>
              </a:lnSpc>
            </a:pPr>
            <a:r>
              <a:rPr sz="2650" dirty="0" smtClean="0">
                <a:latin typeface="Brandon Text Bold"/>
                <a:cs typeface="Brandon Text Bold"/>
              </a:rPr>
              <a:t>INFRASTRUCTURE INTER</a:t>
            </a:r>
            <a:r>
              <a:rPr sz="2650" spc="-125" dirty="0" smtClean="0">
                <a:latin typeface="Brandon Text Bold"/>
                <a:cs typeface="Brandon Text Bold"/>
              </a:rPr>
              <a:t>F</a:t>
            </a:r>
            <a:r>
              <a:rPr sz="2650" spc="0" dirty="0" smtClean="0">
                <a:latin typeface="Brandon Text Bold"/>
                <a:cs typeface="Brandon Text Bold"/>
              </a:rPr>
              <a:t>A</a:t>
            </a:r>
            <a:r>
              <a:rPr lang="es-ES" sz="2650" spc="0" dirty="0" smtClean="0">
                <a:latin typeface="Brandon Text Bold"/>
                <a:cs typeface="Brandon Text Bold"/>
              </a:rPr>
              <a:t>C</a:t>
            </a:r>
            <a:r>
              <a:rPr sz="2650" spc="-15" dirty="0" smtClean="0">
                <a:latin typeface="Brandon Text Bold"/>
                <a:cs typeface="Brandon Text Bold"/>
              </a:rPr>
              <a:t>E</a:t>
            </a:r>
            <a:r>
              <a:rPr sz="2650" spc="0" dirty="0" smtClean="0">
                <a:latin typeface="Brandon Text Bold"/>
                <a:cs typeface="Brandon Text Bold"/>
              </a:rPr>
              <a:t>S</a:t>
            </a:r>
            <a:endParaRPr sz="2650" dirty="0">
              <a:latin typeface="Brandon Text Bold"/>
              <a:cs typeface="Brandon Tex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15018" y="2996080"/>
            <a:ext cx="1480185" cy="442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 smtClean="0">
                <a:latin typeface="Brandon Text Bold"/>
                <a:cs typeface="Brandon Text Bold"/>
              </a:rPr>
              <a:t>ENTITI</a:t>
            </a:r>
            <a:r>
              <a:rPr sz="2750" spc="0" dirty="0" smtClean="0">
                <a:latin typeface="Brandon Text Bold"/>
                <a:cs typeface="Brandon Text Bold"/>
              </a:rPr>
              <a:t>E</a:t>
            </a:r>
            <a:r>
              <a:rPr sz="2750" spc="15" dirty="0" smtClean="0">
                <a:latin typeface="Brandon Text Bold"/>
                <a:cs typeface="Brandon Text Bold"/>
              </a:rPr>
              <a:t>S</a:t>
            </a:r>
            <a:endParaRPr sz="2750">
              <a:latin typeface="Brandon Text Bold"/>
              <a:cs typeface="Brandon Text Bol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11093" y="6569359"/>
            <a:ext cx="302357" cy="291760"/>
          </a:xfrm>
          <a:custGeom>
            <a:avLst/>
            <a:gdLst/>
            <a:ahLst/>
            <a:cxnLst/>
            <a:rect l="l" t="t" r="r" b="b"/>
            <a:pathLst>
              <a:path w="302357" h="291760">
                <a:moveTo>
                  <a:pt x="104216" y="0"/>
                </a:moveTo>
                <a:lnTo>
                  <a:pt x="97012" y="1434"/>
                </a:lnTo>
                <a:lnTo>
                  <a:pt x="95107" y="6994"/>
                </a:lnTo>
                <a:lnTo>
                  <a:pt x="0" y="286232"/>
                </a:lnTo>
                <a:lnTo>
                  <a:pt x="4848" y="291760"/>
                </a:lnTo>
                <a:lnTo>
                  <a:pt x="299990" y="233364"/>
                </a:lnTo>
                <a:lnTo>
                  <a:pt x="302357" y="226411"/>
                </a:lnTo>
                <a:lnTo>
                  <a:pt x="104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7952" y="5821119"/>
            <a:ext cx="2493044" cy="900496"/>
          </a:xfrm>
          <a:custGeom>
            <a:avLst/>
            <a:gdLst/>
            <a:ahLst/>
            <a:cxnLst/>
            <a:rect l="l" t="t" r="r" b="b"/>
            <a:pathLst>
              <a:path w="2493044" h="900496">
                <a:moveTo>
                  <a:pt x="2493044" y="900496"/>
                </a:moveTo>
                <a:lnTo>
                  <a:pt x="0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51431" y="4575776"/>
            <a:ext cx="0" cy="565427"/>
          </a:xfrm>
          <a:custGeom>
            <a:avLst/>
            <a:gdLst/>
            <a:ahLst/>
            <a:cxnLst/>
            <a:rect l="l" t="t" r="r" b="b"/>
            <a:pathLst>
              <a:path h="565427">
                <a:moveTo>
                  <a:pt x="0" y="565427"/>
                </a:moveTo>
                <a:lnTo>
                  <a:pt x="0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00770" y="4446694"/>
            <a:ext cx="308231" cy="266923"/>
          </a:xfrm>
          <a:custGeom>
            <a:avLst/>
            <a:gdLst/>
            <a:ahLst/>
            <a:cxnLst/>
            <a:rect l="l" t="t" r="r" b="b"/>
            <a:pathLst>
              <a:path w="308231" h="266923">
                <a:moveTo>
                  <a:pt x="157785" y="0"/>
                </a:moveTo>
                <a:lnTo>
                  <a:pt x="150435" y="0"/>
                </a:lnTo>
                <a:lnTo>
                  <a:pt x="0" y="260557"/>
                </a:lnTo>
                <a:lnTo>
                  <a:pt x="3685" y="266923"/>
                </a:lnTo>
                <a:lnTo>
                  <a:pt x="304545" y="266923"/>
                </a:lnTo>
                <a:lnTo>
                  <a:pt x="308231" y="260557"/>
                </a:lnTo>
                <a:lnTo>
                  <a:pt x="157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" y="0"/>
            <a:ext cx="20103649" cy="3298328"/>
          </a:xfrm>
          <a:custGeom>
            <a:avLst/>
            <a:gdLst/>
            <a:ahLst/>
            <a:cxnLst/>
            <a:rect l="l" t="t" r="r" b="b"/>
            <a:pathLst>
              <a:path w="20103649" h="3298328">
                <a:moveTo>
                  <a:pt x="0" y="3298328"/>
                </a:moveTo>
                <a:lnTo>
                  <a:pt x="20103649" y="3298328"/>
                </a:lnTo>
                <a:lnTo>
                  <a:pt x="20103649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" y="8565184"/>
            <a:ext cx="20103649" cy="2743371"/>
          </a:xfrm>
          <a:custGeom>
            <a:avLst/>
            <a:gdLst/>
            <a:ahLst/>
            <a:cxnLst/>
            <a:rect l="l" t="t" r="r" b="b"/>
            <a:pathLst>
              <a:path w="20103649" h="2743371">
                <a:moveTo>
                  <a:pt x="0" y="2743371"/>
                </a:moveTo>
                <a:lnTo>
                  <a:pt x="20103649" y="2743371"/>
                </a:lnTo>
                <a:lnTo>
                  <a:pt x="20103649" y="0"/>
                </a:lnTo>
                <a:lnTo>
                  <a:pt x="0" y="0"/>
                </a:lnTo>
                <a:lnTo>
                  <a:pt x="0" y="2743371"/>
                </a:lnTo>
                <a:close/>
              </a:path>
            </a:pathLst>
          </a:custGeom>
          <a:solidFill>
            <a:srgbClr val="7EBD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5266855"/>
          </a:xfrm>
          <a:custGeom>
            <a:avLst/>
            <a:gdLst/>
            <a:ahLst/>
            <a:cxnLst/>
            <a:rect l="l" t="t" r="r" b="b"/>
            <a:pathLst>
              <a:path w="20104099" h="5266855">
                <a:moveTo>
                  <a:pt x="20104099" y="5266855"/>
                </a:moveTo>
                <a:lnTo>
                  <a:pt x="0" y="5266855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5266855"/>
                </a:lnTo>
                <a:close/>
              </a:path>
            </a:pathLst>
          </a:custGeom>
          <a:solidFill>
            <a:srgbClr val="B5D7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 smtClean="0">
                <a:latin typeface="Brandon Text Black"/>
                <a:cs typeface="Brandon Text Black"/>
              </a:rPr>
              <a:t>CASOS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45" dirty="0" smtClean="0">
                <a:latin typeface="Brandon Text Black"/>
                <a:cs typeface="Brandon Text Black"/>
              </a:rPr>
              <a:t>DE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-50" dirty="0" smtClean="0">
                <a:latin typeface="Brandon Text Black"/>
                <a:cs typeface="Brandon Text Black"/>
              </a:rPr>
              <a:t>USO</a:t>
            </a:r>
            <a:r>
              <a:rPr sz="6600" spc="-5" dirty="0" smtClean="0">
                <a:latin typeface="Brandon Text Black"/>
                <a:cs typeface="Brandon Text Black"/>
              </a:rPr>
              <a:t> </a:t>
            </a:r>
            <a:r>
              <a:rPr sz="6600" spc="45" dirty="0" smtClean="0">
                <a:latin typeface="Brandon Text Black"/>
                <a:cs typeface="Brandon Text Black"/>
              </a:rPr>
              <a:t>(</a:t>
            </a:r>
            <a:r>
              <a:rPr sz="6600" spc="-175" dirty="0" smtClean="0">
                <a:latin typeface="Brandon Text Black"/>
                <a:cs typeface="Brandon Text Black"/>
              </a:rPr>
              <a:t>A</a:t>
            </a:r>
            <a:r>
              <a:rPr sz="6600" spc="-165" dirty="0" smtClean="0">
                <a:latin typeface="Brandon Text Black"/>
                <a:cs typeface="Brandon Text Black"/>
              </a:rPr>
              <a:t>C</a:t>
            </a:r>
            <a:r>
              <a:rPr sz="6600" spc="-40" dirty="0" smtClean="0">
                <a:latin typeface="Brandon Text Black"/>
                <a:cs typeface="Brandon Text Black"/>
              </a:rPr>
              <a:t>CIONES)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3223" y="3836469"/>
            <a:ext cx="13184505" cy="3688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688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ENCAPSULA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IMPLEMEN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-35" dirty="0" smtClean="0">
                <a:latin typeface="Brandon Text Bold"/>
                <a:cs typeface="Brandon Text Bold"/>
              </a:rPr>
              <a:t>A</a:t>
            </a:r>
            <a:r>
              <a:rPr sz="2850" spc="15" dirty="0" smtClean="0">
                <a:latin typeface="Brandon Text Bold"/>
                <a:cs typeface="Brandon Text Bold"/>
              </a:rPr>
              <a:t>CIÓN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UNA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Y</a:t>
            </a:r>
            <a:r>
              <a:rPr sz="2850" spc="-10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SÓ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20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UNA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N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GOCIO</a:t>
            </a:r>
            <a:r>
              <a:rPr sz="2850" spc="10" dirty="0" smtClean="0">
                <a:latin typeface="Brandon Text Bold"/>
                <a:cs typeface="Brandon Text Bold"/>
              </a:rPr>
              <a:t> D</a:t>
            </a:r>
            <a:r>
              <a:rPr sz="2850" spc="0" dirty="0" smtClean="0">
                <a:latin typeface="Brandon Text Bold"/>
                <a:cs typeface="Brandon Text Bold"/>
              </a:rPr>
              <a:t>ES</a:t>
            </a:r>
            <a:r>
              <a:rPr sz="2850" spc="-35" dirty="0" smtClean="0">
                <a:latin typeface="Brandon Text Bold"/>
                <a:cs typeface="Brandon Text Bold"/>
              </a:rPr>
              <a:t>AC</a:t>
            </a:r>
            <a:r>
              <a:rPr sz="2850" spc="15" dirty="0" smtClean="0">
                <a:latin typeface="Brandon Text Bold"/>
                <a:cs typeface="Brandon Text Bold"/>
              </a:rPr>
              <a:t>OPLA</a:t>
            </a:r>
            <a:r>
              <a:rPr sz="2850" spc="-30" dirty="0" smtClean="0">
                <a:latin typeface="Brandon Text Bold"/>
                <a:cs typeface="Brandon Text Bold"/>
              </a:rPr>
              <a:t>D</a:t>
            </a:r>
            <a:r>
              <a:rPr sz="2850" spc="15" dirty="0" smtClean="0">
                <a:latin typeface="Brandon Text Bold"/>
                <a:cs typeface="Brandon Text Bold"/>
              </a:rPr>
              <a:t>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0" dirty="0" smtClean="0">
                <a:latin typeface="Brandon Text Bold"/>
                <a:cs typeface="Brandon Text Bold"/>
              </a:rPr>
              <a:t>VIS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15" dirty="0" smtClean="0">
                <a:latin typeface="Brandon Text Bold"/>
                <a:cs typeface="Brandon Text Bold"/>
              </a:rPr>
              <a:t>A</a:t>
            </a:r>
            <a:endParaRPr sz="2850" dirty="0">
              <a:latin typeface="Brandon Text Bold"/>
              <a:cs typeface="Brandon Text Bold"/>
            </a:endParaRPr>
          </a:p>
          <a:p>
            <a:pPr marL="12700" marR="5210175">
              <a:lnSpc>
                <a:spcPct val="168800"/>
              </a:lnSpc>
            </a:pPr>
            <a:r>
              <a:rPr sz="2850" spc="20" dirty="0" smtClean="0">
                <a:latin typeface="Brandon Text Bold"/>
                <a:cs typeface="Brandon Text Bold"/>
              </a:rPr>
              <a:t>SON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LAS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R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GLAS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QUE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EL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PR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SENTER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0" dirty="0" smtClean="0">
                <a:latin typeface="Brandon Text Bold"/>
                <a:cs typeface="Brandon Text Bold"/>
              </a:rPr>
              <a:t>EJ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20" dirty="0" smtClean="0">
                <a:latin typeface="Brandon Text Bold"/>
                <a:cs typeface="Brandon Text Bold"/>
              </a:rPr>
              <a:t>CU</a:t>
            </a:r>
            <a:r>
              <a:rPr sz="2850" spc="-114" dirty="0" smtClean="0">
                <a:latin typeface="Brandon Text Bold"/>
                <a:cs typeface="Brandon Text Bold"/>
              </a:rPr>
              <a:t>T</a:t>
            </a:r>
            <a:r>
              <a:rPr sz="2850" spc="15" dirty="0" smtClean="0">
                <a:latin typeface="Brandon Text Bold"/>
                <a:cs typeface="Brandon Text Bold"/>
              </a:rPr>
              <a:t>A</a:t>
            </a:r>
            <a:r>
              <a:rPr sz="2850" spc="10" dirty="0" smtClean="0">
                <a:latin typeface="Brandon Text Bold"/>
                <a:cs typeface="Brandon Text Bold"/>
              </a:rPr>
              <a:t> T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STEABL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</a:t>
            </a:r>
            <a:endParaRPr sz="2850" dirty="0">
              <a:latin typeface="Brandon Text Bold"/>
              <a:cs typeface="Brandon Text Bold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SO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20" dirty="0" smtClean="0">
                <a:latin typeface="Brandon Text Bold"/>
                <a:cs typeface="Brandon Text Bold"/>
              </a:rPr>
              <a:t>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-45" dirty="0" smtClean="0">
                <a:latin typeface="Brandon Text Bold"/>
                <a:cs typeface="Brandon Text Bold"/>
              </a:rPr>
              <a:t>L</a:t>
            </a:r>
            <a:r>
              <a:rPr sz="2850" spc="15" dirty="0" smtClean="0">
                <a:latin typeface="Brandon Text Bold"/>
                <a:cs typeface="Brandon Text Bold"/>
              </a:rPr>
              <a:t>ÓGICA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N</a:t>
            </a:r>
            <a:r>
              <a:rPr sz="2850" spc="-2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GOCIO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Y</a:t>
            </a:r>
            <a:r>
              <a:rPr sz="2850" spc="-105" dirty="0" smtClean="0">
                <a:latin typeface="Brandon Text Bold"/>
                <a:cs typeface="Brandon Text Bold"/>
              </a:rPr>
              <a:t> </a:t>
            </a:r>
            <a:r>
              <a:rPr sz="2850" spc="20" dirty="0" smtClean="0">
                <a:latin typeface="Brandon Text Bold"/>
                <a:cs typeface="Brandon Text Bold"/>
              </a:rPr>
              <a:t>NO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DE</a:t>
            </a:r>
            <a:r>
              <a:rPr sz="2850" spc="5" dirty="0" smtClean="0">
                <a:latin typeface="Brandon Text Bold"/>
                <a:cs typeface="Brandon Text Bold"/>
              </a:rPr>
              <a:t> </a:t>
            </a:r>
            <a:r>
              <a:rPr sz="2850" spc="15" dirty="0" smtClean="0">
                <a:latin typeface="Brandon Text Bold"/>
                <a:cs typeface="Brandon Text Bold"/>
              </a:rPr>
              <a:t>INFRA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STRUCTURA</a:t>
            </a:r>
            <a:endParaRPr sz="2850" dirty="0">
              <a:latin typeface="Brandon Text Bold"/>
              <a:cs typeface="Brandon Tex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4149447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272" y="4882304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272" y="5625841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6272" y="6348333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6272" y="7091870"/>
            <a:ext cx="21399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latin typeface="Brandon Text Black"/>
                <a:cs typeface="Brandon Text Black"/>
              </a:rPr>
              <a:t>+</a:t>
            </a:r>
            <a:endParaRPr sz="2450">
              <a:latin typeface="Brandon Text Black"/>
              <a:cs typeface="Brandon Tex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" y="0"/>
            <a:ext cx="20103660" cy="3298328"/>
          </a:xfrm>
          <a:custGeom>
            <a:avLst/>
            <a:gdLst/>
            <a:ahLst/>
            <a:cxnLst/>
            <a:rect l="l" t="t" r="r" b="b"/>
            <a:pathLst>
              <a:path w="20103660" h="3298328">
                <a:moveTo>
                  <a:pt x="0" y="3298328"/>
                </a:moveTo>
                <a:lnTo>
                  <a:pt x="20103660" y="3298328"/>
                </a:lnTo>
                <a:lnTo>
                  <a:pt x="20103660" y="0"/>
                </a:lnTo>
                <a:lnTo>
                  <a:pt x="0" y="0"/>
                </a:lnTo>
                <a:lnTo>
                  <a:pt x="0" y="3298328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9" y="8565184"/>
            <a:ext cx="20103660" cy="2743371"/>
          </a:xfrm>
          <a:custGeom>
            <a:avLst/>
            <a:gdLst/>
            <a:ahLst/>
            <a:cxnLst/>
            <a:rect l="l" t="t" r="r" b="b"/>
            <a:pathLst>
              <a:path w="20103660" h="2743371">
                <a:moveTo>
                  <a:pt x="0" y="2743371"/>
                </a:moveTo>
                <a:lnTo>
                  <a:pt x="20103660" y="2743371"/>
                </a:lnTo>
                <a:lnTo>
                  <a:pt x="20103660" y="0"/>
                </a:lnTo>
                <a:lnTo>
                  <a:pt x="0" y="0"/>
                </a:lnTo>
                <a:lnTo>
                  <a:pt x="0" y="2743371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98328"/>
            <a:ext cx="20104099" cy="5266855"/>
          </a:xfrm>
          <a:custGeom>
            <a:avLst/>
            <a:gdLst/>
            <a:ahLst/>
            <a:cxnLst/>
            <a:rect l="l" t="t" r="r" b="b"/>
            <a:pathLst>
              <a:path w="20104099" h="5266855">
                <a:moveTo>
                  <a:pt x="20104099" y="5266855"/>
                </a:moveTo>
                <a:lnTo>
                  <a:pt x="0" y="5266855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5266855"/>
                </a:lnTo>
                <a:close/>
              </a:path>
            </a:pathLst>
          </a:custGeom>
          <a:solidFill>
            <a:srgbClr val="FFDE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 smtClean="0">
                <a:latin typeface="Brandon Text Black"/>
                <a:cs typeface="Brandon Text Black"/>
              </a:rPr>
              <a:t>INFRAESTRUCTURA</a:t>
            </a:r>
            <a:endParaRPr sz="6600">
              <a:latin typeface="Brandon Text Black"/>
              <a:cs typeface="Brandon Text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0696" y="6177940"/>
            <a:ext cx="73232" cy="73159"/>
          </a:xfrm>
          <a:custGeom>
            <a:avLst/>
            <a:gdLst/>
            <a:ahLst/>
            <a:cxnLst/>
            <a:rect l="l" t="t" r="r" b="b"/>
            <a:pathLst>
              <a:path w="73232" h="73159">
                <a:moveTo>
                  <a:pt x="33626" y="0"/>
                </a:moveTo>
                <a:lnTo>
                  <a:pt x="20409" y="3687"/>
                </a:lnTo>
                <a:lnTo>
                  <a:pt x="9719" y="11926"/>
                </a:lnTo>
                <a:lnTo>
                  <a:pt x="2577" y="23876"/>
                </a:lnTo>
                <a:lnTo>
                  <a:pt x="0" y="38700"/>
                </a:lnTo>
                <a:lnTo>
                  <a:pt x="3471" y="52199"/>
                </a:lnTo>
                <a:lnTo>
                  <a:pt x="11563" y="63147"/>
                </a:lnTo>
                <a:lnTo>
                  <a:pt x="23319" y="70486"/>
                </a:lnTo>
                <a:lnTo>
                  <a:pt x="37784" y="73159"/>
                </a:lnTo>
                <a:lnTo>
                  <a:pt x="51628" y="69958"/>
                </a:lnTo>
                <a:lnTo>
                  <a:pt x="62890" y="62046"/>
                </a:lnTo>
                <a:lnTo>
                  <a:pt x="70462" y="50533"/>
                </a:lnTo>
                <a:lnTo>
                  <a:pt x="73232" y="36530"/>
                </a:lnTo>
                <a:lnTo>
                  <a:pt x="73058" y="32933"/>
                </a:lnTo>
                <a:lnTo>
                  <a:pt x="69196" y="19945"/>
                </a:lnTo>
                <a:lnTo>
                  <a:pt x="60838" y="9468"/>
                </a:lnTo>
                <a:lnTo>
                  <a:pt x="48732" y="2490"/>
                </a:lnTo>
                <a:lnTo>
                  <a:pt x="3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2864" y="4405544"/>
            <a:ext cx="9873615" cy="284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345" marR="12700" indent="-335280">
              <a:lnSpc>
                <a:spcPct val="102099"/>
              </a:lnSpc>
              <a:tabLst>
                <a:tab pos="347345" algn="l"/>
              </a:tabLst>
            </a:pPr>
            <a:r>
              <a:rPr sz="3675" baseline="10204" dirty="0" smtClean="0">
                <a:latin typeface="Brandon Text Black"/>
                <a:cs typeface="Brandon Text Black"/>
              </a:rPr>
              <a:t>+	</a:t>
            </a:r>
            <a:r>
              <a:rPr sz="3700" spc="-60" dirty="0" smtClean="0">
                <a:latin typeface="Brandon Text Bold"/>
                <a:cs typeface="Brandon Text Bold"/>
              </a:rPr>
              <a:t>C</a:t>
            </a:r>
            <a:r>
              <a:rPr sz="3700" spc="0" dirty="0" smtClean="0">
                <a:latin typeface="Brandon Text Bold"/>
                <a:cs typeface="Brandon Text Bold"/>
              </a:rPr>
              <a:t>ONJUN</a:t>
            </a:r>
            <a:r>
              <a:rPr sz="3700" spc="-70" dirty="0" smtClean="0">
                <a:latin typeface="Brandon Text Bold"/>
                <a:cs typeface="Brandon Text Bold"/>
              </a:rPr>
              <a:t>T</a:t>
            </a:r>
            <a:r>
              <a:rPr sz="3700" spc="0" dirty="0" smtClean="0">
                <a:latin typeface="Brandon Text Bold"/>
                <a:cs typeface="Brandon Text Bold"/>
              </a:rPr>
              <a:t>O DE CLAS</a:t>
            </a:r>
            <a:r>
              <a:rPr sz="3700" spc="-20" dirty="0" smtClean="0">
                <a:latin typeface="Brandon Text Bold"/>
                <a:cs typeface="Brandon Text Bold"/>
              </a:rPr>
              <a:t>E</a:t>
            </a:r>
            <a:r>
              <a:rPr sz="3700" spc="0" dirty="0" smtClean="0">
                <a:latin typeface="Brandon Text Bold"/>
                <a:cs typeface="Brandon Text Bold"/>
              </a:rPr>
              <a:t>S QUE INTER</a:t>
            </a:r>
            <a:r>
              <a:rPr sz="3700" spc="-65" dirty="0" smtClean="0">
                <a:latin typeface="Brandon Text Bold"/>
                <a:cs typeface="Brandon Text Bold"/>
              </a:rPr>
              <a:t>A</a:t>
            </a:r>
            <a:r>
              <a:rPr sz="3700" spc="0" dirty="0" smtClean="0">
                <a:latin typeface="Brandon Text Bold"/>
                <a:cs typeface="Brandon Text Bold"/>
              </a:rPr>
              <a:t>CT</a:t>
            </a:r>
            <a:r>
              <a:rPr sz="3700" spc="-75" dirty="0" smtClean="0">
                <a:latin typeface="Brandon Text Bold"/>
                <a:cs typeface="Brandon Text Bold"/>
              </a:rPr>
              <a:t>Ú</a:t>
            </a:r>
            <a:r>
              <a:rPr sz="3700" spc="0" dirty="0" smtClean="0">
                <a:latin typeface="Brandon Text Bold"/>
                <a:cs typeface="Brandon Text Bold"/>
              </a:rPr>
              <a:t>AN A </a:t>
            </a:r>
            <a:r>
              <a:rPr sz="3700" spc="-30" dirty="0" smtClean="0">
                <a:latin typeface="Brandon Text Bold"/>
                <a:cs typeface="Brandon Text Bold"/>
              </a:rPr>
              <a:t>B</a:t>
            </a:r>
            <a:r>
              <a:rPr sz="3700" spc="0" dirty="0" smtClean="0">
                <a:latin typeface="Brandon Text Bold"/>
                <a:cs typeface="Brandon Text Bold"/>
              </a:rPr>
              <a:t>AJO NIVEL EN LA APLIC</a:t>
            </a:r>
            <a:r>
              <a:rPr sz="3700" spc="-65" dirty="0" smtClean="0">
                <a:latin typeface="Brandon Text Bold"/>
                <a:cs typeface="Brandon Text Bold"/>
              </a:rPr>
              <a:t>A</a:t>
            </a:r>
            <a:r>
              <a:rPr sz="3700" spc="0" dirty="0" smtClean="0">
                <a:latin typeface="Brandon Text Bold"/>
                <a:cs typeface="Brandon Text Bold"/>
              </a:rPr>
              <a:t>CIÓN</a:t>
            </a:r>
            <a:endParaRPr sz="3700">
              <a:latin typeface="Brandon Text Bold"/>
              <a:cs typeface="Brandon Text Bold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0"/>
              </a:spcBef>
            </a:pPr>
            <a:endParaRPr sz="1400"/>
          </a:p>
          <a:p>
            <a:pPr marL="546100">
              <a:lnSpc>
                <a:spcPct val="100000"/>
              </a:lnSpc>
            </a:pPr>
            <a:r>
              <a:rPr sz="2850" spc="15" dirty="0" smtClean="0">
                <a:latin typeface="Brandon Text Bold"/>
                <a:cs typeface="Brandon Text Bold"/>
              </a:rPr>
              <a:t>SE</a:t>
            </a:r>
            <a:r>
              <a:rPr sz="2850" spc="-10" dirty="0" smtClean="0">
                <a:latin typeface="Brandon Text Bold"/>
                <a:cs typeface="Brandon Text Bold"/>
              </a:rPr>
              <a:t>R</a:t>
            </a:r>
            <a:r>
              <a:rPr sz="2850" spc="15" dirty="0" smtClean="0">
                <a:latin typeface="Brandon Text Bold"/>
                <a:cs typeface="Brandon Text Bold"/>
              </a:rPr>
              <a:t>VIC</a:t>
            </a:r>
            <a:r>
              <a:rPr sz="2850" spc="0" dirty="0" smtClean="0">
                <a:latin typeface="Brandon Text Bold"/>
                <a:cs typeface="Brandon Text Bold"/>
              </a:rPr>
              <a:t>E</a:t>
            </a:r>
            <a:r>
              <a:rPr sz="2850" spc="15" dirty="0" smtClean="0">
                <a:latin typeface="Brandon Text Bold"/>
                <a:cs typeface="Brandon Text Bold"/>
              </a:rPr>
              <a:t>S</a:t>
            </a:r>
            <a:endParaRPr sz="2850">
              <a:latin typeface="Brandon Text Bold"/>
              <a:cs typeface="Brandon Text Bold"/>
            </a:endParaRPr>
          </a:p>
          <a:p>
            <a:pPr marL="774700" indent="-228600">
              <a:lnSpc>
                <a:spcPts val="3135"/>
              </a:lnSpc>
              <a:buFont typeface="Brandon Text Regular"/>
              <a:buChar char="-"/>
              <a:tabLst>
                <a:tab pos="774700" algn="l"/>
              </a:tabLst>
            </a:pPr>
            <a:r>
              <a:rPr sz="2850" spc="-5" dirty="0" smtClean="0">
                <a:latin typeface="Brandon Text Regular"/>
                <a:cs typeface="Brandon Text Regular"/>
              </a:rPr>
              <a:t>C</a:t>
            </a:r>
            <a:r>
              <a:rPr sz="2850" spc="10" dirty="0" smtClean="0">
                <a:latin typeface="Brandon Text Regular"/>
                <a:cs typeface="Brandon Text Regular"/>
              </a:rPr>
              <a:t>omunicación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-5" dirty="0" smtClean="0">
                <a:latin typeface="Brandon Text Regular"/>
                <a:cs typeface="Brandon Text Regular"/>
              </a:rPr>
              <a:t>c</a:t>
            </a:r>
            <a:r>
              <a:rPr sz="2850" spc="15" dirty="0" smtClean="0">
                <a:latin typeface="Brandon Text Regular"/>
                <a:cs typeface="Brandon Text Regular"/>
              </a:rPr>
              <a:t>on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0" dirty="0" smtClean="0">
                <a:latin typeface="Brandon Text Regular"/>
                <a:cs typeface="Brandon Text Regular"/>
              </a:rPr>
              <a:t>bases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0" dirty="0" smtClean="0">
                <a:latin typeface="Brandon Text Regular"/>
                <a:cs typeface="Brandon Text Regular"/>
              </a:rPr>
              <a:t>datos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0" dirty="0" smtClean="0">
                <a:latin typeface="Brandon Text Regular"/>
                <a:cs typeface="Brandon Text Regular"/>
              </a:rPr>
              <a:t>locales.</a:t>
            </a:r>
            <a:endParaRPr sz="2850">
              <a:latin typeface="Brandon Text Regular"/>
              <a:cs typeface="Brandon Text Regular"/>
            </a:endParaRPr>
          </a:p>
          <a:p>
            <a:pPr marL="774700" indent="-228600">
              <a:lnSpc>
                <a:spcPts val="3135"/>
              </a:lnSpc>
              <a:buFont typeface="Brandon Text Regular"/>
              <a:buChar char="-"/>
              <a:tabLst>
                <a:tab pos="774700" algn="l"/>
              </a:tabLst>
            </a:pPr>
            <a:r>
              <a:rPr sz="2850" spc="-5" dirty="0" smtClean="0">
                <a:latin typeface="Brandon Text Regular"/>
                <a:cs typeface="Brandon Text Regular"/>
              </a:rPr>
              <a:t>C</a:t>
            </a:r>
            <a:r>
              <a:rPr sz="2850" spc="10" dirty="0" smtClean="0">
                <a:latin typeface="Brandon Text Regular"/>
                <a:cs typeface="Brandon Text Regular"/>
              </a:rPr>
              <a:t>omunicación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-5" dirty="0" smtClean="0">
                <a:latin typeface="Brandon Text Regular"/>
                <a:cs typeface="Brandon Text Regular"/>
              </a:rPr>
              <a:t>c</a:t>
            </a:r>
            <a:r>
              <a:rPr sz="2850" spc="15" dirty="0" smtClean="0">
                <a:latin typeface="Brandon Text Regular"/>
                <a:cs typeface="Brandon Text Regular"/>
              </a:rPr>
              <a:t>on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AP</a:t>
            </a:r>
            <a:r>
              <a:rPr sz="2850" spc="-35" dirty="0" smtClean="0">
                <a:latin typeface="Brandon Text Regular"/>
                <a:cs typeface="Brandon Text Regular"/>
              </a:rPr>
              <a:t>I</a:t>
            </a:r>
            <a:r>
              <a:rPr sz="2850" spc="5" dirty="0" smtClean="0">
                <a:latin typeface="Brandon Text Regular"/>
                <a:cs typeface="Brandon Text Regular"/>
              </a:rPr>
              <a:t>s, </a:t>
            </a:r>
            <a:r>
              <a:rPr sz="2850" spc="10" dirty="0" smtClean="0">
                <a:latin typeface="Brandon Text Regular"/>
                <a:cs typeface="Brandon Text Regular"/>
              </a:rPr>
              <a:t>bases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5" dirty="0" smtClean="0">
                <a:latin typeface="Brandon Text Regular"/>
                <a:cs typeface="Brandon Text Regular"/>
              </a:rPr>
              <a:t>de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10" dirty="0" smtClean="0">
                <a:latin typeface="Brandon Text Regular"/>
                <a:cs typeface="Brandon Text Regular"/>
              </a:rPr>
              <a:t>datos</a:t>
            </a:r>
            <a:r>
              <a:rPr sz="2850" spc="5" dirty="0" smtClean="0">
                <a:latin typeface="Brandon Text Regular"/>
                <a:cs typeface="Brandon Text Regular"/>
              </a:rPr>
              <a:t> </a:t>
            </a:r>
            <a:r>
              <a:rPr sz="2850" spc="-35" dirty="0" smtClean="0">
                <a:latin typeface="Brandon Text Regular"/>
                <a:cs typeface="Brandon Text Regular"/>
              </a:rPr>
              <a:t>r</a:t>
            </a:r>
            <a:r>
              <a:rPr sz="2850" spc="15" dirty="0" smtClean="0">
                <a:latin typeface="Brandon Text Regular"/>
                <a:cs typeface="Brandon Text Regular"/>
              </a:rPr>
              <a:t>em</a:t>
            </a:r>
            <a:r>
              <a:rPr sz="2850" spc="-5" dirty="0" smtClean="0">
                <a:latin typeface="Brandon Text Regular"/>
                <a:cs typeface="Brandon Text Regular"/>
              </a:rPr>
              <a:t>o</a:t>
            </a:r>
            <a:r>
              <a:rPr sz="2850" spc="10" dirty="0" smtClean="0">
                <a:latin typeface="Brandon Text Regular"/>
                <a:cs typeface="Brandon Text Regular"/>
              </a:rPr>
              <a:t>tas.</a:t>
            </a:r>
            <a:endParaRPr sz="2850">
              <a:latin typeface="Brandon Text Regular"/>
              <a:cs typeface="Brandon Text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436</Words>
  <Application>Microsoft Macintosh PowerPoint</Application>
  <PresentationFormat>Custom</PresentationFormat>
  <Paragraphs>175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Brandon Text</vt:lpstr>
      <vt:lpstr>Brandon Text Black</vt:lpstr>
      <vt:lpstr>Brandon Text Bold</vt:lpstr>
      <vt:lpstr>Brandon Text Regular</vt:lpstr>
      <vt:lpstr>Calibri</vt:lpstr>
      <vt:lpstr>Office Theme</vt:lpstr>
      <vt:lpstr>PowerPoint Presentation</vt:lpstr>
      <vt:lpstr>ROADMAP</vt:lpstr>
      <vt:lpstr>PowerPoint Presentation</vt:lpstr>
      <vt:lpstr>MODEL VIEW PRESENTER</vt:lpstr>
      <vt:lpstr>PowerPoint Presentation</vt:lpstr>
      <vt:lpstr>¿CÓMO?</vt:lpstr>
      <vt:lpstr>DOMINIO</vt:lpstr>
      <vt:lpstr>CASOS DE USO (ACCIONES)</vt:lpstr>
      <vt:lpstr>INFRAESTRUCTURA</vt:lpstr>
      <vt:lpstr>CLEAN CODING - SOLID PRINCIPLES</vt:lpstr>
      <vt:lpstr>UNIT TESTING</vt:lpstr>
      <vt:lpstr>ESCALABLE</vt:lpstr>
      <vt:lpstr>DESACOPLADO</vt:lpstr>
      <vt:lpstr>RESPONSABILIDAD ÚNICA</vt:lpstr>
      <vt:lpstr>TESTEABLE</vt:lpstr>
      <vt:lpstr>PowerPoint Presentation</vt:lpstr>
      <vt:lpstr>PowerPoint Presentation</vt:lpstr>
      <vt:lpstr>PowerPoint Presentation</vt:lpstr>
      <vt:lpstr>PowerPoint Presentation</vt:lpstr>
      <vt:lpstr>RECAPITULAR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presentacion_clean_architecture</dc:title>
  <cp:lastModifiedBy>Nogueiras Jorge Nicolas</cp:lastModifiedBy>
  <cp:revision>19</cp:revision>
  <dcterms:created xsi:type="dcterms:W3CDTF">2017-11-09T10:39:16Z</dcterms:created>
  <dcterms:modified xsi:type="dcterms:W3CDTF">2017-11-17T14:39:12Z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2017-11-09T00:00:00Z</vt:filetime>
  </property>
  <property fmtid="{D5CDD505-2E9C-101B-9397-08002B2CF9AE}" pid="3" name="LastSaved">
    <vt:filetime>2017-11-09T00:00:00Z</vt:filetime>
  </property>
</Properties>
</file>