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Ubuntu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Ubuntu-boldItalic.fntdata"/><Relationship Id="rId10" Type="http://schemas.openxmlformats.org/officeDocument/2006/relationships/font" Target="fonts/Ubuntu-italic.fntdata"/><Relationship Id="rId9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287607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287607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287607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287607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23450" y="393225"/>
            <a:ext cx="1781400" cy="8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071100" y="393225"/>
            <a:ext cx="1781400" cy="8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97275" y="393225"/>
            <a:ext cx="1781400" cy="8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503625" y="1869675"/>
            <a:ext cx="1299900" cy="12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N_1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w11, w12, w13, b1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4317050" y="1869675"/>
            <a:ext cx="1299900" cy="12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N_2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w21, w22, w23, b2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488750" y="3506475"/>
            <a:ext cx="1299900" cy="12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N_3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w31, w32, b1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0" name="Google Shape;60;p13"/>
          <p:cNvCxnSpPr>
            <a:stCxn id="54" idx="2"/>
            <a:endCxn id="57" idx="0"/>
          </p:cNvCxnSpPr>
          <p:nvPr/>
        </p:nvCxnSpPr>
        <p:spPr>
          <a:xfrm>
            <a:off x="2014150" y="1195725"/>
            <a:ext cx="11394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4" idx="2"/>
            <a:endCxn id="58" idx="0"/>
          </p:cNvCxnSpPr>
          <p:nvPr/>
        </p:nvCxnSpPr>
        <p:spPr>
          <a:xfrm>
            <a:off x="2014150" y="1195725"/>
            <a:ext cx="29529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6" idx="2"/>
            <a:endCxn id="57" idx="0"/>
          </p:cNvCxnSpPr>
          <p:nvPr/>
        </p:nvCxnSpPr>
        <p:spPr>
          <a:xfrm flipH="1">
            <a:off x="3153675" y="1195725"/>
            <a:ext cx="8343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6" idx="2"/>
            <a:endCxn id="58" idx="0"/>
          </p:cNvCxnSpPr>
          <p:nvPr/>
        </p:nvCxnSpPr>
        <p:spPr>
          <a:xfrm>
            <a:off x="3987975" y="1195725"/>
            <a:ext cx="9789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5" idx="2"/>
            <a:endCxn id="57" idx="0"/>
          </p:cNvCxnSpPr>
          <p:nvPr/>
        </p:nvCxnSpPr>
        <p:spPr>
          <a:xfrm flipH="1">
            <a:off x="3153500" y="1195725"/>
            <a:ext cx="28083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5" idx="2"/>
            <a:endCxn id="58" idx="0"/>
          </p:cNvCxnSpPr>
          <p:nvPr/>
        </p:nvCxnSpPr>
        <p:spPr>
          <a:xfrm flipH="1">
            <a:off x="4967000" y="1195725"/>
            <a:ext cx="9948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7" idx="4"/>
            <a:endCxn id="59" idx="0"/>
          </p:cNvCxnSpPr>
          <p:nvPr/>
        </p:nvCxnSpPr>
        <p:spPr>
          <a:xfrm>
            <a:off x="3153575" y="3113475"/>
            <a:ext cx="9852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8" idx="4"/>
            <a:endCxn id="59" idx="0"/>
          </p:cNvCxnSpPr>
          <p:nvPr/>
        </p:nvCxnSpPr>
        <p:spPr>
          <a:xfrm flipH="1">
            <a:off x="4138700" y="3113475"/>
            <a:ext cx="8283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32175" y="597975"/>
            <a:ext cx="1074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2175" y="2295075"/>
            <a:ext cx="1452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2175" y="3931875"/>
            <a:ext cx="1452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r>
              <a:rPr lang="en"/>
              <a:t>Layer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660025" y="2222025"/>
            <a:ext cx="3450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N_1 = X1*w11 + X2*w12 + X3*w13 + b1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N_2 = X1*w21 + X2*w22 + X3*w23 + b2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660025" y="3978950"/>
            <a:ext cx="3450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N_3 = N_1*w31 + N_2*w32 + b3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660025" y="4581468"/>
            <a:ext cx="345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 y = 3*X + 50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1123450" y="393225"/>
            <a:ext cx="1781400" cy="8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364200" y="2728450"/>
            <a:ext cx="1299900" cy="126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N_1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w11, b1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0" y="597975"/>
            <a:ext cx="1074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0" y="3229746"/>
            <a:ext cx="1452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697875" y="3181293"/>
            <a:ext cx="345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N_1 =     X1*w11     +     b1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3" name="Google Shape;83;p14"/>
          <p:cNvCxnSpPr>
            <a:endCxn id="79" idx="0"/>
          </p:cNvCxnSpPr>
          <p:nvPr/>
        </p:nvCxnSpPr>
        <p:spPr>
          <a:xfrm>
            <a:off x="2014150" y="1195750"/>
            <a:ext cx="0" cy="15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3697875" y="3762318"/>
            <a:ext cx="345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 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=        3*X           +     50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