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BECCE-E873-4886-BCEE-78F99443A701}" v="231" dt="2022-06-19T20:16:2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775412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de-DE" sz="5200" dirty="0" err="1">
                <a:solidFill>
                  <a:schemeClr val="tx2"/>
                </a:solidFill>
              </a:rPr>
              <a:t>Façade</a:t>
            </a:r>
            <a:r>
              <a:rPr lang="de-DE" sz="5200" dirty="0">
                <a:solidFill>
                  <a:schemeClr val="tx2"/>
                </a:solidFill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de-DE" sz="5200" dirty="0" err="1">
                <a:solidFill>
                  <a:schemeClr val="tx2"/>
                </a:solidFill>
              </a:rPr>
              <a:t>Padrão</a:t>
            </a:r>
            <a:r>
              <a:rPr lang="de-DE" sz="5200" dirty="0">
                <a:solidFill>
                  <a:schemeClr val="tx2"/>
                </a:solidFill>
              </a:rPr>
              <a:t> de </a:t>
            </a:r>
            <a:r>
              <a:rPr lang="de-DE" sz="5200" dirty="0" err="1">
                <a:solidFill>
                  <a:schemeClr val="tx2"/>
                </a:solidFill>
              </a:rPr>
              <a:t>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5429" y="3505200"/>
            <a:ext cx="3997745" cy="2438400"/>
          </a:xfrm>
        </p:spPr>
        <p:txBody>
          <a:bodyPr anchor="b">
            <a:normAutofit/>
          </a:bodyPr>
          <a:lstStyle/>
          <a:p>
            <a:pPr algn="r"/>
            <a:r>
              <a:rPr lang="de-DE" sz="2200" dirty="0" err="1">
                <a:solidFill>
                  <a:schemeClr val="tx2"/>
                </a:solidFill>
              </a:rPr>
              <a:t>Heitor</a:t>
            </a:r>
            <a:r>
              <a:rPr lang="de-DE" sz="2200" dirty="0">
                <a:solidFill>
                  <a:schemeClr val="tx2"/>
                </a:solidFill>
              </a:rPr>
              <a:t> F.S </a:t>
            </a:r>
            <a:r>
              <a:rPr lang="de-DE" sz="2200" dirty="0" err="1">
                <a:solidFill>
                  <a:schemeClr val="tx2"/>
                </a:solidFill>
              </a:rPr>
              <a:t>Wirmond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EEFE-EF91-0688-AAF3-0995680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805C1-4909-C15C-EE74-85261B94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Façade ou Fachada em português é um padrão de projeto estrutural que tem a intenção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 fornecer uma interface unificada para um conjunto de interfaces em um subsistema.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Façade define uma interface de nível mais alto que torna o subsistema mais fácil de ser usado.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97273-E286-F6E2-104B-2570FA8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D40F8-5112-FDB4-E92D-5946F24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 Façade  além de facilitar a portabilidade do sistema, ele isola os componentes do subsistema reduzindo o número de objetos com os quais o cliente tem que lidar.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Também promove um acoplamento fraco entre o subsistema e seus clientes. O acoplamento fraco permite variar os componentes do subsistema sem afetar os seus clientes e não impede  as aplicações de utilizarem as classes do subsistema  caso seja necessário.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endParaRPr lang="pt-B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9DD74-EE0D-E0D5-1078-41A86DE1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Diagrama exemplo do padrão façade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6668574F-CD7A-52D2-EA0A-3F9C2AFB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44" y="2667000"/>
            <a:ext cx="4967112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E9CC5-E6FD-485A-C159-BDA940D9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Classe cliente: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D683AAEB-4929-943A-FA00-244D04E36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615" y="2667000"/>
            <a:ext cx="523277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75A2B-07F5-CEDF-F136-4D24027E5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Classes do Subsistema: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309DF80-459B-C2A1-8C41-38B90D56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616" y="2667000"/>
            <a:ext cx="8798768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2E9C19C-DBD0-0CC1-7217-35E8B834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473012"/>
            <a:ext cx="6955766" cy="3324053"/>
          </a:xfrm>
          <a:prstGeom prst="rect">
            <a:avLst/>
          </a:prstGeom>
        </p:spPr>
      </p:pic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11368F7-23B5-C35E-9719-25A1052A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978120"/>
            <a:ext cx="7933426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2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66E8B9-C82B-421B-52E2-915CCABE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Classe Façade</a:t>
            </a:r>
            <a:br>
              <a:rPr lang="en-US"/>
            </a:br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8D5FC13-50C6-91B3-EBCE-A8C699BF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229" y="849482"/>
            <a:ext cx="6402214" cy="51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745BDB-D109-E3EF-7512-C42B2CB3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>
                <a:solidFill>
                  <a:schemeClr val="tx2"/>
                </a:solidFill>
              </a:rPr>
              <a:t>Exemplo do funcionamento do Façade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5CB7CA-BB9D-6A8D-ECE6-F5CEE863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2E429DA-9ABB-0B5F-7C9A-ACA1CAAB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06" y="2385716"/>
            <a:ext cx="7839388" cy="391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5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BlockprintVTI</vt:lpstr>
      <vt:lpstr>Façade   Padrão de Projeto</vt:lpstr>
      <vt:lpstr>Definição</vt:lpstr>
      <vt:lpstr>Vantagens</vt:lpstr>
      <vt:lpstr>Diagrama exemplo do padrão façade</vt:lpstr>
      <vt:lpstr>Classe cliente:</vt:lpstr>
      <vt:lpstr>Classes do Subsistema:</vt:lpstr>
      <vt:lpstr>Apresentação do PowerPoint</vt:lpstr>
      <vt:lpstr>Classe Façade </vt:lpstr>
      <vt:lpstr>Exemplo do funcionamento do Façade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</cp:revision>
  <dcterms:created xsi:type="dcterms:W3CDTF">2022-06-19T19:57:19Z</dcterms:created>
  <dcterms:modified xsi:type="dcterms:W3CDTF">2022-06-19T20:18:19Z</dcterms:modified>
</cp:coreProperties>
</file>