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4" autoAdjust="0"/>
  </p:normalViewPr>
  <p:slideViewPr>
    <p:cSldViewPr>
      <p:cViewPr varScale="1">
        <p:scale>
          <a:sx n="92" d="100"/>
          <a:sy n="92" d="100"/>
        </p:scale>
        <p:origin x="-1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DCFD7D-7B7F-43A3-ACBC-D089C4F8A33F}" type="doc">
      <dgm:prSet loTypeId="urn:microsoft.com/office/officeart/2005/8/layout/architecture" loCatId="hierarchy" qsTypeId="urn:microsoft.com/office/officeart/2005/8/quickstyle/simple1" qsCatId="simple" csTypeId="urn:microsoft.com/office/officeart/2005/8/colors/accent5_4" csCatId="accent5" phldr="1"/>
      <dgm:spPr/>
      <dgm:t>
        <a:bodyPr/>
        <a:lstStyle/>
        <a:p>
          <a:endParaRPr kumimoji="1" lang="ja-JP" altLang="en-US"/>
        </a:p>
      </dgm:t>
    </dgm:pt>
    <dgm:pt modelId="{BE255A54-D071-43CF-BB34-230D5CBE6E02}">
      <dgm:prSet phldrT="[テキスト]"/>
      <dgm:spPr/>
      <dgm:t>
        <a:bodyPr/>
        <a:lstStyle/>
        <a:p>
          <a:r>
            <a:rPr kumimoji="1" lang="en-US" altLang="ja-JP" dirty="0" err="1" smtClean="0"/>
            <a:t>MainActivity</a:t>
          </a:r>
          <a:endParaRPr kumimoji="1" lang="ja-JP" altLang="en-US" dirty="0"/>
        </a:p>
      </dgm:t>
    </dgm:pt>
    <dgm:pt modelId="{342B1E34-D4BC-4A79-A3F4-68B4E0C08115}" type="parTrans" cxnId="{CDDE4B30-5028-4EE2-AA66-4936ABF2370B}">
      <dgm:prSet/>
      <dgm:spPr/>
      <dgm:t>
        <a:bodyPr/>
        <a:lstStyle/>
        <a:p>
          <a:endParaRPr kumimoji="1" lang="ja-JP" altLang="en-US"/>
        </a:p>
      </dgm:t>
    </dgm:pt>
    <dgm:pt modelId="{63FE4D13-1612-4701-AC84-FB4D8A759FA5}" type="sibTrans" cxnId="{CDDE4B30-5028-4EE2-AA66-4936ABF2370B}">
      <dgm:prSet/>
      <dgm:spPr/>
      <dgm:t>
        <a:bodyPr/>
        <a:lstStyle/>
        <a:p>
          <a:endParaRPr kumimoji="1" lang="ja-JP" altLang="en-US"/>
        </a:p>
      </dgm:t>
    </dgm:pt>
    <dgm:pt modelId="{7557BEC6-3431-4293-8857-0D2B41918BDC}">
      <dgm:prSet phldrT="[テキスト]"/>
      <dgm:spPr/>
      <dgm:t>
        <a:bodyPr/>
        <a:lstStyle/>
        <a:p>
          <a:r>
            <a:rPr kumimoji="1" lang="en-US" altLang="ja-JP" dirty="0" smtClean="0"/>
            <a:t>Fragment</a:t>
          </a:r>
          <a:endParaRPr kumimoji="1" lang="ja-JP" altLang="en-US" dirty="0"/>
        </a:p>
      </dgm:t>
    </dgm:pt>
    <dgm:pt modelId="{74D65201-72E0-4F0D-A426-293A8484A49B}" type="parTrans" cxnId="{D9F45BD1-994B-49E2-AD38-C55FAE7B84D0}">
      <dgm:prSet/>
      <dgm:spPr/>
      <dgm:t>
        <a:bodyPr/>
        <a:lstStyle/>
        <a:p>
          <a:endParaRPr kumimoji="1" lang="ja-JP" altLang="en-US"/>
        </a:p>
      </dgm:t>
    </dgm:pt>
    <dgm:pt modelId="{9895005A-CB3A-457E-88CD-0AEA3A5E0A56}" type="sibTrans" cxnId="{D9F45BD1-994B-49E2-AD38-C55FAE7B84D0}">
      <dgm:prSet/>
      <dgm:spPr/>
      <dgm:t>
        <a:bodyPr/>
        <a:lstStyle/>
        <a:p>
          <a:endParaRPr kumimoji="1" lang="ja-JP" altLang="en-US"/>
        </a:p>
      </dgm:t>
    </dgm:pt>
    <dgm:pt modelId="{7201CD49-636D-4B1A-9A22-3E4C4E2A3515}">
      <dgm:prSet phldrT="[テキスト]"/>
      <dgm:spPr/>
      <dgm:t>
        <a:bodyPr/>
        <a:lstStyle/>
        <a:p>
          <a:r>
            <a:rPr kumimoji="1" lang="en-US" altLang="ja-JP" dirty="0" err="1" smtClean="0"/>
            <a:t>SensorEventListener</a:t>
          </a:r>
          <a:endParaRPr kumimoji="1" lang="ja-JP" altLang="en-US" dirty="0"/>
        </a:p>
      </dgm:t>
    </dgm:pt>
    <dgm:pt modelId="{5C2CD9C9-103C-4C10-A4DE-A060F2E4756F}" type="parTrans" cxnId="{143AD7D0-F6D1-4729-B24F-9790D0B2D1FC}">
      <dgm:prSet/>
      <dgm:spPr/>
      <dgm:t>
        <a:bodyPr/>
        <a:lstStyle/>
        <a:p>
          <a:endParaRPr kumimoji="1" lang="ja-JP" altLang="en-US"/>
        </a:p>
      </dgm:t>
    </dgm:pt>
    <dgm:pt modelId="{A605B10C-BBBE-4DD0-93A2-89F8717EC582}" type="sibTrans" cxnId="{143AD7D0-F6D1-4729-B24F-9790D0B2D1FC}">
      <dgm:prSet/>
      <dgm:spPr/>
      <dgm:t>
        <a:bodyPr/>
        <a:lstStyle/>
        <a:p>
          <a:endParaRPr kumimoji="1" lang="ja-JP" altLang="en-US"/>
        </a:p>
      </dgm:t>
    </dgm:pt>
    <dgm:pt modelId="{83DA4611-FC46-4D81-9C3A-2C4F2ADF507D}">
      <dgm:prSet phldrT="[テキスト]"/>
      <dgm:spPr/>
      <dgm:t>
        <a:bodyPr/>
        <a:lstStyle/>
        <a:p>
          <a:r>
            <a:rPr kumimoji="1" lang="en-US" altLang="ja-JP" dirty="0" err="1" smtClean="0"/>
            <a:t>LocationListener</a:t>
          </a:r>
          <a:endParaRPr kumimoji="1" lang="ja-JP" altLang="en-US" dirty="0"/>
        </a:p>
      </dgm:t>
    </dgm:pt>
    <dgm:pt modelId="{B08CAE97-CF09-4433-B103-CC3D235138DB}" type="parTrans" cxnId="{962A7FC0-6B68-45F5-8EF8-31B47347D2D8}">
      <dgm:prSet/>
      <dgm:spPr/>
      <dgm:t>
        <a:bodyPr/>
        <a:lstStyle/>
        <a:p>
          <a:endParaRPr kumimoji="1" lang="ja-JP" altLang="en-US"/>
        </a:p>
      </dgm:t>
    </dgm:pt>
    <dgm:pt modelId="{D0A4D610-A75E-4B23-B7CF-24202960BA3C}" type="sibTrans" cxnId="{962A7FC0-6B68-45F5-8EF8-31B47347D2D8}">
      <dgm:prSet/>
      <dgm:spPr/>
      <dgm:t>
        <a:bodyPr/>
        <a:lstStyle/>
        <a:p>
          <a:endParaRPr kumimoji="1" lang="ja-JP" altLang="en-US"/>
        </a:p>
      </dgm:t>
    </dgm:pt>
    <dgm:pt modelId="{EC9DE2BC-6A5B-478F-B01B-7434F3EE7641}">
      <dgm:prSet phldrT="[テキスト]"/>
      <dgm:spPr/>
      <dgm:t>
        <a:bodyPr/>
        <a:lstStyle/>
        <a:p>
          <a:r>
            <a:rPr kumimoji="1" lang="en-US" altLang="ja-JP" dirty="0" err="1" smtClean="0"/>
            <a:t>GeoDist</a:t>
          </a:r>
          <a:endParaRPr kumimoji="1" lang="ja-JP" altLang="en-US" dirty="0"/>
        </a:p>
      </dgm:t>
    </dgm:pt>
    <dgm:pt modelId="{DE35F78A-8EF7-4C81-819D-13326AA5D18C}" type="parTrans" cxnId="{3EB8A29D-466A-4F24-B60D-2669FF7F7A43}">
      <dgm:prSet/>
      <dgm:spPr/>
      <dgm:t>
        <a:bodyPr/>
        <a:lstStyle/>
        <a:p>
          <a:endParaRPr kumimoji="1" lang="ja-JP" altLang="en-US"/>
        </a:p>
      </dgm:t>
    </dgm:pt>
    <dgm:pt modelId="{B63CFC20-D461-4A49-A85C-BF5096AFE53C}" type="sibTrans" cxnId="{3EB8A29D-466A-4F24-B60D-2669FF7F7A43}">
      <dgm:prSet/>
      <dgm:spPr/>
      <dgm:t>
        <a:bodyPr/>
        <a:lstStyle/>
        <a:p>
          <a:endParaRPr kumimoji="1" lang="ja-JP" altLang="en-US"/>
        </a:p>
      </dgm:t>
    </dgm:pt>
    <dgm:pt modelId="{3A8CC5F0-134D-4760-AC77-7346A65314F0}" type="pres">
      <dgm:prSet presAssocID="{7BDCFD7D-7B7F-43A3-ACBC-D089C4F8A33F}" presName="Name0" presStyleCnt="0">
        <dgm:presLayoutVars>
          <dgm:chPref val="1"/>
          <dgm:dir/>
          <dgm:animOne val="branch"/>
          <dgm:animLvl val="lvl"/>
          <dgm:resizeHandles/>
        </dgm:presLayoutVars>
      </dgm:prSet>
      <dgm:spPr/>
      <dgm:t>
        <a:bodyPr/>
        <a:lstStyle/>
        <a:p>
          <a:endParaRPr kumimoji="1" lang="ja-JP" altLang="en-US"/>
        </a:p>
      </dgm:t>
    </dgm:pt>
    <dgm:pt modelId="{56AF1572-D71B-4B57-91E9-EEFD90A7357F}" type="pres">
      <dgm:prSet presAssocID="{BE255A54-D071-43CF-BB34-230D5CBE6E02}" presName="vertOne" presStyleCnt="0"/>
      <dgm:spPr/>
    </dgm:pt>
    <dgm:pt modelId="{4FA3FC47-126D-4329-9263-8121585D82C0}" type="pres">
      <dgm:prSet presAssocID="{BE255A54-D071-43CF-BB34-230D5CBE6E02}" presName="txOne" presStyleLbl="node0" presStyleIdx="0" presStyleCnt="2" custLinFactNeighborX="513" custLinFactNeighborY="40356">
        <dgm:presLayoutVars>
          <dgm:chPref val="3"/>
        </dgm:presLayoutVars>
      </dgm:prSet>
      <dgm:spPr/>
      <dgm:t>
        <a:bodyPr/>
        <a:lstStyle/>
        <a:p>
          <a:endParaRPr kumimoji="1" lang="ja-JP" altLang="en-US"/>
        </a:p>
      </dgm:t>
    </dgm:pt>
    <dgm:pt modelId="{0732AC96-301E-4EF2-8505-72A53A413FB4}" type="pres">
      <dgm:prSet presAssocID="{BE255A54-D071-43CF-BB34-230D5CBE6E02}" presName="parTransOne" presStyleCnt="0"/>
      <dgm:spPr/>
    </dgm:pt>
    <dgm:pt modelId="{20512C8C-C325-4940-A199-41F1DBC541C4}" type="pres">
      <dgm:prSet presAssocID="{BE255A54-D071-43CF-BB34-230D5CBE6E02}" presName="horzOne" presStyleCnt="0"/>
      <dgm:spPr/>
    </dgm:pt>
    <dgm:pt modelId="{921D307F-B679-4DA7-A677-DCDE6F24176F}" type="pres">
      <dgm:prSet presAssocID="{7557BEC6-3431-4293-8857-0D2B41918BDC}" presName="vertTwo" presStyleCnt="0"/>
      <dgm:spPr/>
    </dgm:pt>
    <dgm:pt modelId="{ABFEA7D3-58ED-4FD2-9F42-AA59C51888F8}" type="pres">
      <dgm:prSet presAssocID="{7557BEC6-3431-4293-8857-0D2B41918BDC}" presName="txTwo" presStyleLbl="node2" presStyleIdx="0" presStyleCnt="1">
        <dgm:presLayoutVars>
          <dgm:chPref val="3"/>
        </dgm:presLayoutVars>
      </dgm:prSet>
      <dgm:spPr/>
      <dgm:t>
        <a:bodyPr/>
        <a:lstStyle/>
        <a:p>
          <a:endParaRPr kumimoji="1" lang="ja-JP" altLang="en-US"/>
        </a:p>
      </dgm:t>
    </dgm:pt>
    <dgm:pt modelId="{6A086184-55E6-4684-AE80-BDACAA90E255}" type="pres">
      <dgm:prSet presAssocID="{7557BEC6-3431-4293-8857-0D2B41918BDC}" presName="parTransTwo" presStyleCnt="0"/>
      <dgm:spPr/>
    </dgm:pt>
    <dgm:pt modelId="{56A619FB-98DF-4560-A8CE-1EE300F3EB3F}" type="pres">
      <dgm:prSet presAssocID="{7557BEC6-3431-4293-8857-0D2B41918BDC}" presName="horzTwo" presStyleCnt="0"/>
      <dgm:spPr/>
    </dgm:pt>
    <dgm:pt modelId="{CDCF08C1-73D5-45C4-8210-A575F0B0872F}" type="pres">
      <dgm:prSet presAssocID="{7201CD49-636D-4B1A-9A22-3E4C4E2A3515}" presName="vertThree" presStyleCnt="0"/>
      <dgm:spPr/>
    </dgm:pt>
    <dgm:pt modelId="{D051CCCC-1699-4935-A4AF-8BD28A9031BF}" type="pres">
      <dgm:prSet presAssocID="{7201CD49-636D-4B1A-9A22-3E4C4E2A3515}" presName="txThree" presStyleLbl="node3" presStyleIdx="0" presStyleCnt="2">
        <dgm:presLayoutVars>
          <dgm:chPref val="3"/>
        </dgm:presLayoutVars>
      </dgm:prSet>
      <dgm:spPr/>
      <dgm:t>
        <a:bodyPr/>
        <a:lstStyle/>
        <a:p>
          <a:endParaRPr kumimoji="1" lang="ja-JP" altLang="en-US"/>
        </a:p>
      </dgm:t>
    </dgm:pt>
    <dgm:pt modelId="{17F4A37C-C65C-406C-AB2C-19A4557AAE2C}" type="pres">
      <dgm:prSet presAssocID="{7201CD49-636D-4B1A-9A22-3E4C4E2A3515}" presName="horzThree" presStyleCnt="0"/>
      <dgm:spPr/>
    </dgm:pt>
    <dgm:pt modelId="{DC285C4D-581C-4713-A401-8E7BC281B65C}" type="pres">
      <dgm:prSet presAssocID="{A605B10C-BBBE-4DD0-93A2-89F8717EC582}" presName="sibSpaceThree" presStyleCnt="0"/>
      <dgm:spPr/>
    </dgm:pt>
    <dgm:pt modelId="{87FD7D83-C25B-4FF3-B6A8-94D8DD628AF1}" type="pres">
      <dgm:prSet presAssocID="{83DA4611-FC46-4D81-9C3A-2C4F2ADF507D}" presName="vertThree" presStyleCnt="0"/>
      <dgm:spPr/>
    </dgm:pt>
    <dgm:pt modelId="{67BCC8CD-5F76-45A4-A0FF-E2715DA3AC1B}" type="pres">
      <dgm:prSet presAssocID="{83DA4611-FC46-4D81-9C3A-2C4F2ADF507D}" presName="txThree" presStyleLbl="node3" presStyleIdx="1" presStyleCnt="2">
        <dgm:presLayoutVars>
          <dgm:chPref val="3"/>
        </dgm:presLayoutVars>
      </dgm:prSet>
      <dgm:spPr/>
      <dgm:t>
        <a:bodyPr/>
        <a:lstStyle/>
        <a:p>
          <a:endParaRPr kumimoji="1" lang="ja-JP" altLang="en-US"/>
        </a:p>
      </dgm:t>
    </dgm:pt>
    <dgm:pt modelId="{FF4EAAC2-71B2-4B12-840E-A390D833A9B3}" type="pres">
      <dgm:prSet presAssocID="{83DA4611-FC46-4D81-9C3A-2C4F2ADF507D}" presName="horzThree" presStyleCnt="0"/>
      <dgm:spPr/>
    </dgm:pt>
    <dgm:pt modelId="{A55E12D5-F697-42F0-9F6B-9D3A70571EA9}" type="pres">
      <dgm:prSet presAssocID="{63FE4D13-1612-4701-AC84-FB4D8A759FA5}" presName="sibSpaceOne" presStyleCnt="0"/>
      <dgm:spPr/>
    </dgm:pt>
    <dgm:pt modelId="{D3AC27F6-7DE7-4ABA-BF6B-B09D170BD70B}" type="pres">
      <dgm:prSet presAssocID="{EC9DE2BC-6A5B-478F-B01B-7434F3EE7641}" presName="vertOne" presStyleCnt="0"/>
      <dgm:spPr/>
    </dgm:pt>
    <dgm:pt modelId="{DD0864EE-2480-4664-A321-6A84AB1C9C9E}" type="pres">
      <dgm:prSet presAssocID="{EC9DE2BC-6A5B-478F-B01B-7434F3EE7641}" presName="txOne" presStyleLbl="node0" presStyleIdx="1" presStyleCnt="2">
        <dgm:presLayoutVars>
          <dgm:chPref val="3"/>
        </dgm:presLayoutVars>
      </dgm:prSet>
      <dgm:spPr/>
      <dgm:t>
        <a:bodyPr/>
        <a:lstStyle/>
        <a:p>
          <a:endParaRPr kumimoji="1" lang="ja-JP" altLang="en-US"/>
        </a:p>
      </dgm:t>
    </dgm:pt>
    <dgm:pt modelId="{2C634513-47AC-472A-81AF-96CB95C8C15A}" type="pres">
      <dgm:prSet presAssocID="{EC9DE2BC-6A5B-478F-B01B-7434F3EE7641}" presName="horzOne" presStyleCnt="0"/>
      <dgm:spPr/>
    </dgm:pt>
  </dgm:ptLst>
  <dgm:cxnLst>
    <dgm:cxn modelId="{EAC997FE-C904-44AF-9CCA-1B45A9D2F8A1}" type="presOf" srcId="{7201CD49-636D-4B1A-9A22-3E4C4E2A3515}" destId="{D051CCCC-1699-4935-A4AF-8BD28A9031BF}" srcOrd="0" destOrd="0" presId="urn:microsoft.com/office/officeart/2005/8/layout/architecture"/>
    <dgm:cxn modelId="{CDDE4B30-5028-4EE2-AA66-4936ABF2370B}" srcId="{7BDCFD7D-7B7F-43A3-ACBC-D089C4F8A33F}" destId="{BE255A54-D071-43CF-BB34-230D5CBE6E02}" srcOrd="0" destOrd="0" parTransId="{342B1E34-D4BC-4A79-A3F4-68B4E0C08115}" sibTransId="{63FE4D13-1612-4701-AC84-FB4D8A759FA5}"/>
    <dgm:cxn modelId="{B9ED26C3-20B6-41C1-BF90-DEFA9E00E8C0}" type="presOf" srcId="{EC9DE2BC-6A5B-478F-B01B-7434F3EE7641}" destId="{DD0864EE-2480-4664-A321-6A84AB1C9C9E}" srcOrd="0" destOrd="0" presId="urn:microsoft.com/office/officeart/2005/8/layout/architecture"/>
    <dgm:cxn modelId="{A85D98B1-B7AB-4EFD-874C-39F52F363D37}" type="presOf" srcId="{7557BEC6-3431-4293-8857-0D2B41918BDC}" destId="{ABFEA7D3-58ED-4FD2-9F42-AA59C51888F8}" srcOrd="0" destOrd="0" presId="urn:microsoft.com/office/officeart/2005/8/layout/architecture"/>
    <dgm:cxn modelId="{720DED98-188A-4E05-9D4F-2290FAF0F02B}" type="presOf" srcId="{BE255A54-D071-43CF-BB34-230D5CBE6E02}" destId="{4FA3FC47-126D-4329-9263-8121585D82C0}" srcOrd="0" destOrd="0" presId="urn:microsoft.com/office/officeart/2005/8/layout/architecture"/>
    <dgm:cxn modelId="{143AD7D0-F6D1-4729-B24F-9790D0B2D1FC}" srcId="{7557BEC6-3431-4293-8857-0D2B41918BDC}" destId="{7201CD49-636D-4B1A-9A22-3E4C4E2A3515}" srcOrd="0" destOrd="0" parTransId="{5C2CD9C9-103C-4C10-A4DE-A060F2E4756F}" sibTransId="{A605B10C-BBBE-4DD0-93A2-89F8717EC582}"/>
    <dgm:cxn modelId="{962A7FC0-6B68-45F5-8EF8-31B47347D2D8}" srcId="{7557BEC6-3431-4293-8857-0D2B41918BDC}" destId="{83DA4611-FC46-4D81-9C3A-2C4F2ADF507D}" srcOrd="1" destOrd="0" parTransId="{B08CAE97-CF09-4433-B103-CC3D235138DB}" sibTransId="{D0A4D610-A75E-4B23-B7CF-24202960BA3C}"/>
    <dgm:cxn modelId="{8A8A1A73-A8FA-4878-A93A-FF525F067A81}" type="presOf" srcId="{7BDCFD7D-7B7F-43A3-ACBC-D089C4F8A33F}" destId="{3A8CC5F0-134D-4760-AC77-7346A65314F0}" srcOrd="0" destOrd="0" presId="urn:microsoft.com/office/officeart/2005/8/layout/architecture"/>
    <dgm:cxn modelId="{3EB8A29D-466A-4F24-B60D-2669FF7F7A43}" srcId="{7BDCFD7D-7B7F-43A3-ACBC-D089C4F8A33F}" destId="{EC9DE2BC-6A5B-478F-B01B-7434F3EE7641}" srcOrd="1" destOrd="0" parTransId="{DE35F78A-8EF7-4C81-819D-13326AA5D18C}" sibTransId="{B63CFC20-D461-4A49-A85C-BF5096AFE53C}"/>
    <dgm:cxn modelId="{301CB9A4-19F9-4D98-840A-91BD939AFE43}" type="presOf" srcId="{83DA4611-FC46-4D81-9C3A-2C4F2ADF507D}" destId="{67BCC8CD-5F76-45A4-A0FF-E2715DA3AC1B}" srcOrd="0" destOrd="0" presId="urn:microsoft.com/office/officeart/2005/8/layout/architecture"/>
    <dgm:cxn modelId="{D9F45BD1-994B-49E2-AD38-C55FAE7B84D0}" srcId="{BE255A54-D071-43CF-BB34-230D5CBE6E02}" destId="{7557BEC6-3431-4293-8857-0D2B41918BDC}" srcOrd="0" destOrd="0" parTransId="{74D65201-72E0-4F0D-A426-293A8484A49B}" sibTransId="{9895005A-CB3A-457E-88CD-0AEA3A5E0A56}"/>
    <dgm:cxn modelId="{BFB8EF28-DAD7-4656-BA56-5605AFB74160}" type="presParOf" srcId="{3A8CC5F0-134D-4760-AC77-7346A65314F0}" destId="{56AF1572-D71B-4B57-91E9-EEFD90A7357F}" srcOrd="0" destOrd="0" presId="urn:microsoft.com/office/officeart/2005/8/layout/architecture"/>
    <dgm:cxn modelId="{08FB3FD7-5CBE-4AF8-9049-8A0EE8D2475A}" type="presParOf" srcId="{56AF1572-D71B-4B57-91E9-EEFD90A7357F}" destId="{4FA3FC47-126D-4329-9263-8121585D82C0}" srcOrd="0" destOrd="0" presId="urn:microsoft.com/office/officeart/2005/8/layout/architecture"/>
    <dgm:cxn modelId="{80344FDA-D105-48B8-8CEA-6CF201E3B192}" type="presParOf" srcId="{56AF1572-D71B-4B57-91E9-EEFD90A7357F}" destId="{0732AC96-301E-4EF2-8505-72A53A413FB4}" srcOrd="1" destOrd="0" presId="urn:microsoft.com/office/officeart/2005/8/layout/architecture"/>
    <dgm:cxn modelId="{C46DE945-23CC-47C6-866C-31CEC1BD43EF}" type="presParOf" srcId="{56AF1572-D71B-4B57-91E9-EEFD90A7357F}" destId="{20512C8C-C325-4940-A199-41F1DBC541C4}" srcOrd="2" destOrd="0" presId="urn:microsoft.com/office/officeart/2005/8/layout/architecture"/>
    <dgm:cxn modelId="{08C53ED6-FD93-4BE2-8ABB-B45C53582C36}" type="presParOf" srcId="{20512C8C-C325-4940-A199-41F1DBC541C4}" destId="{921D307F-B679-4DA7-A677-DCDE6F24176F}" srcOrd="0" destOrd="0" presId="urn:microsoft.com/office/officeart/2005/8/layout/architecture"/>
    <dgm:cxn modelId="{C37D75C6-732B-4FB3-91C4-2EA2381F5854}" type="presParOf" srcId="{921D307F-B679-4DA7-A677-DCDE6F24176F}" destId="{ABFEA7D3-58ED-4FD2-9F42-AA59C51888F8}" srcOrd="0" destOrd="0" presId="urn:microsoft.com/office/officeart/2005/8/layout/architecture"/>
    <dgm:cxn modelId="{C1FA8967-DC84-467C-86F7-BB51CDF0E8DB}" type="presParOf" srcId="{921D307F-B679-4DA7-A677-DCDE6F24176F}" destId="{6A086184-55E6-4684-AE80-BDACAA90E255}" srcOrd="1" destOrd="0" presId="urn:microsoft.com/office/officeart/2005/8/layout/architecture"/>
    <dgm:cxn modelId="{0DD807C3-F18C-4507-8572-F1D3A0E2881F}" type="presParOf" srcId="{921D307F-B679-4DA7-A677-DCDE6F24176F}" destId="{56A619FB-98DF-4560-A8CE-1EE300F3EB3F}" srcOrd="2" destOrd="0" presId="urn:microsoft.com/office/officeart/2005/8/layout/architecture"/>
    <dgm:cxn modelId="{073F51B9-EADE-4210-AC2C-FD01E0611E68}" type="presParOf" srcId="{56A619FB-98DF-4560-A8CE-1EE300F3EB3F}" destId="{CDCF08C1-73D5-45C4-8210-A575F0B0872F}" srcOrd="0" destOrd="0" presId="urn:microsoft.com/office/officeart/2005/8/layout/architecture"/>
    <dgm:cxn modelId="{CEE8088F-3B1D-4A4C-8ECF-5642EFA88E53}" type="presParOf" srcId="{CDCF08C1-73D5-45C4-8210-A575F0B0872F}" destId="{D051CCCC-1699-4935-A4AF-8BD28A9031BF}" srcOrd="0" destOrd="0" presId="urn:microsoft.com/office/officeart/2005/8/layout/architecture"/>
    <dgm:cxn modelId="{D9E0A5B3-9178-4BFB-8100-5F7EDE10E9B6}" type="presParOf" srcId="{CDCF08C1-73D5-45C4-8210-A575F0B0872F}" destId="{17F4A37C-C65C-406C-AB2C-19A4557AAE2C}" srcOrd="1" destOrd="0" presId="urn:microsoft.com/office/officeart/2005/8/layout/architecture"/>
    <dgm:cxn modelId="{3F89F9F0-97B4-4381-8493-9CA3A2DBC683}" type="presParOf" srcId="{56A619FB-98DF-4560-A8CE-1EE300F3EB3F}" destId="{DC285C4D-581C-4713-A401-8E7BC281B65C}" srcOrd="1" destOrd="0" presId="urn:microsoft.com/office/officeart/2005/8/layout/architecture"/>
    <dgm:cxn modelId="{D2D06CE3-2C2C-46CB-A483-248ED463056C}" type="presParOf" srcId="{56A619FB-98DF-4560-A8CE-1EE300F3EB3F}" destId="{87FD7D83-C25B-4FF3-B6A8-94D8DD628AF1}" srcOrd="2" destOrd="0" presId="urn:microsoft.com/office/officeart/2005/8/layout/architecture"/>
    <dgm:cxn modelId="{C868F740-CDEF-4854-8671-BB9FA3D8ACBC}" type="presParOf" srcId="{87FD7D83-C25B-4FF3-B6A8-94D8DD628AF1}" destId="{67BCC8CD-5F76-45A4-A0FF-E2715DA3AC1B}" srcOrd="0" destOrd="0" presId="urn:microsoft.com/office/officeart/2005/8/layout/architecture"/>
    <dgm:cxn modelId="{F1F6ACB9-602B-4DF4-9595-46790111795B}" type="presParOf" srcId="{87FD7D83-C25B-4FF3-B6A8-94D8DD628AF1}" destId="{FF4EAAC2-71B2-4B12-840E-A390D833A9B3}" srcOrd="1" destOrd="0" presId="urn:microsoft.com/office/officeart/2005/8/layout/architecture"/>
    <dgm:cxn modelId="{74DCC75D-A699-4320-8DF1-CB677408F16F}" type="presParOf" srcId="{3A8CC5F0-134D-4760-AC77-7346A65314F0}" destId="{A55E12D5-F697-42F0-9F6B-9D3A70571EA9}" srcOrd="1" destOrd="0" presId="urn:microsoft.com/office/officeart/2005/8/layout/architecture"/>
    <dgm:cxn modelId="{C4EEF327-AF3E-4F35-8AFF-443AE3E5DCC8}" type="presParOf" srcId="{3A8CC5F0-134D-4760-AC77-7346A65314F0}" destId="{D3AC27F6-7DE7-4ABA-BF6B-B09D170BD70B}" srcOrd="2" destOrd="0" presId="urn:microsoft.com/office/officeart/2005/8/layout/architecture"/>
    <dgm:cxn modelId="{F1CF842E-4729-462B-8150-185626579413}" type="presParOf" srcId="{D3AC27F6-7DE7-4ABA-BF6B-B09D170BD70B}" destId="{DD0864EE-2480-4664-A321-6A84AB1C9C9E}" srcOrd="0" destOrd="0" presId="urn:microsoft.com/office/officeart/2005/8/layout/architecture"/>
    <dgm:cxn modelId="{2E35192F-69F6-4672-BED0-97B8EEAEBF09}" type="presParOf" srcId="{D3AC27F6-7DE7-4ABA-BF6B-B09D170BD70B}" destId="{2C634513-47AC-472A-81AF-96CB95C8C15A}"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3FC47-126D-4329-9263-8121585D82C0}">
      <dsp:nvSpPr>
        <dsp:cNvPr id="0" name=""/>
        <dsp:cNvSpPr/>
      </dsp:nvSpPr>
      <dsp:spPr>
        <a:xfrm>
          <a:off x="22827" y="2165701"/>
          <a:ext cx="4443231" cy="962194"/>
        </a:xfrm>
        <a:prstGeom prst="roundRect">
          <a:avLst>
            <a:gd name="adj" fmla="val 10000"/>
          </a:avLst>
        </a:prstGeom>
        <a:solidFill>
          <a:schemeClr val="accent5">
            <a:shade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kumimoji="1" lang="en-US" altLang="ja-JP" sz="4000" kern="1200" dirty="0" err="1" smtClean="0"/>
            <a:t>MainActivity</a:t>
          </a:r>
          <a:endParaRPr kumimoji="1" lang="ja-JP" altLang="en-US" sz="4000" kern="1200" dirty="0"/>
        </a:p>
      </dsp:txBody>
      <dsp:txXfrm>
        <a:off x="51009" y="2193883"/>
        <a:ext cx="4386867" cy="905830"/>
      </dsp:txXfrm>
    </dsp:sp>
    <dsp:sp modelId="{ABFEA7D3-58ED-4FD2-9F42-AA59C51888F8}">
      <dsp:nvSpPr>
        <dsp:cNvPr id="0" name=""/>
        <dsp:cNvSpPr/>
      </dsp:nvSpPr>
      <dsp:spPr>
        <a:xfrm>
          <a:off x="34" y="1082850"/>
          <a:ext cx="4443231" cy="962194"/>
        </a:xfrm>
        <a:prstGeom prst="roundRect">
          <a:avLst>
            <a:gd name="adj" fmla="val 10000"/>
          </a:avLst>
        </a:prstGeom>
        <a:solidFill>
          <a:schemeClr val="accent5">
            <a:shade val="8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kumimoji="1" lang="en-US" altLang="ja-JP" sz="4000" kern="1200" dirty="0" smtClean="0"/>
            <a:t>Fragment</a:t>
          </a:r>
          <a:endParaRPr kumimoji="1" lang="ja-JP" altLang="en-US" sz="4000" kern="1200" dirty="0"/>
        </a:p>
      </dsp:txBody>
      <dsp:txXfrm>
        <a:off x="28216" y="1111032"/>
        <a:ext cx="4386867" cy="905830"/>
      </dsp:txXfrm>
    </dsp:sp>
    <dsp:sp modelId="{D051CCCC-1699-4935-A4AF-8BD28A9031BF}">
      <dsp:nvSpPr>
        <dsp:cNvPr id="0" name=""/>
        <dsp:cNvSpPr/>
      </dsp:nvSpPr>
      <dsp:spPr>
        <a:xfrm>
          <a:off x="34" y="332"/>
          <a:ext cx="2175921" cy="962194"/>
        </a:xfrm>
        <a:prstGeom prst="roundRect">
          <a:avLst>
            <a:gd name="adj" fmla="val 10000"/>
          </a:avLst>
        </a:prstGeom>
        <a:solidFill>
          <a:schemeClr val="accent5">
            <a:tint val="99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err="1" smtClean="0"/>
            <a:t>SensorEventListener</a:t>
          </a:r>
          <a:endParaRPr kumimoji="1" lang="ja-JP" altLang="en-US" sz="1600" kern="1200" dirty="0"/>
        </a:p>
      </dsp:txBody>
      <dsp:txXfrm>
        <a:off x="28216" y="28514"/>
        <a:ext cx="2119557" cy="905830"/>
      </dsp:txXfrm>
    </dsp:sp>
    <dsp:sp modelId="{67BCC8CD-5F76-45A4-A0FF-E2715DA3AC1B}">
      <dsp:nvSpPr>
        <dsp:cNvPr id="0" name=""/>
        <dsp:cNvSpPr/>
      </dsp:nvSpPr>
      <dsp:spPr>
        <a:xfrm>
          <a:off x="2267344" y="332"/>
          <a:ext cx="2175921" cy="962194"/>
        </a:xfrm>
        <a:prstGeom prst="roundRect">
          <a:avLst>
            <a:gd name="adj" fmla="val 10000"/>
          </a:avLst>
        </a:prstGeom>
        <a:solidFill>
          <a:schemeClr val="accent5">
            <a:tint val="99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err="1" smtClean="0"/>
            <a:t>LocationListener</a:t>
          </a:r>
          <a:endParaRPr kumimoji="1" lang="ja-JP" altLang="en-US" sz="1600" kern="1200" dirty="0"/>
        </a:p>
      </dsp:txBody>
      <dsp:txXfrm>
        <a:off x="2295526" y="28514"/>
        <a:ext cx="2119557" cy="905830"/>
      </dsp:txXfrm>
    </dsp:sp>
    <dsp:sp modelId="{DD0864EE-2480-4664-A321-6A84AB1C9C9E}">
      <dsp:nvSpPr>
        <dsp:cNvPr id="0" name=""/>
        <dsp:cNvSpPr/>
      </dsp:nvSpPr>
      <dsp:spPr>
        <a:xfrm>
          <a:off x="4808820" y="2165368"/>
          <a:ext cx="2175921" cy="962194"/>
        </a:xfrm>
        <a:prstGeom prst="roundRect">
          <a:avLst>
            <a:gd name="adj" fmla="val 10000"/>
          </a:avLst>
        </a:prstGeom>
        <a:solidFill>
          <a:schemeClr val="accent5">
            <a:shade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kumimoji="1" lang="en-US" altLang="ja-JP" sz="4000" kern="1200" dirty="0" err="1" smtClean="0"/>
            <a:t>GeoDist</a:t>
          </a:r>
          <a:endParaRPr kumimoji="1" lang="ja-JP" altLang="en-US" sz="4000" kern="1200" dirty="0"/>
        </a:p>
      </dsp:txBody>
      <dsp:txXfrm>
        <a:off x="4837002" y="2193550"/>
        <a:ext cx="2119557" cy="905830"/>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アーキテクチャ レイアウト"/>
  <dgm:desc val="下から上に向かって構築される階層関係を示すのに使用します。 このレイアウトは、別のオブジェクトの上に構築される構造上の要素やオブジェクトを示すのに適しています。"/>
  <dgm:catLst>
    <dgm:cat type="hierarchy" pri="4500"/>
    <dgm:cat type="list" pri="24500"/>
    <dgm:cat type="relationship" pri="105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E7138-145A-4915-88F7-A801E049615E}" type="datetimeFigureOut">
              <a:rPr kumimoji="1" lang="ja-JP" altLang="en-US" smtClean="0"/>
              <a:t>2015/1/28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F9BD-7CF5-49CA-87C4-9B4A8416201F}" type="slidenum">
              <a:rPr kumimoji="1" lang="ja-JP" altLang="en-US" smtClean="0"/>
              <a:t>‹#›</a:t>
            </a:fld>
            <a:endParaRPr kumimoji="1" lang="ja-JP" altLang="en-US"/>
          </a:p>
        </p:txBody>
      </p:sp>
    </p:spTree>
    <p:extLst>
      <p:ext uri="{BB962C8B-B14F-4D97-AF65-F5344CB8AC3E}">
        <p14:creationId xmlns:p14="http://schemas.microsoft.com/office/powerpoint/2010/main" val="21886819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1</a:t>
            </a:fld>
            <a:endParaRPr kumimoji="1" lang="ja-JP" altLang="en-US"/>
          </a:p>
        </p:txBody>
      </p:sp>
    </p:spTree>
    <p:extLst>
      <p:ext uri="{BB962C8B-B14F-4D97-AF65-F5344CB8AC3E}">
        <p14:creationId xmlns:p14="http://schemas.microsoft.com/office/powerpoint/2010/main" val="347375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2</a:t>
            </a:fld>
            <a:endParaRPr kumimoji="1" lang="ja-JP" altLang="en-US"/>
          </a:p>
        </p:txBody>
      </p:sp>
    </p:spTree>
    <p:extLst>
      <p:ext uri="{BB962C8B-B14F-4D97-AF65-F5344CB8AC3E}">
        <p14:creationId xmlns:p14="http://schemas.microsoft.com/office/powerpoint/2010/main" val="344801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3</a:t>
            </a:fld>
            <a:endParaRPr kumimoji="1" lang="ja-JP" altLang="en-US"/>
          </a:p>
        </p:txBody>
      </p:sp>
    </p:spTree>
    <p:extLst>
      <p:ext uri="{BB962C8B-B14F-4D97-AF65-F5344CB8AC3E}">
        <p14:creationId xmlns:p14="http://schemas.microsoft.com/office/powerpoint/2010/main" val="310501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4</a:t>
            </a:fld>
            <a:endParaRPr kumimoji="1" lang="ja-JP" altLang="en-US"/>
          </a:p>
        </p:txBody>
      </p:sp>
    </p:spTree>
    <p:extLst>
      <p:ext uri="{BB962C8B-B14F-4D97-AF65-F5344CB8AC3E}">
        <p14:creationId xmlns:p14="http://schemas.microsoft.com/office/powerpoint/2010/main" val="376682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5</a:t>
            </a:fld>
            <a:endParaRPr kumimoji="1" lang="ja-JP" altLang="en-US"/>
          </a:p>
        </p:txBody>
      </p:sp>
    </p:spTree>
    <p:extLst>
      <p:ext uri="{BB962C8B-B14F-4D97-AF65-F5344CB8AC3E}">
        <p14:creationId xmlns:p14="http://schemas.microsoft.com/office/powerpoint/2010/main" val="376682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6</a:t>
            </a:fld>
            <a:endParaRPr kumimoji="1" lang="ja-JP" altLang="en-US"/>
          </a:p>
        </p:txBody>
      </p:sp>
    </p:spTree>
    <p:extLst>
      <p:ext uri="{BB962C8B-B14F-4D97-AF65-F5344CB8AC3E}">
        <p14:creationId xmlns:p14="http://schemas.microsoft.com/office/powerpoint/2010/main" val="376682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7</a:t>
            </a:fld>
            <a:endParaRPr kumimoji="1" lang="ja-JP" altLang="en-US"/>
          </a:p>
        </p:txBody>
      </p:sp>
    </p:spTree>
    <p:extLst>
      <p:ext uri="{BB962C8B-B14F-4D97-AF65-F5344CB8AC3E}">
        <p14:creationId xmlns:p14="http://schemas.microsoft.com/office/powerpoint/2010/main" val="376682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04F9BD-7CF5-49CA-87C4-9B4A8416201F}" type="slidenum">
              <a:rPr kumimoji="1" lang="ja-JP" altLang="en-US" smtClean="0"/>
              <a:t>8</a:t>
            </a:fld>
            <a:endParaRPr kumimoji="1" lang="ja-JP" altLang="en-US"/>
          </a:p>
        </p:txBody>
      </p:sp>
    </p:spTree>
    <p:extLst>
      <p:ext uri="{BB962C8B-B14F-4D97-AF65-F5344CB8AC3E}">
        <p14:creationId xmlns:p14="http://schemas.microsoft.com/office/powerpoint/2010/main" val="376682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15" name="正方形/長方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正方形/長方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正方形/長方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正方形/長方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正方形/長方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7" name="直線コネクタ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正方形/長方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円/楕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円/楕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スライド番号プレースホルダー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2048F52-C8E8-4A47-8EA3-F34195875EBB}" type="slidenum">
              <a:rPr kumimoji="1" lang="ja-JP" altLang="en-US" smtClean="0"/>
              <a:t>‹#›</a:t>
            </a:fld>
            <a:endParaRPr kumimoji="1" lang="ja-JP" altLang="en-US"/>
          </a:p>
        </p:txBody>
      </p:sp>
      <p:sp>
        <p:nvSpPr>
          <p:cNvPr id="8" name="タイトル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048F52-C8E8-4A47-8EA3-F34195875EBB}"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2"/>
      </p:bgRef>
    </p:bg>
    <p:spTree>
      <p:nvGrpSpPr>
        <p:cNvPr id="1" name=""/>
        <p:cNvGrpSpPr/>
        <p:nvPr/>
      </p:nvGrpSpPr>
      <p:grpSpPr>
        <a:xfrm>
          <a:off x="0" y="0"/>
          <a:ext cx="0" cy="0"/>
          <a:chOff x="0" y="0"/>
          <a:chExt cx="0" cy="0"/>
        </a:xfrm>
      </p:grpSpPr>
      <p:sp>
        <p:nvSpPr>
          <p:cNvPr id="7" name="正方形/長方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正方形/長方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正方形/長方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正方形/長方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正方形/長方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正方形/長方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コネクタ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円/楕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円/楕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6915912" y="3009901"/>
            <a:ext cx="457200" cy="441325"/>
          </a:xfrm>
        </p:spPr>
        <p:txBody>
          <a:bodyPr/>
          <a:lstStyle/>
          <a:p>
            <a:fld id="{B2048F52-C8E8-4A47-8EA3-F34195875EBB}" type="slidenum">
              <a:rPr kumimoji="1" lang="ja-JP" altLang="en-US" smtClean="0"/>
              <a:t>‹#›</a:t>
            </a:fld>
            <a:endParaRPr kumimoji="1" lang="ja-JP" altLang="en-US"/>
          </a:p>
        </p:txBody>
      </p:sp>
      <p:sp>
        <p:nvSpPr>
          <p:cNvPr id="3" name="縦書きテキスト プレースホルダー 2"/>
          <p:cNvSpPr>
            <a:spLocks noGrp="1"/>
          </p:cNvSpPr>
          <p:nvPr>
            <p:ph type="body" orient="vert" idx="1"/>
          </p:nvPr>
        </p:nvSpPr>
        <p:spPr>
          <a:xfrm>
            <a:off x="304800" y="304800"/>
            <a:ext cx="6553200" cy="5821366"/>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2" name="縦書きタイトル 1"/>
          <p:cNvSpPr>
            <a:spLocks noGrp="1"/>
          </p:cNvSpPr>
          <p:nvPr>
            <p:ph type="title" orient="vert"/>
          </p:nvPr>
        </p:nvSpPr>
        <p:spPr>
          <a:xfrm>
            <a:off x="7391400" y="304801"/>
            <a:ext cx="1447800" cy="5851525"/>
          </a:xfrm>
        </p:spPr>
        <p:txBody>
          <a:bodyPr vert="eaVert"/>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4361688" y="1026372"/>
            <a:ext cx="457200" cy="441325"/>
          </a:xfrm>
        </p:spPr>
        <p:txBody>
          <a:bodyPr/>
          <a:lstStyle/>
          <a:p>
            <a:fld id="{B2048F52-C8E8-4A47-8EA3-F34195875EBB}"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301752" y="1527048"/>
            <a:ext cx="8503920" cy="4572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17" name="正方形/長方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正方形/長方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正方形/長方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正方形/長方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正方形/長方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正方形/長方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テキスト プレースホルダー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13" name="正方形/長方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正方形/長方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8" name="直線コネクタ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円/楕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円/楕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2048F52-C8E8-4A47-8EA3-F34195875EBB}" type="slidenum">
              <a:rPr kumimoji="1" lang="ja-JP" altLang="en-US" smtClean="0"/>
              <a:t>‹#›</a:t>
            </a:fld>
            <a:endParaRPr kumimoji="1" lang="ja-JP" altLang="en-US"/>
          </a:p>
        </p:txBody>
      </p:sp>
      <p:sp>
        <p:nvSpPr>
          <p:cNvPr id="2" name="タイトル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01752" y="228600"/>
            <a:ext cx="8534400" cy="758952"/>
          </a:xfrm>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a:xfrm>
            <a:off x="5791200" y="6409944"/>
            <a:ext cx="3044952" cy="365760"/>
          </a:xfrm>
        </p:spPr>
        <p:txBody>
          <a:bodyPr/>
          <a:lstStyle/>
          <a:p>
            <a:fld id="{BF9DF3DC-25AB-4B15-BA5C-6924F5A2A455}" type="datetimeFigureOut">
              <a:rPr kumimoji="1" lang="ja-JP" altLang="en-US" smtClean="0"/>
              <a:t>2015/1/28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048F52-C8E8-4A47-8EA3-F34195875EBB}" type="slidenum">
              <a:rPr kumimoji="1" lang="ja-JP" altLang="en-US" smtClean="0"/>
              <a:t>‹#›</a:t>
            </a:fld>
            <a:endParaRPr kumimoji="1" lang="ja-JP" altLang="en-US"/>
          </a:p>
        </p:txBody>
      </p:sp>
      <p:sp>
        <p:nvSpPr>
          <p:cNvPr id="8" name="直線コネクタ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コンテンツ プレースホルダー 9"/>
          <p:cNvSpPr>
            <a:spLocks noGrp="1"/>
          </p:cNvSpPr>
          <p:nvPr>
            <p:ph sz="half" idx="1"/>
          </p:nvPr>
        </p:nvSpPr>
        <p:spPr>
          <a:xfrm>
            <a:off x="301752" y="1371600"/>
            <a:ext cx="4038600" cy="4681728"/>
          </a:xfrm>
        </p:spPr>
        <p:txBody>
          <a:bodyPr/>
          <a:lstStyle>
            <a:lvl1pPr>
              <a:defRPr sz="2500"/>
            </a:lvl1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コンテンツ プレースホルダー 11"/>
          <p:cNvSpPr>
            <a:spLocks noGrp="1"/>
          </p:cNvSpPr>
          <p:nvPr>
            <p:ph sz="half" idx="2"/>
          </p:nvPr>
        </p:nvSpPr>
        <p:spPr>
          <a:xfrm>
            <a:off x="4800600" y="1371600"/>
            <a:ext cx="4038600" cy="4681728"/>
          </a:xfrm>
        </p:spPr>
        <p:txBody>
          <a:bodyPr/>
          <a:lstStyle>
            <a:lvl1pPr>
              <a:defRPr sz="2500"/>
            </a:lvl1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正方形/長方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正方形/長方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正方形/長方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正方形/長方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正方形/長方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テキスト プレースホルダー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8" name="フッター プレースホルダー 7"/>
          <p:cNvSpPr>
            <a:spLocks noGrp="1"/>
          </p:cNvSpPr>
          <p:nvPr>
            <p:ph type="ftr" sz="quarter" idx="11"/>
          </p:nvPr>
        </p:nvSpPr>
        <p:spPr>
          <a:xfrm>
            <a:off x="304800" y="6409944"/>
            <a:ext cx="3581400" cy="365760"/>
          </a:xfrm>
        </p:spPr>
        <p:txBody>
          <a:bodyPr/>
          <a:lstStyle/>
          <a:p>
            <a:endParaRPr kumimoji="1" lang="ja-JP" altLang="en-US"/>
          </a:p>
        </p:txBody>
      </p:sp>
      <p:sp>
        <p:nvSpPr>
          <p:cNvPr id="15" name="直線コネクタ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正方形/長方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コンテンツ プレースホルダー 23"/>
          <p:cNvSpPr>
            <a:spLocks noGrp="1"/>
          </p:cNvSpPr>
          <p:nvPr>
            <p:ph sz="quarter" idx="2"/>
          </p:nvPr>
        </p:nvSpPr>
        <p:spPr>
          <a:xfrm>
            <a:off x="301752" y="2471383"/>
            <a:ext cx="4041648" cy="3818404"/>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コンテンツ プレースホルダー 25"/>
          <p:cNvSpPr>
            <a:spLocks noGrp="1"/>
          </p:cNvSpPr>
          <p:nvPr>
            <p:ph sz="quarter" idx="4"/>
          </p:nvPr>
        </p:nvSpPr>
        <p:spPr>
          <a:xfrm>
            <a:off x="4800600" y="2471383"/>
            <a:ext cx="4038600" cy="3822192"/>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5" name="円/楕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円/楕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スライド番号プレースホルダー 8"/>
          <p:cNvSpPr>
            <a:spLocks noGrp="1"/>
          </p:cNvSpPr>
          <p:nvPr>
            <p:ph type="sldNum" sz="quarter" idx="12"/>
          </p:nvPr>
        </p:nvSpPr>
        <p:spPr>
          <a:xfrm>
            <a:off x="4343400" y="1042416"/>
            <a:ext cx="457200" cy="441325"/>
          </a:xfrm>
        </p:spPr>
        <p:txBody>
          <a:bodyPr/>
          <a:lstStyle>
            <a:lvl1pPr algn="ctr">
              <a:defRPr/>
            </a:lvl1pPr>
          </a:lstStyle>
          <a:p>
            <a:fld id="{B2048F52-C8E8-4A47-8EA3-F34195875EBB}" type="slidenum">
              <a:rPr kumimoji="1" lang="ja-JP" altLang="en-US" smtClean="0"/>
              <a:t>‹#›</a:t>
            </a:fld>
            <a:endParaRPr kumimoji="1" lang="ja-JP" altLang="en-US"/>
          </a:p>
        </p:txBody>
      </p:sp>
      <p:sp>
        <p:nvSpPr>
          <p:cNvPr id="23" name="タイトル 22"/>
          <p:cNvSpPr>
            <a:spLocks noGrp="1"/>
          </p:cNvSpPr>
          <p:nvPr>
            <p:ph type="title"/>
          </p:nvPr>
        </p:nvSpPr>
        <p:spPr/>
        <p:txBody>
          <a:bodyPr rtlCol="0" anchor="b" anchorCtr="0"/>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a:xfrm>
            <a:off x="4343400" y="1036020"/>
            <a:ext cx="457200" cy="441325"/>
          </a:xfrm>
        </p:spPr>
        <p:txBody>
          <a:bodyPr/>
          <a:lstStyle/>
          <a:p>
            <a:fld id="{B2048F52-C8E8-4A47-8EA3-F34195875EB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正方形/長方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正方形/長方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正方形/長方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正方形/長方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正方形/長方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正方形/長方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付プレースホルダー 1"/>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2048F52-C8E8-4A47-8EA3-F34195875EB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1">
        <a:schemeClr val="bg1"/>
      </p:bgRef>
    </p:bg>
    <p:spTree>
      <p:nvGrpSpPr>
        <p:cNvPr id="1" name=""/>
        <p:cNvGrpSpPr/>
        <p:nvPr/>
      </p:nvGrpSpPr>
      <p:grpSpPr>
        <a:xfrm>
          <a:off x="0" y="0"/>
          <a:ext cx="0" cy="0"/>
          <a:chOff x="0" y="0"/>
          <a:chExt cx="0" cy="0"/>
        </a:xfrm>
      </p:grpSpPr>
      <p:sp>
        <p:nvSpPr>
          <p:cNvPr id="19" name="正方形/長方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正方形/長方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正方形/長方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正方形/長方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正方形/長方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正方形/長方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8" name="正方形/長方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コネクタ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コンテンツ プレースホルダー 19"/>
          <p:cNvSpPr>
            <a:spLocks noGrp="1"/>
          </p:cNvSpPr>
          <p:nvPr>
            <p:ph sz="quarter" idx="1"/>
          </p:nvPr>
        </p:nvSpPr>
        <p:spPr>
          <a:xfrm>
            <a:off x="3124200" y="685800"/>
            <a:ext cx="5638800" cy="54102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0" name="円/楕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円/楕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スライド番号プレースホルダー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2048F52-C8E8-4A47-8EA3-F34195875EBB}" type="slidenum">
              <a:rPr kumimoji="1" lang="ja-JP" altLang="en-US" smtClean="0"/>
              <a:t>‹#›</a:t>
            </a:fld>
            <a:endParaRPr kumimoji="1" lang="ja-JP" altLang="en-US"/>
          </a:p>
        </p:txBody>
      </p:sp>
      <p:sp>
        <p:nvSpPr>
          <p:cNvPr id="21" name="正方形/長方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付プレースホルダー 4"/>
          <p:cNvSpPr>
            <a:spLocks noGrp="1"/>
          </p:cNvSpPr>
          <p:nvPr>
            <p:ph type="dt" sz="half" idx="10"/>
          </p:nvPr>
        </p:nvSpPr>
        <p:spPr/>
        <p:txBody>
          <a:bodyPr/>
          <a:lstStyle/>
          <a:p>
            <a:fld id="{BF9DF3DC-25AB-4B15-BA5C-6924F5A2A455}" type="datetimeFigureOut">
              <a:rPr kumimoji="1" lang="ja-JP" altLang="en-US" smtClean="0"/>
              <a:t>2015/1/28</a:t>
            </a:fld>
            <a:endParaRPr kumimoji="1" lang="ja-JP" altLang="en-US"/>
          </a:p>
        </p:txBody>
      </p:sp>
      <p:sp>
        <p:nvSpPr>
          <p:cNvPr id="6" name="フッター プレースホルダー 5"/>
          <p:cNvSpPr>
            <a:spLocks noGrp="1"/>
          </p:cNvSpPr>
          <p:nvPr>
            <p:ph type="ftr" sz="quarter" idx="11"/>
          </p:nvPr>
        </p:nvSpPr>
        <p:spPr>
          <a:xfrm>
            <a:off x="301752" y="6410848"/>
            <a:ext cx="3383280" cy="365760"/>
          </a:xfrm>
        </p:spPr>
        <p:txBody>
          <a:bodyPr/>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1" name="直線コネクタ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正方形/長方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正方形/長方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正方形/長方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正方形/長方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正方形/長方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正方形/長方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正方形/長方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円/楕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円/楕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スライド番号プレースホルダー 6"/>
          <p:cNvSpPr>
            <a:spLocks noGrp="1"/>
          </p:cNvSpPr>
          <p:nvPr>
            <p:ph type="sldNum" sz="quarter" idx="12"/>
          </p:nvPr>
        </p:nvSpPr>
        <p:spPr>
          <a:xfrm>
            <a:off x="1371600" y="312738"/>
            <a:ext cx="457200" cy="441325"/>
          </a:xfrm>
        </p:spPr>
        <p:txBody>
          <a:bodyPr/>
          <a:lstStyle/>
          <a:p>
            <a:fld id="{B2048F52-C8E8-4A47-8EA3-F34195875EBB}" type="slidenum">
              <a:rPr kumimoji="1" lang="ja-JP" altLang="en-US" smtClean="0"/>
              <a:t>‹#›</a:t>
            </a:fld>
            <a:endParaRPr kumimoji="1" lang="ja-JP" altLang="en-US"/>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3000375" y="609600"/>
            <a:ext cx="5867400" cy="4267200"/>
          </a:xfrm>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22" name="正方形/長方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付プレースホルダー 4"/>
          <p:cNvSpPr>
            <a:spLocks noGrp="1"/>
          </p:cNvSpPr>
          <p:nvPr>
            <p:ph type="dt" sz="half" idx="10"/>
          </p:nvPr>
        </p:nvSpPr>
        <p:spPr>
          <a:xfrm>
            <a:off x="5788152" y="6404984"/>
            <a:ext cx="3044952" cy="365760"/>
          </a:xfrm>
        </p:spPr>
        <p:txBody>
          <a:bodyPr/>
          <a:lstStyle/>
          <a:p>
            <a:fld id="{BF9DF3DC-25AB-4B15-BA5C-6924F5A2A455}" type="datetimeFigureOut">
              <a:rPr kumimoji="1" lang="ja-JP" altLang="en-US" smtClean="0"/>
              <a:t>2015/1/28</a:t>
            </a:fld>
            <a:endParaRPr kumimoji="1" lang="ja-JP" altLang="en-US"/>
          </a:p>
        </p:txBody>
      </p:sp>
      <p:sp>
        <p:nvSpPr>
          <p:cNvPr id="6" name="フッター プレースホルダー 5"/>
          <p:cNvSpPr>
            <a:spLocks noGrp="1"/>
          </p:cNvSpPr>
          <p:nvPr>
            <p:ph type="ftr" sz="quarter" idx="11"/>
          </p:nvPr>
        </p:nvSpPr>
        <p:spPr>
          <a:xfrm>
            <a:off x="301752" y="6410848"/>
            <a:ext cx="3584448" cy="365760"/>
          </a:xfrm>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正方形/長方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正方形/長方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正方形/長方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正方形/長方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正方形/長方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付プレースホルダー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F9DF3DC-25AB-4B15-BA5C-6924F5A2A455}" type="datetimeFigureOut">
              <a:rPr kumimoji="1" lang="ja-JP" altLang="en-US" smtClean="0"/>
              <a:t>2015/1/28</a:t>
            </a:fld>
            <a:endParaRPr kumimoji="1" lang="ja-JP" altLang="en-US"/>
          </a:p>
        </p:txBody>
      </p:sp>
      <p:sp>
        <p:nvSpPr>
          <p:cNvPr id="3" name="フッター プレースホルダー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kumimoji="1" lang="ja-JP" altLang="en-US"/>
          </a:p>
        </p:txBody>
      </p:sp>
      <p:sp>
        <p:nvSpPr>
          <p:cNvPr id="8" name="正方形/長方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コネクタ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円/楕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円/楕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2048F52-C8E8-4A47-8EA3-F34195875EBB}" type="slidenum">
              <a:rPr kumimoji="1" lang="ja-JP" altLang="en-US" smtClean="0"/>
              <a:t>‹#›</a:t>
            </a:fld>
            <a:endParaRPr kumimoji="1" lang="ja-JP" altLang="en-US"/>
          </a:p>
        </p:txBody>
      </p:sp>
      <p:sp>
        <p:nvSpPr>
          <p:cNvPr id="22" name="タイトル プレースホルダー 21"/>
          <p:cNvSpPr>
            <a:spLocks noGrp="1"/>
          </p:cNvSpPr>
          <p:nvPr>
            <p:ph type="title"/>
          </p:nvPr>
        </p:nvSpPr>
        <p:spPr>
          <a:xfrm>
            <a:off x="301752" y="228600"/>
            <a:ext cx="8534400" cy="758952"/>
          </a:xfrm>
          <a:prstGeom prst="rect">
            <a:avLst/>
          </a:prstGeom>
        </p:spPr>
        <p:txBody>
          <a:bodyPr vert="horz" anchor="b">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1"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1"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1"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1"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1"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en-US" altLang="ja-JP" dirty="0" smtClean="0"/>
              <a:t>GPS</a:t>
            </a:r>
            <a:r>
              <a:rPr kumimoji="1" lang="ja-JP" altLang="en-US" dirty="0" smtClean="0"/>
              <a:t>を利用した現在位置からの方位距離計算</a:t>
            </a:r>
            <a:endParaRPr kumimoji="1" lang="ja-JP" altLang="en-US" dirty="0"/>
          </a:p>
        </p:txBody>
      </p:sp>
      <p:sp>
        <p:nvSpPr>
          <p:cNvPr id="2" name="タイトル 1"/>
          <p:cNvSpPr>
            <a:spLocks noGrp="1"/>
          </p:cNvSpPr>
          <p:nvPr>
            <p:ph type="ctrTitle"/>
          </p:nvPr>
        </p:nvSpPr>
        <p:spPr/>
        <p:txBody>
          <a:bodyPr/>
          <a:lstStyle/>
          <a:p>
            <a:r>
              <a:rPr lang="en-US" altLang="ja-JP" dirty="0" smtClean="0"/>
              <a:t>Android </a:t>
            </a:r>
            <a:r>
              <a:rPr lang="ja-JP" altLang="en-US" dirty="0" smtClean="0"/>
              <a:t>卒業作成</a:t>
            </a:r>
            <a:endParaRPr kumimoji="1" lang="ja-JP" altLang="en-US" dirty="0"/>
          </a:p>
        </p:txBody>
      </p:sp>
    </p:spTree>
    <p:extLst>
      <p:ext uri="{BB962C8B-B14F-4D97-AF65-F5344CB8AC3E}">
        <p14:creationId xmlns:p14="http://schemas.microsoft.com/office/powerpoint/2010/main" val="258608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Android</a:t>
            </a:r>
            <a:r>
              <a:rPr kumimoji="1" lang="ja-JP" altLang="en-US" dirty="0" smtClean="0"/>
              <a:t>の</a:t>
            </a:r>
            <a:r>
              <a:rPr kumimoji="1" lang="en-US" altLang="ja-JP" dirty="0" smtClean="0"/>
              <a:t>GPS</a:t>
            </a:r>
            <a:r>
              <a:rPr kumimoji="1" lang="ja-JP" altLang="en-US" dirty="0" smtClean="0"/>
              <a:t>機能を利用し現在位置を取得して、聖地メッカへの方向と距離を計算するアプリを作成しました</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2564904"/>
            <a:ext cx="1984721" cy="3528392"/>
          </a:xfrm>
          <a:prstGeom prst="rect">
            <a:avLst/>
          </a:prstGeom>
        </p:spPr>
      </p:pic>
      <p:sp>
        <p:nvSpPr>
          <p:cNvPr id="6" name="角丸四角形吹き出し 5"/>
          <p:cNvSpPr/>
          <p:nvPr/>
        </p:nvSpPr>
        <p:spPr>
          <a:xfrm>
            <a:off x="4716016" y="2492896"/>
            <a:ext cx="2448272" cy="792088"/>
          </a:xfrm>
          <a:prstGeom prst="wedgeRoundRectCallout">
            <a:avLst>
              <a:gd name="adj1" fmla="val -82573"/>
              <a:gd name="adj2" fmla="val 34229"/>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現在のスマホの向いている１６方位</a:t>
            </a:r>
            <a:endParaRPr kumimoji="1" lang="ja-JP" altLang="en-US" dirty="0"/>
          </a:p>
        </p:txBody>
      </p:sp>
      <p:sp>
        <p:nvSpPr>
          <p:cNvPr id="7" name="角丸四角形吹き出し 6"/>
          <p:cNvSpPr/>
          <p:nvPr/>
        </p:nvSpPr>
        <p:spPr>
          <a:xfrm>
            <a:off x="4709525" y="3429000"/>
            <a:ext cx="2448272" cy="792088"/>
          </a:xfrm>
          <a:prstGeom prst="wedgeRoundRectCallout">
            <a:avLst>
              <a:gd name="adj1" fmla="val -83716"/>
              <a:gd name="adj2" fmla="val -37628"/>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現在位置からメッカまでの距離</a:t>
            </a:r>
            <a:endParaRPr kumimoji="1" lang="ja-JP" altLang="en-US" dirty="0"/>
          </a:p>
        </p:txBody>
      </p:sp>
      <p:sp>
        <p:nvSpPr>
          <p:cNvPr id="8" name="角丸四角形吹き出し 7"/>
          <p:cNvSpPr/>
          <p:nvPr/>
        </p:nvSpPr>
        <p:spPr>
          <a:xfrm>
            <a:off x="4736300" y="4437112"/>
            <a:ext cx="2448272" cy="792088"/>
          </a:xfrm>
          <a:prstGeom prst="wedgeRoundRectCallout">
            <a:avLst>
              <a:gd name="adj1" fmla="val -98960"/>
              <a:gd name="adj2" fmla="val -95349"/>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dirty="0" smtClean="0"/>
              <a:t>メッカの方位</a:t>
            </a:r>
            <a:endParaRPr kumimoji="1" lang="ja-JP" altLang="en-US" dirty="0"/>
          </a:p>
        </p:txBody>
      </p:sp>
      <p:sp>
        <p:nvSpPr>
          <p:cNvPr id="9" name="角丸四角形吹き出し 8"/>
          <p:cNvSpPr/>
          <p:nvPr/>
        </p:nvSpPr>
        <p:spPr>
          <a:xfrm>
            <a:off x="4709525" y="5445224"/>
            <a:ext cx="2448272" cy="792088"/>
          </a:xfrm>
          <a:prstGeom prst="wedgeRoundRectCallout">
            <a:avLst>
              <a:gd name="adj1" fmla="val -105058"/>
              <a:gd name="adj2" fmla="val -9063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dirty="0" smtClean="0"/>
              <a:t>どちらの方にあるかの目安</a:t>
            </a:r>
            <a:endParaRPr kumimoji="1" lang="ja-JP" altLang="en-US" dirty="0"/>
          </a:p>
        </p:txBody>
      </p:sp>
    </p:spTree>
    <p:extLst>
      <p:ext uri="{BB962C8B-B14F-4D97-AF65-F5344CB8AC3E}">
        <p14:creationId xmlns:p14="http://schemas.microsoft.com/office/powerpoint/2010/main" val="392093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プログラム構成</a:t>
            </a:r>
            <a:endParaRPr kumimoji="1" lang="ja-JP" altLang="en-US" dirty="0"/>
          </a:p>
        </p:txBody>
      </p:sp>
      <p:graphicFrame>
        <p:nvGraphicFramePr>
          <p:cNvPr id="4" name="図表 3"/>
          <p:cNvGraphicFramePr/>
          <p:nvPr>
            <p:extLst>
              <p:ext uri="{D42A27DB-BD31-4B8C-83A1-F6EECF244321}">
                <p14:modId xmlns:p14="http://schemas.microsoft.com/office/powerpoint/2010/main" val="3562667943"/>
              </p:ext>
            </p:extLst>
          </p:nvPr>
        </p:nvGraphicFramePr>
        <p:xfrm>
          <a:off x="1259632" y="2924944"/>
          <a:ext cx="6984776" cy="3127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角丸四角形吹き出し 4"/>
          <p:cNvSpPr/>
          <p:nvPr/>
        </p:nvSpPr>
        <p:spPr>
          <a:xfrm>
            <a:off x="7236296" y="3573016"/>
            <a:ext cx="1368152" cy="1224136"/>
          </a:xfrm>
          <a:prstGeom prst="wedgeRoundRectCallout">
            <a:avLst>
              <a:gd name="adj1" fmla="val -20074"/>
              <a:gd name="adj2" fmla="val 76081"/>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dirty="0" smtClean="0"/>
              <a:t>距離計算クラス</a:t>
            </a:r>
            <a:endParaRPr kumimoji="1" lang="ja-JP" altLang="en-US" dirty="0"/>
          </a:p>
        </p:txBody>
      </p:sp>
      <p:sp>
        <p:nvSpPr>
          <p:cNvPr id="6" name="角丸四角形吹き出し 5"/>
          <p:cNvSpPr/>
          <p:nvPr/>
        </p:nvSpPr>
        <p:spPr>
          <a:xfrm>
            <a:off x="1475656" y="2096852"/>
            <a:ext cx="1368152" cy="612068"/>
          </a:xfrm>
          <a:prstGeom prst="wedgeRoundRectCallout">
            <a:avLst>
              <a:gd name="adj1" fmla="val -20074"/>
              <a:gd name="adj2" fmla="val 76081"/>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dirty="0" smtClean="0"/>
              <a:t>方位、加速度</a:t>
            </a:r>
            <a:endParaRPr kumimoji="1" lang="ja-JP" altLang="en-US" dirty="0"/>
          </a:p>
        </p:txBody>
      </p:sp>
      <p:sp>
        <p:nvSpPr>
          <p:cNvPr id="7" name="角丸四角形吹き出し 6"/>
          <p:cNvSpPr/>
          <p:nvPr/>
        </p:nvSpPr>
        <p:spPr>
          <a:xfrm>
            <a:off x="3923928" y="2096852"/>
            <a:ext cx="1368152" cy="612068"/>
          </a:xfrm>
          <a:prstGeom prst="wedgeRoundRectCallout">
            <a:avLst>
              <a:gd name="adj1" fmla="val -20074"/>
              <a:gd name="adj2" fmla="val 76081"/>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dirty="0" smtClean="0"/>
              <a:t>現在位置</a:t>
            </a:r>
            <a:endParaRPr kumimoji="1" lang="ja-JP" altLang="en-US" dirty="0"/>
          </a:p>
        </p:txBody>
      </p:sp>
    </p:spTree>
    <p:extLst>
      <p:ext uri="{BB962C8B-B14F-4D97-AF65-F5344CB8AC3E}">
        <p14:creationId xmlns:p14="http://schemas.microsoft.com/office/powerpoint/2010/main" val="140341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方位、加速度に</a:t>
            </a:r>
            <a:r>
              <a:rPr kumimoji="1" lang="ja-JP" altLang="en-US" dirty="0" smtClean="0"/>
              <a:t>関して</a:t>
            </a:r>
            <a:r>
              <a:rPr kumimoji="1" lang="en-US" altLang="ja-JP" dirty="0" smtClean="0"/>
              <a:t>(</a:t>
            </a:r>
            <a:r>
              <a:rPr kumimoji="1" lang="ja-JP" altLang="en-US" dirty="0" smtClean="0"/>
              <a:t>設定</a:t>
            </a:r>
            <a:r>
              <a:rPr kumimoji="1" lang="en-US" altLang="ja-JP" dirty="0" smtClean="0"/>
              <a:t>)</a:t>
            </a:r>
          </a:p>
        </p:txBody>
      </p:sp>
      <p:sp>
        <p:nvSpPr>
          <p:cNvPr id="4" name="テキスト ボックス 3"/>
          <p:cNvSpPr txBox="1"/>
          <p:nvPr/>
        </p:nvSpPr>
        <p:spPr>
          <a:xfrm>
            <a:off x="1187624" y="2204864"/>
            <a:ext cx="7056784" cy="3485570"/>
          </a:xfrm>
          <a:prstGeom prst="rect">
            <a:avLst/>
          </a:prstGeom>
          <a:solidFill>
            <a:schemeClr val="accent3">
              <a:lumMod val="20000"/>
              <a:lumOff val="80000"/>
            </a:schemeClr>
          </a:solidFill>
        </p:spPr>
        <p:txBody>
          <a:bodyPr wrap="square" rtlCol="0">
            <a:spAutoFit/>
          </a:bodyPr>
          <a:lstStyle/>
          <a:p>
            <a:r>
              <a:rPr lang="en-US" altLang="ja-JP" sz="1050" b="1" dirty="0"/>
              <a:t>public static class </a:t>
            </a:r>
            <a:r>
              <a:rPr lang="en-US" altLang="ja-JP" sz="1050" b="1" dirty="0" err="1"/>
              <a:t>PlaceholderFragment</a:t>
            </a:r>
            <a:r>
              <a:rPr lang="en-US" altLang="ja-JP" sz="1050" b="1" dirty="0"/>
              <a:t> extends Fragment implements </a:t>
            </a:r>
            <a:r>
              <a:rPr lang="en-US" altLang="ja-JP" sz="1050" b="1" dirty="0" err="1"/>
              <a:t>SensorEventListener</a:t>
            </a:r>
            <a:r>
              <a:rPr lang="en-US" altLang="ja-JP" sz="1050" b="1" dirty="0"/>
              <a:t>,</a:t>
            </a:r>
          </a:p>
          <a:p>
            <a:r>
              <a:rPr lang="en-US" altLang="ja-JP" sz="1050" dirty="0"/>
              <a:t> </a:t>
            </a:r>
            <a:r>
              <a:rPr lang="en-US" altLang="ja-JP" sz="1050" dirty="0" err="1"/>
              <a:t>LocationListener</a:t>
            </a:r>
            <a:r>
              <a:rPr lang="en-US" altLang="ja-JP" sz="1050" dirty="0"/>
              <a:t>,</a:t>
            </a:r>
          </a:p>
          <a:p>
            <a:r>
              <a:rPr lang="en-US" altLang="ja-JP" sz="1050" dirty="0"/>
              <a:t> </a:t>
            </a:r>
            <a:r>
              <a:rPr lang="en-US" altLang="ja-JP" sz="1050" dirty="0" err="1"/>
              <a:t>ActionBar.OnNavigationListener</a:t>
            </a:r>
            <a:r>
              <a:rPr lang="en-US" altLang="ja-JP" sz="1050" dirty="0"/>
              <a:t> {</a:t>
            </a:r>
          </a:p>
          <a:p>
            <a:r>
              <a:rPr lang="ja-JP" altLang="en-US" sz="1050" b="1" dirty="0" smtClean="0"/>
              <a:t>　　</a:t>
            </a:r>
            <a:r>
              <a:rPr lang="en-US" altLang="ja-JP" sz="1050" b="1" dirty="0" smtClean="0"/>
              <a:t>private </a:t>
            </a:r>
            <a:r>
              <a:rPr lang="en-US" altLang="ja-JP" sz="1050" b="1" dirty="0" err="1"/>
              <a:t>SensorManager</a:t>
            </a:r>
            <a:r>
              <a:rPr lang="en-US" altLang="ja-JP" sz="1050" b="1" dirty="0"/>
              <a:t> </a:t>
            </a:r>
            <a:r>
              <a:rPr lang="en-US" altLang="ja-JP" sz="1050" b="1" dirty="0" err="1"/>
              <a:t>mSensorManager</a:t>
            </a:r>
            <a:r>
              <a:rPr lang="en-US" altLang="ja-JP" sz="1050" b="1" dirty="0"/>
              <a:t>;   // </a:t>
            </a:r>
            <a:r>
              <a:rPr lang="ja-JP" altLang="en-US" sz="1050" b="1" dirty="0"/>
              <a:t>センサマネージャ</a:t>
            </a:r>
          </a:p>
          <a:p>
            <a:r>
              <a:rPr lang="en-US" altLang="ja-JP" sz="1050" dirty="0"/>
              <a:t>   </a:t>
            </a:r>
            <a:r>
              <a:rPr lang="ja-JP" altLang="en-US" sz="1050" dirty="0" smtClean="0"/>
              <a:t>　</a:t>
            </a:r>
            <a:r>
              <a:rPr lang="en-US" altLang="ja-JP" sz="1050" dirty="0" smtClean="0"/>
              <a:t> </a:t>
            </a:r>
            <a:r>
              <a:rPr lang="en-US" altLang="ja-JP" sz="1050" b="1" dirty="0"/>
              <a:t>private Sensor </a:t>
            </a:r>
            <a:r>
              <a:rPr lang="en-US" altLang="ja-JP" sz="1050" b="1" dirty="0" err="1"/>
              <a:t>mAccelerometer</a:t>
            </a:r>
            <a:r>
              <a:rPr lang="en-US" altLang="ja-JP" sz="1050" b="1" dirty="0"/>
              <a:t>;  // </a:t>
            </a:r>
            <a:r>
              <a:rPr lang="ja-JP" altLang="en-US" sz="1050" b="1" dirty="0"/>
              <a:t>加速度センサ</a:t>
            </a:r>
          </a:p>
          <a:p>
            <a:r>
              <a:rPr lang="en-US" altLang="ja-JP" sz="1050" dirty="0"/>
              <a:t>   </a:t>
            </a:r>
            <a:r>
              <a:rPr lang="ja-JP" altLang="en-US" sz="1050" dirty="0" smtClean="0"/>
              <a:t>　</a:t>
            </a:r>
            <a:r>
              <a:rPr lang="en-US" altLang="ja-JP" sz="1050" dirty="0" smtClean="0"/>
              <a:t> </a:t>
            </a:r>
            <a:r>
              <a:rPr lang="en-US" altLang="ja-JP" sz="1050" b="1" dirty="0"/>
              <a:t>private Sensor </a:t>
            </a:r>
            <a:r>
              <a:rPr lang="en-US" altLang="ja-JP" sz="1050" b="1" dirty="0" err="1"/>
              <a:t>mMagneticField</a:t>
            </a:r>
            <a:r>
              <a:rPr lang="en-US" altLang="ja-JP" sz="1050" b="1" dirty="0"/>
              <a:t>;  // </a:t>
            </a:r>
            <a:r>
              <a:rPr lang="ja-JP" altLang="en-US" sz="1050" b="1" dirty="0"/>
              <a:t>磁気</a:t>
            </a:r>
            <a:r>
              <a:rPr lang="ja-JP" altLang="en-US" sz="1050" b="1" dirty="0" smtClean="0"/>
              <a:t>センサ</a:t>
            </a:r>
            <a:endParaRPr lang="en-US" altLang="ja-JP" sz="1050" b="1" dirty="0" smtClean="0"/>
          </a:p>
          <a:p>
            <a:endParaRPr kumimoji="1" lang="en-US" altLang="ja-JP" sz="1050" b="1" dirty="0"/>
          </a:p>
          <a:p>
            <a:pPr lvl="1"/>
            <a:r>
              <a:rPr lang="en-US" altLang="ja-JP" sz="1050" dirty="0"/>
              <a:t>@Override</a:t>
            </a:r>
          </a:p>
          <a:p>
            <a:pPr lvl="1"/>
            <a:r>
              <a:rPr lang="en-US" altLang="ja-JP" sz="1050" b="1" dirty="0"/>
              <a:t>public View </a:t>
            </a:r>
            <a:r>
              <a:rPr lang="en-US" altLang="ja-JP" sz="1050" b="1" dirty="0" err="1"/>
              <a:t>onCreateView</a:t>
            </a:r>
            <a:r>
              <a:rPr lang="en-US" altLang="ja-JP" sz="1050" b="1" dirty="0"/>
              <a:t>(</a:t>
            </a:r>
            <a:r>
              <a:rPr lang="en-US" altLang="ja-JP" sz="1050" b="1" dirty="0" err="1"/>
              <a:t>LayoutInflater</a:t>
            </a:r>
            <a:r>
              <a:rPr lang="en-US" altLang="ja-JP" sz="1050" b="1" dirty="0"/>
              <a:t> </a:t>
            </a:r>
            <a:r>
              <a:rPr lang="en-US" altLang="ja-JP" sz="1050" b="1" dirty="0" err="1"/>
              <a:t>inflater</a:t>
            </a:r>
            <a:r>
              <a:rPr lang="en-US" altLang="ja-JP" sz="1050" b="1" dirty="0"/>
              <a:t>, </a:t>
            </a:r>
            <a:r>
              <a:rPr lang="en-US" altLang="ja-JP" sz="1050" b="1" dirty="0" err="1"/>
              <a:t>ViewGroup</a:t>
            </a:r>
            <a:r>
              <a:rPr lang="en-US" altLang="ja-JP" sz="1050" b="1" dirty="0"/>
              <a:t> container,</a:t>
            </a:r>
          </a:p>
          <a:p>
            <a:pPr lvl="1"/>
            <a:r>
              <a:rPr lang="en-US" altLang="ja-JP" sz="1050" dirty="0"/>
              <a:t>Bundle </a:t>
            </a:r>
            <a:r>
              <a:rPr lang="en-US" altLang="ja-JP" sz="1050" dirty="0" err="1"/>
              <a:t>savedInstanceState</a:t>
            </a:r>
            <a:r>
              <a:rPr lang="en-US" altLang="ja-JP" sz="1050" dirty="0"/>
              <a:t>) {</a:t>
            </a:r>
          </a:p>
          <a:p>
            <a:pPr lvl="1"/>
            <a:endParaRPr lang="ja-JP" altLang="en-US" sz="1050" dirty="0"/>
          </a:p>
          <a:p>
            <a:pPr lvl="2"/>
            <a:r>
              <a:rPr lang="en-US" altLang="ja-JP" sz="1050" dirty="0"/>
              <a:t>// </a:t>
            </a:r>
            <a:r>
              <a:rPr lang="ja-JP" altLang="en-US" sz="1050" dirty="0"/>
              <a:t>センサーを取り出す</a:t>
            </a:r>
          </a:p>
          <a:p>
            <a:pPr lvl="2"/>
            <a:r>
              <a:rPr lang="en-US" altLang="ja-JP" sz="1050" dirty="0"/>
              <a:t>        </a:t>
            </a:r>
            <a:r>
              <a:rPr lang="en-US" altLang="ja-JP" sz="1050" b="1" dirty="0" err="1"/>
              <a:t>this.mSensorManager</a:t>
            </a:r>
            <a:r>
              <a:rPr lang="en-US" altLang="ja-JP" sz="1050" b="1" dirty="0"/>
              <a:t> = (</a:t>
            </a:r>
            <a:r>
              <a:rPr lang="en-US" altLang="ja-JP" sz="1050" b="1" dirty="0" err="1"/>
              <a:t>SensorManager</a:t>
            </a:r>
            <a:r>
              <a:rPr lang="en-US" altLang="ja-JP" sz="1050" b="1" dirty="0"/>
              <a:t>)</a:t>
            </a:r>
            <a:r>
              <a:rPr lang="en-US" altLang="ja-JP" sz="1050" b="1" dirty="0" err="1"/>
              <a:t>context.getSystemService</a:t>
            </a:r>
            <a:r>
              <a:rPr lang="en-US" altLang="ja-JP" sz="1050" b="1" dirty="0"/>
              <a:t>(</a:t>
            </a:r>
            <a:r>
              <a:rPr lang="en-US" altLang="ja-JP" sz="1050" b="1" dirty="0" err="1"/>
              <a:t>Context.</a:t>
            </a:r>
            <a:r>
              <a:rPr lang="en-US" altLang="ja-JP" sz="1050" b="1" i="1" dirty="0" err="1"/>
              <a:t>SENSOR_SERVICE</a:t>
            </a:r>
            <a:r>
              <a:rPr lang="en-US" altLang="ja-JP" sz="1050" b="1" i="1" dirty="0"/>
              <a:t>);</a:t>
            </a:r>
          </a:p>
          <a:p>
            <a:pPr lvl="2"/>
            <a:r>
              <a:rPr lang="en-US" altLang="ja-JP" sz="1050" dirty="0"/>
              <a:t>        </a:t>
            </a:r>
            <a:r>
              <a:rPr lang="en-US" altLang="ja-JP" sz="1050" b="1" dirty="0" err="1"/>
              <a:t>this.mAccelerometer</a:t>
            </a:r>
            <a:r>
              <a:rPr lang="en-US" altLang="ja-JP" sz="1050" b="1" dirty="0"/>
              <a:t> = </a:t>
            </a:r>
            <a:r>
              <a:rPr lang="en-US" altLang="ja-JP" sz="1050" b="1" dirty="0" err="1"/>
              <a:t>this.mSensorManager.getDefaultSensor</a:t>
            </a:r>
            <a:r>
              <a:rPr lang="en-US" altLang="ja-JP" sz="1050" b="1" dirty="0"/>
              <a:t>(</a:t>
            </a:r>
            <a:r>
              <a:rPr lang="en-US" altLang="ja-JP" sz="1050" b="1" dirty="0" err="1"/>
              <a:t>Sensor.</a:t>
            </a:r>
            <a:r>
              <a:rPr lang="en-US" altLang="ja-JP" sz="1050" b="1" i="1" dirty="0" err="1"/>
              <a:t>TYPE_ACCELEROMETER</a:t>
            </a:r>
            <a:r>
              <a:rPr lang="en-US" altLang="ja-JP" sz="1050" b="1" i="1" dirty="0"/>
              <a:t>);</a:t>
            </a:r>
          </a:p>
          <a:p>
            <a:pPr lvl="2"/>
            <a:r>
              <a:rPr lang="en-US" altLang="ja-JP" sz="1050" dirty="0"/>
              <a:t>        </a:t>
            </a:r>
            <a:r>
              <a:rPr lang="en-US" altLang="ja-JP" sz="1050" b="1" dirty="0" err="1"/>
              <a:t>this.mMagneticField</a:t>
            </a:r>
            <a:r>
              <a:rPr lang="en-US" altLang="ja-JP" sz="1050" b="1" dirty="0"/>
              <a:t> = </a:t>
            </a:r>
            <a:r>
              <a:rPr lang="en-US" altLang="ja-JP" sz="1050" b="1" dirty="0" err="1"/>
              <a:t>this.mSensorManager.getDefaultSensor</a:t>
            </a:r>
            <a:r>
              <a:rPr lang="en-US" altLang="ja-JP" sz="1050" b="1" dirty="0"/>
              <a:t>(</a:t>
            </a:r>
            <a:r>
              <a:rPr lang="en-US" altLang="ja-JP" sz="1050" b="1" dirty="0" err="1"/>
              <a:t>Sensor.</a:t>
            </a:r>
            <a:r>
              <a:rPr lang="en-US" altLang="ja-JP" sz="1050" b="1" i="1" dirty="0" err="1"/>
              <a:t>TYPE_MAGNETIC_FIELD</a:t>
            </a:r>
            <a:r>
              <a:rPr lang="en-US" altLang="ja-JP" sz="1050" b="1" i="1" dirty="0"/>
              <a:t>);</a:t>
            </a:r>
          </a:p>
          <a:p>
            <a:pPr lvl="2"/>
            <a:endParaRPr lang="ja-JP" altLang="en-US" sz="1050" dirty="0"/>
          </a:p>
          <a:p>
            <a:pPr lvl="2"/>
            <a:r>
              <a:rPr lang="en-US" altLang="ja-JP" sz="1050" dirty="0"/>
              <a:t>        </a:t>
            </a:r>
            <a:r>
              <a:rPr lang="en-US" altLang="ja-JP" sz="1050" b="1" dirty="0"/>
              <a:t>return </a:t>
            </a:r>
            <a:r>
              <a:rPr lang="en-US" altLang="ja-JP" sz="1050" b="1" dirty="0" err="1"/>
              <a:t>rootView</a:t>
            </a:r>
            <a:r>
              <a:rPr lang="en-US" altLang="ja-JP" sz="1050" b="1" dirty="0"/>
              <a:t>;</a:t>
            </a:r>
          </a:p>
          <a:p>
            <a:pPr lvl="1"/>
            <a:r>
              <a:rPr lang="en-US" altLang="ja-JP" sz="1050" dirty="0"/>
              <a:t>}</a:t>
            </a:r>
            <a:endParaRPr kumimoji="1" lang="ja-JP" altLang="en-US" sz="1050" dirty="0"/>
          </a:p>
        </p:txBody>
      </p:sp>
    </p:spTree>
    <p:extLst>
      <p:ext uri="{BB962C8B-B14F-4D97-AF65-F5344CB8AC3E}">
        <p14:creationId xmlns:p14="http://schemas.microsoft.com/office/powerpoint/2010/main" val="17439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方位、加速度に</a:t>
            </a:r>
            <a:r>
              <a:rPr kumimoji="1" lang="ja-JP" altLang="en-US" dirty="0" smtClean="0"/>
              <a:t>関して</a:t>
            </a:r>
            <a:r>
              <a:rPr kumimoji="1" lang="en-US" altLang="ja-JP" dirty="0" smtClean="0"/>
              <a:t>(Sensor</a:t>
            </a:r>
            <a:r>
              <a:rPr kumimoji="1" lang="ja-JP" altLang="en-US" dirty="0" smtClean="0"/>
              <a:t>の変異で作動</a:t>
            </a:r>
            <a:r>
              <a:rPr kumimoji="1" lang="en-US" altLang="ja-JP" dirty="0" smtClean="0"/>
              <a:t>)</a:t>
            </a:r>
          </a:p>
        </p:txBody>
      </p:sp>
      <p:sp>
        <p:nvSpPr>
          <p:cNvPr id="4" name="テキスト ボックス 3"/>
          <p:cNvSpPr txBox="1"/>
          <p:nvPr/>
        </p:nvSpPr>
        <p:spPr>
          <a:xfrm>
            <a:off x="323528" y="1988840"/>
            <a:ext cx="4320480" cy="4131900"/>
          </a:xfrm>
          <a:prstGeom prst="rect">
            <a:avLst/>
          </a:prstGeom>
          <a:solidFill>
            <a:schemeClr val="accent3">
              <a:lumMod val="20000"/>
              <a:lumOff val="80000"/>
            </a:schemeClr>
          </a:solidFill>
        </p:spPr>
        <p:txBody>
          <a:bodyPr wrap="square" rtlCol="0">
            <a:spAutoFit/>
          </a:bodyPr>
          <a:lstStyle/>
          <a:p>
            <a:r>
              <a:rPr lang="en-US" altLang="ja-JP" sz="1050" dirty="0"/>
              <a:t>@Override</a:t>
            </a:r>
          </a:p>
          <a:p>
            <a:r>
              <a:rPr lang="en-US" altLang="ja-JP" sz="1050" b="1" dirty="0"/>
              <a:t>public void </a:t>
            </a:r>
            <a:r>
              <a:rPr lang="en-US" altLang="ja-JP" sz="1050" b="1" dirty="0" err="1"/>
              <a:t>onSensorChanged</a:t>
            </a:r>
            <a:r>
              <a:rPr lang="en-US" altLang="ja-JP" sz="1050" b="1" dirty="0"/>
              <a:t>(</a:t>
            </a:r>
            <a:r>
              <a:rPr lang="en-US" altLang="ja-JP" sz="1050" b="1" dirty="0" err="1"/>
              <a:t>SensorEvent</a:t>
            </a:r>
            <a:r>
              <a:rPr lang="en-US" altLang="ja-JP" sz="1050" b="1" dirty="0"/>
              <a:t> event) {</a:t>
            </a:r>
          </a:p>
          <a:p>
            <a:r>
              <a:rPr lang="en-US" altLang="ja-JP" sz="1050" dirty="0"/>
              <a:t>// </a:t>
            </a:r>
            <a:r>
              <a:rPr lang="en-US" altLang="ja-JP" sz="1050" b="1" dirty="0"/>
              <a:t>TODO</a:t>
            </a:r>
            <a:r>
              <a:rPr lang="ja-JP" altLang="en-US" sz="1050" b="1" dirty="0"/>
              <a:t> 自動生成されたメソッド・スタブ</a:t>
            </a:r>
          </a:p>
          <a:p>
            <a:r>
              <a:rPr lang="ja-JP" altLang="en-US" sz="1050" dirty="0" smtClean="0"/>
              <a:t>        </a:t>
            </a:r>
            <a:r>
              <a:rPr lang="en-US" altLang="ja-JP" sz="1050" dirty="0"/>
              <a:t>// </a:t>
            </a:r>
            <a:r>
              <a:rPr lang="ja-JP" altLang="en-US" sz="1050" dirty="0"/>
              <a:t>センサーごとの処理</a:t>
            </a:r>
          </a:p>
          <a:p>
            <a:r>
              <a:rPr lang="en-US" altLang="ja-JP" sz="1050" dirty="0"/>
              <a:t>        </a:t>
            </a:r>
            <a:r>
              <a:rPr lang="en-US" altLang="ja-JP" sz="1050" b="1" dirty="0"/>
              <a:t>if (</a:t>
            </a:r>
            <a:r>
              <a:rPr lang="en-US" altLang="ja-JP" sz="1050" b="1" dirty="0" err="1"/>
              <a:t>event.sensor</a:t>
            </a:r>
            <a:r>
              <a:rPr lang="en-US" altLang="ja-JP" sz="1050" b="1" dirty="0"/>
              <a:t>==</a:t>
            </a:r>
            <a:r>
              <a:rPr lang="en-US" altLang="ja-JP" sz="1050" b="1" dirty="0" err="1"/>
              <a:t>this.mAccelerometer</a:t>
            </a:r>
            <a:r>
              <a:rPr lang="en-US" altLang="ja-JP" sz="1050" b="1" dirty="0"/>
              <a:t>){</a:t>
            </a:r>
          </a:p>
          <a:p>
            <a:r>
              <a:rPr lang="ja-JP" altLang="en-US" sz="1050" dirty="0"/>
              <a:t>        </a:t>
            </a:r>
            <a:r>
              <a:rPr lang="en-US" altLang="ja-JP" sz="1050" dirty="0"/>
              <a:t>// </a:t>
            </a:r>
            <a:r>
              <a:rPr lang="ja-JP" altLang="en-US" sz="1050" dirty="0"/>
              <a:t>加速度センサー</a:t>
            </a:r>
          </a:p>
          <a:p>
            <a:r>
              <a:rPr lang="en-US" altLang="ja-JP" sz="1050" dirty="0"/>
              <a:t>            </a:t>
            </a:r>
            <a:r>
              <a:rPr lang="en-US" altLang="ja-JP" sz="1050" b="1" dirty="0" err="1"/>
              <a:t>this.mAccelerometerValue</a:t>
            </a:r>
            <a:r>
              <a:rPr lang="en-US" altLang="ja-JP" sz="1050" b="1" dirty="0"/>
              <a:t> = </a:t>
            </a:r>
            <a:r>
              <a:rPr lang="en-US" altLang="ja-JP" sz="1050" b="1" dirty="0" err="1"/>
              <a:t>event.values.clone</a:t>
            </a:r>
            <a:r>
              <a:rPr lang="en-US" altLang="ja-JP" sz="1050" b="1" dirty="0"/>
              <a:t>();</a:t>
            </a:r>
          </a:p>
          <a:p>
            <a:r>
              <a:rPr lang="ja-JP" altLang="en-US" sz="1050" dirty="0"/>
              <a:t>        </a:t>
            </a:r>
            <a:r>
              <a:rPr lang="en-US" altLang="ja-JP" sz="1050" dirty="0"/>
              <a:t>}</a:t>
            </a:r>
          </a:p>
          <a:p>
            <a:r>
              <a:rPr lang="ja-JP" altLang="en-US" sz="1050" dirty="0"/>
              <a:t>        </a:t>
            </a:r>
            <a:r>
              <a:rPr lang="en-US" altLang="ja-JP" sz="1050" dirty="0"/>
              <a:t>// </a:t>
            </a:r>
            <a:r>
              <a:rPr lang="ja-JP" altLang="en-US" sz="1050" dirty="0"/>
              <a:t>磁気センサー</a:t>
            </a:r>
          </a:p>
          <a:p>
            <a:r>
              <a:rPr lang="en-US" altLang="ja-JP" sz="1050" dirty="0"/>
              <a:t>        </a:t>
            </a:r>
            <a:r>
              <a:rPr lang="en-US" altLang="ja-JP" sz="1050" b="1" dirty="0"/>
              <a:t>else if (</a:t>
            </a:r>
            <a:r>
              <a:rPr lang="en-US" altLang="ja-JP" sz="1050" b="1" dirty="0" err="1"/>
              <a:t>event.sensor</a:t>
            </a:r>
            <a:r>
              <a:rPr lang="en-US" altLang="ja-JP" sz="1050" b="1" dirty="0"/>
              <a:t>== </a:t>
            </a:r>
            <a:r>
              <a:rPr lang="en-US" altLang="ja-JP" sz="1050" b="1" dirty="0" err="1"/>
              <a:t>this.mMagneticField</a:t>
            </a:r>
            <a:r>
              <a:rPr lang="en-US" altLang="ja-JP" sz="1050" b="1" dirty="0"/>
              <a:t>) {</a:t>
            </a:r>
          </a:p>
          <a:p>
            <a:r>
              <a:rPr lang="ja-JP" altLang="en-US" sz="1050" b="1" dirty="0"/>
              <a:t>　</a:t>
            </a:r>
            <a:r>
              <a:rPr lang="ja-JP" altLang="en-US" sz="1050" b="1" dirty="0" smtClean="0"/>
              <a:t>　　　</a:t>
            </a:r>
            <a:r>
              <a:rPr lang="en-US" altLang="ja-JP" sz="1050" b="1" dirty="0" err="1" smtClean="0"/>
              <a:t>this.mMagneticFieldValue</a:t>
            </a:r>
            <a:r>
              <a:rPr lang="en-US" altLang="ja-JP" sz="1050" b="1" dirty="0" smtClean="0"/>
              <a:t> </a:t>
            </a:r>
            <a:r>
              <a:rPr lang="en-US" altLang="ja-JP" sz="1050" b="1" dirty="0"/>
              <a:t>= </a:t>
            </a:r>
            <a:r>
              <a:rPr lang="en-US" altLang="ja-JP" sz="1050" b="1" dirty="0" err="1"/>
              <a:t>event.values.clone</a:t>
            </a:r>
            <a:r>
              <a:rPr lang="en-US" altLang="ja-JP" sz="1050" b="1" dirty="0"/>
              <a:t>();</a:t>
            </a:r>
          </a:p>
          <a:p>
            <a:r>
              <a:rPr lang="en-US" altLang="ja-JP" sz="1050" dirty="0"/>
              <a:t>            </a:t>
            </a:r>
            <a:r>
              <a:rPr lang="en-US" altLang="ja-JP" sz="1050" b="1" dirty="0" err="1"/>
              <a:t>this.mValidMagneticFiled</a:t>
            </a:r>
            <a:r>
              <a:rPr lang="en-US" altLang="ja-JP" sz="1050" b="1" dirty="0"/>
              <a:t> = true;</a:t>
            </a:r>
          </a:p>
          <a:p>
            <a:r>
              <a:rPr lang="ja-JP" altLang="en-US" sz="1050" dirty="0"/>
              <a:t>        </a:t>
            </a:r>
            <a:r>
              <a:rPr lang="en-US" altLang="ja-JP" sz="1050" dirty="0"/>
              <a:t>}</a:t>
            </a:r>
          </a:p>
          <a:p>
            <a:endParaRPr lang="ja-JP" altLang="en-US" sz="1050" dirty="0"/>
          </a:p>
          <a:p>
            <a:r>
              <a:rPr lang="ja-JP" altLang="en-US" sz="1050" dirty="0"/>
              <a:t>        </a:t>
            </a:r>
            <a:r>
              <a:rPr lang="en-US" altLang="ja-JP" sz="1050" dirty="0"/>
              <a:t>// </a:t>
            </a:r>
            <a:r>
              <a:rPr lang="ja-JP" altLang="en-US" sz="1050" dirty="0"/>
              <a:t>値が更新された角度を出す準備ができた</a:t>
            </a:r>
          </a:p>
          <a:p>
            <a:r>
              <a:rPr lang="en-US" altLang="ja-JP" sz="1050" dirty="0"/>
              <a:t>        </a:t>
            </a:r>
            <a:r>
              <a:rPr lang="en-US" altLang="ja-JP" sz="1050" b="1" dirty="0"/>
              <a:t>if (</a:t>
            </a:r>
            <a:r>
              <a:rPr lang="en-US" altLang="ja-JP" sz="1050" b="1" dirty="0" err="1"/>
              <a:t>this.mValidMagneticFiled</a:t>
            </a:r>
            <a:r>
              <a:rPr lang="en-US" altLang="ja-JP" sz="1050" b="1" dirty="0"/>
              <a:t>) {</a:t>
            </a:r>
          </a:p>
          <a:p>
            <a:r>
              <a:rPr lang="ja-JP" altLang="en-US" sz="1050" dirty="0"/>
              <a:t>            </a:t>
            </a:r>
            <a:r>
              <a:rPr lang="en-US" altLang="ja-JP" sz="1050" dirty="0"/>
              <a:t>// </a:t>
            </a:r>
            <a:r>
              <a:rPr lang="ja-JP" altLang="en-US" sz="1050" dirty="0"/>
              <a:t>方位を出すための変換行列</a:t>
            </a:r>
          </a:p>
          <a:p>
            <a:r>
              <a:rPr lang="en-US" altLang="ja-JP" sz="1050" dirty="0"/>
              <a:t>            </a:t>
            </a:r>
            <a:r>
              <a:rPr lang="en-US" altLang="ja-JP" sz="1050" b="1" dirty="0"/>
              <a:t>float[] rotate = new float[16]; // </a:t>
            </a:r>
            <a:r>
              <a:rPr lang="ja-JP" altLang="en-US" sz="1050" b="1" dirty="0"/>
              <a:t>傾斜行列？</a:t>
            </a:r>
          </a:p>
          <a:p>
            <a:r>
              <a:rPr lang="en-US" altLang="ja-JP" sz="1050" dirty="0"/>
              <a:t>            </a:t>
            </a:r>
            <a:r>
              <a:rPr lang="en-US" altLang="ja-JP" sz="1050" b="1" dirty="0"/>
              <a:t>float[] inclination = new float[16];    // </a:t>
            </a:r>
            <a:r>
              <a:rPr lang="ja-JP" altLang="en-US" sz="1050" b="1" dirty="0"/>
              <a:t>回転行列</a:t>
            </a:r>
          </a:p>
          <a:p>
            <a:endParaRPr lang="ja-JP" altLang="en-US" sz="1050" dirty="0"/>
          </a:p>
          <a:p>
            <a:r>
              <a:rPr lang="ja-JP" altLang="en-US" sz="1050" dirty="0"/>
              <a:t>            </a:t>
            </a:r>
            <a:r>
              <a:rPr lang="en-US" altLang="ja-JP" sz="1050" dirty="0"/>
              <a:t>// </a:t>
            </a:r>
            <a:r>
              <a:rPr lang="ja-JP" altLang="en-US" sz="1050" dirty="0"/>
              <a:t>うまいこと変換行列を作ってくれるらしい</a:t>
            </a:r>
          </a:p>
          <a:p>
            <a:r>
              <a:rPr lang="en-US" altLang="ja-JP" sz="1050" dirty="0"/>
              <a:t>            </a:t>
            </a:r>
            <a:r>
              <a:rPr lang="en-US" altLang="ja-JP" sz="1050" dirty="0" err="1"/>
              <a:t>SensorManager.</a:t>
            </a:r>
            <a:r>
              <a:rPr lang="en-US" altLang="ja-JP" sz="1050" b="1" dirty="0" err="1"/>
              <a:t>getRotationMatrix</a:t>
            </a:r>
            <a:r>
              <a:rPr lang="en-US" altLang="ja-JP" sz="1050" b="1" dirty="0"/>
              <a:t>(</a:t>
            </a:r>
          </a:p>
          <a:p>
            <a:r>
              <a:rPr lang="en-US" altLang="ja-JP" sz="1050" dirty="0"/>
              <a:t>                    rotate, inclination,</a:t>
            </a:r>
          </a:p>
          <a:p>
            <a:r>
              <a:rPr lang="en-US" altLang="ja-JP" sz="1050" dirty="0"/>
              <a:t>                    </a:t>
            </a:r>
            <a:r>
              <a:rPr lang="en-US" altLang="ja-JP" sz="1050" b="1" dirty="0" err="1"/>
              <a:t>this.mAccelerometerValue</a:t>
            </a:r>
            <a:r>
              <a:rPr lang="en-US" altLang="ja-JP" sz="1050" b="1" dirty="0"/>
              <a:t>,</a:t>
            </a:r>
          </a:p>
          <a:p>
            <a:r>
              <a:rPr lang="en-US" altLang="ja-JP" sz="1050" dirty="0"/>
              <a:t>                    </a:t>
            </a:r>
            <a:r>
              <a:rPr lang="en-US" altLang="ja-JP" sz="1050" b="1" dirty="0" err="1"/>
              <a:t>this.mMagneticFieldValue</a:t>
            </a:r>
            <a:r>
              <a:rPr lang="en-US" altLang="ja-JP" sz="1050" b="1" dirty="0" smtClean="0"/>
              <a:t>);</a:t>
            </a:r>
            <a:endParaRPr lang="en-US" altLang="ja-JP" sz="1050" b="1" dirty="0"/>
          </a:p>
        </p:txBody>
      </p:sp>
      <p:sp>
        <p:nvSpPr>
          <p:cNvPr id="5" name="テキスト ボックス 4"/>
          <p:cNvSpPr txBox="1"/>
          <p:nvPr/>
        </p:nvSpPr>
        <p:spPr>
          <a:xfrm>
            <a:off x="4656049" y="1988840"/>
            <a:ext cx="4092415" cy="3162404"/>
          </a:xfrm>
          <a:prstGeom prst="rect">
            <a:avLst/>
          </a:prstGeom>
          <a:solidFill>
            <a:schemeClr val="accent3">
              <a:lumMod val="20000"/>
              <a:lumOff val="80000"/>
            </a:schemeClr>
          </a:solidFill>
        </p:spPr>
        <p:txBody>
          <a:bodyPr wrap="square" rtlCol="0">
            <a:spAutoFit/>
          </a:bodyPr>
          <a:lstStyle/>
          <a:p>
            <a:endParaRPr lang="ja-JP" altLang="en-US" sz="1050" dirty="0"/>
          </a:p>
          <a:p>
            <a:r>
              <a:rPr lang="ja-JP" altLang="en-US" sz="1050" dirty="0"/>
              <a:t>            </a:t>
            </a:r>
            <a:r>
              <a:rPr lang="en-US" altLang="ja-JP" sz="1050" dirty="0"/>
              <a:t>// </a:t>
            </a:r>
            <a:r>
              <a:rPr lang="ja-JP" altLang="en-US" sz="1050" dirty="0"/>
              <a:t>方向を求める</a:t>
            </a:r>
          </a:p>
          <a:p>
            <a:r>
              <a:rPr lang="en-US" altLang="ja-JP" sz="1050" dirty="0"/>
              <a:t>            </a:t>
            </a:r>
            <a:r>
              <a:rPr lang="en-US" altLang="ja-JP" sz="1050" b="1" dirty="0"/>
              <a:t>float[] orientation = new float[3];</a:t>
            </a:r>
          </a:p>
          <a:p>
            <a:r>
              <a:rPr lang="ja-JP" altLang="en-US" sz="1050" dirty="0"/>
              <a:t>            </a:t>
            </a:r>
            <a:r>
              <a:rPr lang="en-US" altLang="ja-JP" sz="1050" dirty="0"/>
              <a:t>//</a:t>
            </a:r>
            <a:r>
              <a:rPr lang="ja-JP" altLang="en-US" sz="1050" dirty="0"/>
              <a:t>ときどき取得に失敗するが無視する</a:t>
            </a:r>
          </a:p>
          <a:p>
            <a:r>
              <a:rPr lang="en-US" altLang="ja-JP" sz="1050" dirty="0"/>
              <a:t>            </a:t>
            </a:r>
            <a:r>
              <a:rPr lang="en-US" altLang="ja-JP" sz="1050" b="1" dirty="0"/>
              <a:t>try{</a:t>
            </a:r>
          </a:p>
          <a:p>
            <a:r>
              <a:rPr lang="en-US" altLang="ja-JP" sz="1050" dirty="0"/>
              <a:t>            </a:t>
            </a:r>
            <a:r>
              <a:rPr lang="en-US" altLang="ja-JP" sz="1050" b="1" dirty="0" err="1"/>
              <a:t>this.getOrientation</a:t>
            </a:r>
            <a:r>
              <a:rPr lang="en-US" altLang="ja-JP" sz="1050" b="1" dirty="0"/>
              <a:t>(rotate, orientation);</a:t>
            </a:r>
          </a:p>
          <a:p>
            <a:r>
              <a:rPr lang="en-US" altLang="ja-JP" sz="1050" dirty="0"/>
              <a:t>            } </a:t>
            </a:r>
            <a:r>
              <a:rPr lang="en-US" altLang="ja-JP" sz="1050" b="1" dirty="0"/>
              <a:t>catch (</a:t>
            </a:r>
            <a:r>
              <a:rPr lang="en-US" altLang="ja-JP" sz="1050" b="1" dirty="0" err="1"/>
              <a:t>NullPointerException</a:t>
            </a:r>
            <a:r>
              <a:rPr lang="en-US" altLang="ja-JP" sz="1050" b="1" dirty="0"/>
              <a:t> e) {</a:t>
            </a:r>
          </a:p>
          <a:p>
            <a:r>
              <a:rPr lang="en-US" altLang="ja-JP" sz="1050" dirty="0"/>
              <a:t>            //</a:t>
            </a:r>
            <a:r>
              <a:rPr lang="en-US" altLang="ja-JP" sz="1050" dirty="0" err="1"/>
              <a:t>nop</a:t>
            </a:r>
            <a:endParaRPr lang="en-US" altLang="ja-JP" sz="1050" dirty="0"/>
          </a:p>
          <a:p>
            <a:r>
              <a:rPr lang="ja-JP" altLang="en-US" sz="1050" dirty="0"/>
              <a:t>            </a:t>
            </a:r>
            <a:r>
              <a:rPr lang="en-US" altLang="ja-JP" sz="1050" dirty="0"/>
              <a:t>}</a:t>
            </a:r>
          </a:p>
          <a:p>
            <a:r>
              <a:rPr lang="ja-JP" altLang="en-US" sz="1050" dirty="0" smtClean="0"/>
              <a:t>            </a:t>
            </a:r>
            <a:r>
              <a:rPr lang="en-US" altLang="ja-JP" sz="1050" dirty="0"/>
              <a:t>// </a:t>
            </a:r>
            <a:r>
              <a:rPr lang="ja-JP" altLang="en-US" sz="1050" dirty="0"/>
              <a:t>デグリー角に変換する</a:t>
            </a:r>
          </a:p>
          <a:p>
            <a:r>
              <a:rPr lang="en-US" altLang="ja-JP" sz="1050" dirty="0"/>
              <a:t>            </a:t>
            </a:r>
            <a:r>
              <a:rPr lang="en-US" altLang="ja-JP" sz="1050" b="1" dirty="0"/>
              <a:t>float </a:t>
            </a:r>
            <a:r>
              <a:rPr lang="en-US" altLang="ja-JP" sz="1050" b="1" dirty="0" err="1"/>
              <a:t>degreeDir</a:t>
            </a:r>
            <a:r>
              <a:rPr lang="en-US" altLang="ja-JP" sz="1050" b="1" dirty="0"/>
              <a:t> = (float)</a:t>
            </a:r>
            <a:r>
              <a:rPr lang="en-US" altLang="ja-JP" sz="1050" b="1" dirty="0" err="1"/>
              <a:t>Math.toDegrees</a:t>
            </a:r>
            <a:r>
              <a:rPr lang="en-US" altLang="ja-JP" sz="1050" b="1" dirty="0"/>
              <a:t>(orientation[0]);</a:t>
            </a:r>
          </a:p>
          <a:p>
            <a:endParaRPr lang="ja-JP" altLang="en-US" sz="1050" dirty="0"/>
          </a:p>
          <a:p>
            <a:r>
              <a:rPr lang="en-US" altLang="ja-JP" sz="1050" dirty="0" err="1" smtClean="0"/>
              <a:t>txtDegree.setText</a:t>
            </a:r>
            <a:r>
              <a:rPr lang="en-US" altLang="ja-JP" sz="1050" dirty="0"/>
              <a:t>("</a:t>
            </a:r>
            <a:r>
              <a:rPr lang="ja-JP" altLang="en-US" sz="1050" dirty="0"/>
              <a:t>現在の方位：</a:t>
            </a:r>
            <a:r>
              <a:rPr lang="en-US" altLang="ja-JP" sz="1050" dirty="0"/>
              <a:t>"+</a:t>
            </a:r>
            <a:r>
              <a:rPr lang="en-US" altLang="ja-JP" sz="1050" dirty="0" err="1"/>
              <a:t>getHoui</a:t>
            </a:r>
            <a:r>
              <a:rPr lang="en-US" altLang="ja-JP" sz="1050" dirty="0"/>
              <a:t>(</a:t>
            </a:r>
            <a:r>
              <a:rPr lang="en-US" altLang="ja-JP" sz="1050" dirty="0" err="1"/>
              <a:t>degreeDir</a:t>
            </a:r>
            <a:r>
              <a:rPr lang="en-US" altLang="ja-JP" sz="1050" dirty="0"/>
              <a:t>));</a:t>
            </a:r>
          </a:p>
          <a:p>
            <a:r>
              <a:rPr lang="en-US" altLang="ja-JP" sz="1050" dirty="0"/>
              <a:t>            </a:t>
            </a:r>
            <a:r>
              <a:rPr lang="en-US" altLang="ja-JP" sz="1050" dirty="0" err="1"/>
              <a:t>txtDistance.setText</a:t>
            </a:r>
            <a:r>
              <a:rPr lang="en-US" altLang="ja-JP" sz="1050" dirty="0"/>
              <a:t>(</a:t>
            </a:r>
            <a:r>
              <a:rPr lang="en-US" altLang="ja-JP" sz="1050" dirty="0" err="1"/>
              <a:t>String.</a:t>
            </a:r>
            <a:r>
              <a:rPr lang="en-US" altLang="ja-JP" sz="1050" b="1" dirty="0" err="1"/>
              <a:t>format</a:t>
            </a:r>
            <a:r>
              <a:rPr lang="en-US" altLang="ja-JP" sz="1050" b="1" dirty="0"/>
              <a:t>("</a:t>
            </a:r>
            <a:r>
              <a:rPr lang="ja-JP" altLang="en-US" sz="1050" b="1" dirty="0"/>
              <a:t>メッカまで：</a:t>
            </a:r>
            <a:r>
              <a:rPr lang="en-US" altLang="ja-JP" sz="1050" b="1" dirty="0"/>
              <a:t>%1$,.2fKm",s12/1000.0));//m-&gt;Km</a:t>
            </a:r>
          </a:p>
          <a:p>
            <a:r>
              <a:rPr lang="en-US" altLang="ja-JP" sz="1050" dirty="0"/>
              <a:t>            </a:t>
            </a:r>
            <a:r>
              <a:rPr lang="en-US" altLang="ja-JP" sz="1050" dirty="0" err="1"/>
              <a:t>txtTodeg.setText</a:t>
            </a:r>
            <a:r>
              <a:rPr lang="en-US" altLang="ja-JP" sz="1050" dirty="0"/>
              <a:t>("</a:t>
            </a:r>
            <a:r>
              <a:rPr lang="ja-JP" altLang="en-US" sz="1050" dirty="0"/>
              <a:t>メッカの方位：</a:t>
            </a:r>
            <a:r>
              <a:rPr lang="en-US" altLang="ja-JP" sz="1050" dirty="0"/>
              <a:t>"+</a:t>
            </a:r>
            <a:r>
              <a:rPr lang="en-US" altLang="ja-JP" sz="1050" dirty="0" err="1"/>
              <a:t>getHoui</a:t>
            </a:r>
            <a:r>
              <a:rPr lang="en-US" altLang="ja-JP" sz="1050" dirty="0"/>
              <a:t>((</a:t>
            </a:r>
            <a:r>
              <a:rPr lang="en-US" altLang="ja-JP" sz="1050" b="1" dirty="0"/>
              <a:t>float)az1));</a:t>
            </a:r>
          </a:p>
          <a:p>
            <a:r>
              <a:rPr lang="en-US" altLang="ja-JP" sz="1050" dirty="0"/>
              <a:t>            </a:t>
            </a:r>
            <a:r>
              <a:rPr lang="en-US" altLang="ja-JP" sz="1050" dirty="0" err="1"/>
              <a:t>txtArrow.setText</a:t>
            </a:r>
            <a:r>
              <a:rPr lang="en-US" altLang="ja-JP" sz="1050" dirty="0"/>
              <a:t>(</a:t>
            </a:r>
            <a:r>
              <a:rPr lang="en-US" altLang="ja-JP" sz="1050" dirty="0" err="1"/>
              <a:t>getArrow</a:t>
            </a:r>
            <a:r>
              <a:rPr lang="en-US" altLang="ja-JP" sz="1050" dirty="0"/>
              <a:t>(</a:t>
            </a:r>
            <a:r>
              <a:rPr lang="en-US" altLang="ja-JP" sz="1050" dirty="0" err="1"/>
              <a:t>degreeDir</a:t>
            </a:r>
            <a:r>
              <a:rPr lang="en-US" altLang="ja-JP" sz="1050" dirty="0"/>
              <a:t>,(</a:t>
            </a:r>
            <a:r>
              <a:rPr lang="en-US" altLang="ja-JP" sz="1050" b="1" dirty="0"/>
              <a:t>float)az1));</a:t>
            </a:r>
          </a:p>
          <a:p>
            <a:r>
              <a:rPr lang="ja-JP" altLang="en-US" sz="1050" dirty="0"/>
              <a:t>        </a:t>
            </a:r>
            <a:r>
              <a:rPr lang="en-US" altLang="ja-JP" sz="1050" dirty="0"/>
              <a:t>}</a:t>
            </a:r>
            <a:endParaRPr kumimoji="1" lang="ja-JP" altLang="en-US" sz="1050" dirty="0"/>
          </a:p>
        </p:txBody>
      </p:sp>
    </p:spTree>
    <p:extLst>
      <p:ext uri="{BB962C8B-B14F-4D97-AF65-F5344CB8AC3E}">
        <p14:creationId xmlns:p14="http://schemas.microsoft.com/office/powerpoint/2010/main" val="129105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現在位置とメッカまでの距離方位</a:t>
            </a:r>
            <a:r>
              <a:rPr kumimoji="1" lang="en-US" altLang="ja-JP" dirty="0" smtClean="0"/>
              <a:t>(</a:t>
            </a:r>
            <a:r>
              <a:rPr kumimoji="1" lang="en-US" altLang="ja-JP" dirty="0" err="1" smtClean="0"/>
              <a:t>onCreateView</a:t>
            </a:r>
            <a:r>
              <a:rPr kumimoji="1" lang="ja-JP" altLang="en-US" dirty="0" smtClean="0"/>
              <a:t>中</a:t>
            </a:r>
            <a:r>
              <a:rPr kumimoji="1" lang="en-US" altLang="ja-JP" dirty="0" smtClean="0"/>
              <a:t>)</a:t>
            </a:r>
          </a:p>
        </p:txBody>
      </p:sp>
      <p:sp>
        <p:nvSpPr>
          <p:cNvPr id="4" name="テキスト ボックス 3"/>
          <p:cNvSpPr txBox="1"/>
          <p:nvPr/>
        </p:nvSpPr>
        <p:spPr>
          <a:xfrm>
            <a:off x="755576" y="2060848"/>
            <a:ext cx="7920880" cy="4131900"/>
          </a:xfrm>
          <a:prstGeom prst="rect">
            <a:avLst/>
          </a:prstGeom>
          <a:solidFill>
            <a:schemeClr val="accent3">
              <a:lumMod val="20000"/>
              <a:lumOff val="80000"/>
            </a:schemeClr>
          </a:solidFill>
        </p:spPr>
        <p:txBody>
          <a:bodyPr wrap="square" rtlCol="0">
            <a:spAutoFit/>
          </a:bodyPr>
          <a:lstStyle/>
          <a:p>
            <a:r>
              <a:rPr lang="ja-JP" altLang="en-US" sz="1050" dirty="0"/>
              <a:t> </a:t>
            </a:r>
            <a:r>
              <a:rPr lang="en-US" altLang="ja-JP" sz="1050" dirty="0"/>
              <a:t>//</a:t>
            </a:r>
            <a:r>
              <a:rPr lang="ja-JP" altLang="en-US" sz="1050" dirty="0"/>
              <a:t>システムサービスの</a:t>
            </a:r>
            <a:r>
              <a:rPr lang="en-US" altLang="ja-JP" sz="1050" dirty="0"/>
              <a:t>LOCATION_SERVICE</a:t>
            </a:r>
            <a:r>
              <a:rPr lang="ja-JP" altLang="en-US" sz="1050" dirty="0"/>
              <a:t>から</a:t>
            </a:r>
            <a:r>
              <a:rPr lang="en-US" altLang="ja-JP" sz="1050" dirty="0" err="1"/>
              <a:t>LocationManager</a:t>
            </a:r>
            <a:r>
              <a:rPr lang="en-US" altLang="ja-JP" sz="1050" dirty="0"/>
              <a:t> object</a:t>
            </a:r>
            <a:r>
              <a:rPr lang="ja-JP" altLang="en-US" sz="1050" dirty="0"/>
              <a:t>を取得</a:t>
            </a:r>
          </a:p>
          <a:p>
            <a:r>
              <a:rPr lang="en-US" altLang="ja-JP" sz="1050" dirty="0"/>
              <a:t>        </a:t>
            </a:r>
            <a:r>
              <a:rPr lang="en-US" altLang="ja-JP" sz="1050" dirty="0" err="1"/>
              <a:t>locationManager</a:t>
            </a:r>
            <a:r>
              <a:rPr lang="en-US" altLang="ja-JP" sz="1050" dirty="0"/>
              <a:t> = (</a:t>
            </a:r>
            <a:r>
              <a:rPr lang="en-US" altLang="ja-JP" sz="1050" dirty="0" err="1"/>
              <a:t>LocationManager</a:t>
            </a:r>
            <a:r>
              <a:rPr lang="en-US" altLang="ja-JP" sz="1050" dirty="0"/>
              <a:t>) </a:t>
            </a:r>
            <a:r>
              <a:rPr lang="en-US" altLang="ja-JP" sz="1050" dirty="0" err="1"/>
              <a:t>PlaceholderFragment.</a:t>
            </a:r>
            <a:r>
              <a:rPr lang="en-US" altLang="ja-JP" sz="1050" b="1" dirty="0" err="1"/>
              <a:t>context.getSystemService</a:t>
            </a:r>
            <a:r>
              <a:rPr lang="en-US" altLang="ja-JP" sz="1050" b="1" dirty="0"/>
              <a:t>(</a:t>
            </a:r>
            <a:r>
              <a:rPr lang="en-US" altLang="ja-JP" sz="1050" b="1" dirty="0" err="1"/>
              <a:t>Context.</a:t>
            </a:r>
            <a:r>
              <a:rPr lang="en-US" altLang="ja-JP" sz="1050" b="1" i="1" dirty="0" err="1"/>
              <a:t>LOCATION_SERVICE</a:t>
            </a:r>
            <a:r>
              <a:rPr lang="en-US" altLang="ja-JP" sz="1050" b="1" i="1" dirty="0"/>
              <a:t>);</a:t>
            </a:r>
          </a:p>
          <a:p>
            <a:r>
              <a:rPr lang="ja-JP" altLang="en-US" sz="1050" dirty="0"/>
              <a:t>        </a:t>
            </a:r>
            <a:r>
              <a:rPr lang="en-US" altLang="ja-JP" sz="1050" dirty="0"/>
              <a:t>//</a:t>
            </a:r>
            <a:r>
              <a:rPr lang="ja-JP" altLang="en-US" sz="1050" dirty="0"/>
              <a:t>可能なプロバイダーをリスト取得</a:t>
            </a:r>
          </a:p>
          <a:p>
            <a:r>
              <a:rPr lang="en-US" altLang="ja-JP" sz="1050" dirty="0"/>
              <a:t>        _</a:t>
            </a:r>
            <a:r>
              <a:rPr lang="en-US" altLang="ja-JP" sz="1050" dirty="0" err="1"/>
              <a:t>allProvider</a:t>
            </a:r>
            <a:r>
              <a:rPr lang="en-US" altLang="ja-JP" sz="1050" dirty="0"/>
              <a:t> =  </a:t>
            </a:r>
            <a:r>
              <a:rPr lang="en-US" altLang="ja-JP" sz="1050" dirty="0" err="1"/>
              <a:t>locationManager.getAllProviders</a:t>
            </a:r>
            <a:r>
              <a:rPr lang="en-US" altLang="ja-JP" sz="1050" dirty="0"/>
              <a:t>();</a:t>
            </a:r>
          </a:p>
          <a:p>
            <a:r>
              <a:rPr lang="ja-JP" altLang="en-US" sz="1050" dirty="0"/>
              <a:t>        </a:t>
            </a:r>
            <a:r>
              <a:rPr lang="en-US" altLang="ja-JP" sz="1050" dirty="0"/>
              <a:t>//2</a:t>
            </a:r>
            <a:r>
              <a:rPr lang="ja-JP" altLang="en-US" sz="1050" dirty="0"/>
              <a:t>時間以内のできるだけ正確な位置を取得</a:t>
            </a:r>
          </a:p>
          <a:p>
            <a:r>
              <a:rPr lang="en-US" altLang="ja-JP" sz="1050" dirty="0"/>
              <a:t>        _</a:t>
            </a:r>
            <a:r>
              <a:rPr lang="en-US" altLang="ja-JP" sz="1050" dirty="0" err="1"/>
              <a:t>beforeLocation</a:t>
            </a:r>
            <a:r>
              <a:rPr lang="en-US" altLang="ja-JP" sz="1050" dirty="0"/>
              <a:t> = </a:t>
            </a:r>
            <a:r>
              <a:rPr lang="en-US" altLang="ja-JP" sz="1050" dirty="0" err="1"/>
              <a:t>checkKnownLocation</a:t>
            </a:r>
            <a:r>
              <a:rPr lang="en-US" altLang="ja-JP" sz="1050" dirty="0"/>
              <a:t>(_allProvider,1000*60*120);</a:t>
            </a:r>
          </a:p>
          <a:p>
            <a:r>
              <a:rPr lang="en-US" altLang="ja-JP" sz="1050" dirty="0"/>
              <a:t>        </a:t>
            </a:r>
            <a:r>
              <a:rPr lang="en-US" altLang="ja-JP" sz="1050" b="1" dirty="0"/>
              <a:t>if(_</a:t>
            </a:r>
            <a:r>
              <a:rPr lang="en-US" altLang="ja-JP" sz="1050" b="1" dirty="0" err="1"/>
              <a:t>beforeLocation</a:t>
            </a:r>
            <a:r>
              <a:rPr lang="en-US" altLang="ja-JP" sz="1050" b="1" dirty="0"/>
              <a:t> != null){</a:t>
            </a:r>
          </a:p>
          <a:p>
            <a:r>
              <a:rPr lang="en-US" altLang="ja-JP" sz="1050" dirty="0"/>
              <a:t>   </a:t>
            </a:r>
            <a:r>
              <a:rPr lang="ja-JP" altLang="en-US" sz="1050" dirty="0" smtClean="0"/>
              <a:t>　　　　</a:t>
            </a:r>
            <a:r>
              <a:rPr lang="en-US" altLang="ja-JP" sz="1050" dirty="0" smtClean="0"/>
              <a:t> </a:t>
            </a:r>
            <a:r>
              <a:rPr lang="en-US" altLang="ja-JP" sz="1050" dirty="0"/>
              <a:t>_location = _</a:t>
            </a:r>
            <a:r>
              <a:rPr lang="en-US" altLang="ja-JP" sz="1050" dirty="0" err="1"/>
              <a:t>beforeLocation</a:t>
            </a:r>
            <a:r>
              <a:rPr lang="en-US" altLang="ja-JP" sz="1050" dirty="0"/>
              <a:t>;</a:t>
            </a:r>
          </a:p>
          <a:p>
            <a:r>
              <a:rPr lang="ja-JP" altLang="en-US" sz="1050" dirty="0" smtClean="0"/>
              <a:t>　　　</a:t>
            </a:r>
            <a:r>
              <a:rPr lang="en-US" altLang="ja-JP" sz="1050" dirty="0" smtClean="0"/>
              <a:t>}</a:t>
            </a:r>
            <a:endParaRPr lang="en-US" altLang="ja-JP" sz="1050" dirty="0"/>
          </a:p>
          <a:p>
            <a:endParaRPr lang="ja-JP" altLang="en-US" sz="1050" dirty="0"/>
          </a:p>
          <a:p>
            <a:r>
              <a:rPr lang="ja-JP" altLang="en-US" sz="1050" dirty="0" smtClean="0"/>
              <a:t>       </a:t>
            </a:r>
            <a:r>
              <a:rPr lang="en-US" altLang="ja-JP" sz="1050" dirty="0"/>
              <a:t>//</a:t>
            </a:r>
            <a:r>
              <a:rPr lang="ja-JP" altLang="en-US" sz="1050" dirty="0"/>
              <a:t>２点間距離計算クラス</a:t>
            </a:r>
          </a:p>
          <a:p>
            <a:r>
              <a:rPr lang="en-US" altLang="ja-JP" sz="1050" dirty="0"/>
              <a:t>       </a:t>
            </a:r>
            <a:r>
              <a:rPr lang="en-US" altLang="ja-JP" sz="1050" dirty="0" err="1"/>
              <a:t>GeoDist</a:t>
            </a:r>
            <a:r>
              <a:rPr lang="en-US" altLang="ja-JP" sz="1050" dirty="0"/>
              <a:t> </a:t>
            </a:r>
            <a:r>
              <a:rPr lang="en-US" altLang="ja-JP" sz="1050" b="1" dirty="0"/>
              <a:t>geo = new </a:t>
            </a:r>
            <a:r>
              <a:rPr lang="en-US" altLang="ja-JP" sz="1050" b="1" dirty="0" err="1"/>
              <a:t>GeoDist</a:t>
            </a:r>
            <a:r>
              <a:rPr lang="en-US" altLang="ja-JP" sz="1050" b="1" dirty="0"/>
              <a:t>();</a:t>
            </a:r>
          </a:p>
          <a:p>
            <a:r>
              <a:rPr lang="en-US" altLang="ja-JP" sz="1050" dirty="0"/>
              <a:t>        </a:t>
            </a:r>
            <a:r>
              <a:rPr lang="en-US" altLang="ja-JP" sz="1050" b="1" dirty="0"/>
              <a:t>double lon1 = _</a:t>
            </a:r>
            <a:r>
              <a:rPr lang="en-US" altLang="ja-JP" sz="1050" b="1" dirty="0" err="1"/>
              <a:t>location.getLongitude</a:t>
            </a:r>
            <a:r>
              <a:rPr lang="en-US" altLang="ja-JP" sz="1050" b="1" dirty="0"/>
              <a:t>();//</a:t>
            </a:r>
            <a:r>
              <a:rPr lang="ja-JP" altLang="en-US" sz="1050" b="1" dirty="0"/>
              <a:t>ここ</a:t>
            </a:r>
          </a:p>
          <a:p>
            <a:r>
              <a:rPr lang="en-US" altLang="ja-JP" sz="1050" dirty="0"/>
              <a:t>        </a:t>
            </a:r>
            <a:r>
              <a:rPr lang="en-US" altLang="ja-JP" sz="1050" b="1" dirty="0"/>
              <a:t>double lat1 = _</a:t>
            </a:r>
            <a:r>
              <a:rPr lang="en-US" altLang="ja-JP" sz="1050" b="1" dirty="0" err="1"/>
              <a:t>location.getLatitude</a:t>
            </a:r>
            <a:r>
              <a:rPr lang="en-US" altLang="ja-JP" sz="1050" b="1" dirty="0"/>
              <a:t>();//</a:t>
            </a:r>
            <a:r>
              <a:rPr lang="ja-JP" altLang="en-US" sz="1050" b="1" dirty="0"/>
              <a:t>ここ</a:t>
            </a:r>
          </a:p>
          <a:p>
            <a:r>
              <a:rPr lang="en-US" altLang="ja-JP" sz="1050" dirty="0"/>
              <a:t>        </a:t>
            </a:r>
            <a:r>
              <a:rPr lang="en-US" altLang="ja-JP" sz="1050" b="1" dirty="0"/>
              <a:t>double lon2 = 39.816667;//</a:t>
            </a:r>
            <a:r>
              <a:rPr lang="ja-JP" altLang="en-US" sz="1050" b="1" dirty="0"/>
              <a:t>メッカ</a:t>
            </a:r>
          </a:p>
          <a:p>
            <a:r>
              <a:rPr lang="en-US" altLang="ja-JP" sz="1050" dirty="0"/>
              <a:t>        </a:t>
            </a:r>
            <a:r>
              <a:rPr lang="en-US" altLang="ja-JP" sz="1050" b="1" dirty="0"/>
              <a:t>double lat2 = 21.416667;//</a:t>
            </a:r>
            <a:r>
              <a:rPr lang="ja-JP" altLang="en-US" sz="1050" b="1" dirty="0"/>
              <a:t>メッカ</a:t>
            </a:r>
          </a:p>
          <a:p>
            <a:endParaRPr lang="ja-JP" altLang="en-US" sz="1050" dirty="0"/>
          </a:p>
          <a:p>
            <a:r>
              <a:rPr lang="ja-JP" altLang="en-US" sz="1050" b="1" dirty="0" smtClean="0"/>
              <a:t>　　　</a:t>
            </a:r>
            <a:r>
              <a:rPr lang="en-US" altLang="ja-JP" sz="1050" b="1" dirty="0" smtClean="0"/>
              <a:t>double </a:t>
            </a:r>
            <a:r>
              <a:rPr lang="en-US" altLang="ja-JP" sz="1050" b="1" dirty="0" err="1"/>
              <a:t>val</a:t>
            </a:r>
            <a:r>
              <a:rPr lang="en-US" altLang="ja-JP" sz="1050" b="1" dirty="0"/>
              <a:t>[] = new double[3];</a:t>
            </a:r>
          </a:p>
          <a:p>
            <a:r>
              <a:rPr lang="ja-JP" altLang="en-US" sz="1050" dirty="0" smtClean="0"/>
              <a:t>　　　</a:t>
            </a:r>
            <a:r>
              <a:rPr lang="en-US" altLang="ja-JP" sz="1050" dirty="0" err="1" smtClean="0"/>
              <a:t>val</a:t>
            </a:r>
            <a:r>
              <a:rPr lang="en-US" altLang="ja-JP" sz="1050" dirty="0" smtClean="0"/>
              <a:t> </a:t>
            </a:r>
            <a:r>
              <a:rPr lang="en-US" altLang="ja-JP" sz="1050" dirty="0"/>
              <a:t>= </a:t>
            </a:r>
            <a:r>
              <a:rPr lang="en-US" altLang="ja-JP" sz="1050" dirty="0" err="1"/>
              <a:t>geo.solve_inverse_problem</a:t>
            </a:r>
            <a:r>
              <a:rPr lang="en-US" altLang="ja-JP" sz="1050" dirty="0"/>
              <a:t>(</a:t>
            </a:r>
          </a:p>
          <a:p>
            <a:r>
              <a:rPr lang="ja-JP" altLang="en-US" sz="1050" dirty="0" smtClean="0"/>
              <a:t>　　　</a:t>
            </a:r>
            <a:r>
              <a:rPr lang="en-US" altLang="ja-JP" sz="1050" dirty="0" smtClean="0"/>
              <a:t>geo.deg2rad(lon1</a:t>
            </a:r>
            <a:r>
              <a:rPr lang="en-US" altLang="ja-JP" sz="1050" dirty="0"/>
              <a:t>), geo.deg2rad(lat1),</a:t>
            </a:r>
          </a:p>
          <a:p>
            <a:r>
              <a:rPr lang="ja-JP" altLang="en-US" sz="1050" dirty="0" smtClean="0"/>
              <a:t>　　　</a:t>
            </a:r>
            <a:r>
              <a:rPr lang="en-US" altLang="ja-JP" sz="1050" dirty="0" smtClean="0"/>
              <a:t>geo.deg2rad(lon2</a:t>
            </a:r>
            <a:r>
              <a:rPr lang="en-US" altLang="ja-JP" sz="1050" dirty="0"/>
              <a:t>), geo.deg2rad(lat2));</a:t>
            </a:r>
          </a:p>
          <a:p>
            <a:r>
              <a:rPr lang="ja-JP" altLang="en-US" sz="1050" b="1" dirty="0" smtClean="0"/>
              <a:t>　　　</a:t>
            </a:r>
            <a:r>
              <a:rPr lang="en-US" altLang="ja-JP" sz="1050" b="1" dirty="0" smtClean="0"/>
              <a:t>this.s12 </a:t>
            </a:r>
            <a:r>
              <a:rPr lang="en-US" altLang="ja-JP" sz="1050" b="1" dirty="0"/>
              <a:t>= </a:t>
            </a:r>
            <a:r>
              <a:rPr lang="en-US" altLang="ja-JP" sz="1050" b="1" dirty="0" err="1"/>
              <a:t>val</a:t>
            </a:r>
            <a:r>
              <a:rPr lang="en-US" altLang="ja-JP" sz="1050" b="1" dirty="0"/>
              <a:t>[0];</a:t>
            </a:r>
          </a:p>
          <a:p>
            <a:r>
              <a:rPr lang="ja-JP" altLang="en-US" sz="1050" b="1" dirty="0" smtClean="0"/>
              <a:t>　　　</a:t>
            </a:r>
            <a:r>
              <a:rPr lang="en-US" altLang="ja-JP" sz="1050" b="1" dirty="0" smtClean="0"/>
              <a:t>this.az1 </a:t>
            </a:r>
            <a:r>
              <a:rPr lang="en-US" altLang="ja-JP" sz="1050" b="1" dirty="0"/>
              <a:t>= geo.rad2deg(</a:t>
            </a:r>
            <a:r>
              <a:rPr lang="en-US" altLang="ja-JP" sz="1050" b="1" dirty="0" err="1"/>
              <a:t>val</a:t>
            </a:r>
            <a:r>
              <a:rPr lang="en-US" altLang="ja-JP" sz="1050" b="1" dirty="0"/>
              <a:t>[1]);</a:t>
            </a:r>
          </a:p>
          <a:p>
            <a:r>
              <a:rPr lang="ja-JP" altLang="en-US" sz="1050" b="1" dirty="0" smtClean="0"/>
              <a:t>　　　</a:t>
            </a:r>
            <a:r>
              <a:rPr lang="en-US" altLang="ja-JP" sz="1050" b="1" dirty="0" smtClean="0"/>
              <a:t>this.az2 </a:t>
            </a:r>
            <a:r>
              <a:rPr lang="en-US" altLang="ja-JP" sz="1050" b="1" dirty="0"/>
              <a:t>= geo.rad2deg(</a:t>
            </a:r>
            <a:r>
              <a:rPr lang="en-US" altLang="ja-JP" sz="1050" b="1" dirty="0" err="1"/>
              <a:t>val</a:t>
            </a:r>
            <a:r>
              <a:rPr lang="en-US" altLang="ja-JP" sz="1050" b="1" dirty="0"/>
              <a:t>[2</a:t>
            </a:r>
            <a:r>
              <a:rPr lang="en-US" altLang="ja-JP" sz="1050" b="1" dirty="0" smtClean="0"/>
              <a:t>]);</a:t>
            </a:r>
            <a:r>
              <a:rPr lang="ja-JP" altLang="en-US" sz="1050" b="1" dirty="0" smtClean="0"/>
              <a:t>　　　</a:t>
            </a:r>
            <a:endParaRPr kumimoji="1" lang="ja-JP" altLang="en-US" sz="1050" dirty="0"/>
          </a:p>
        </p:txBody>
      </p:sp>
      <p:sp>
        <p:nvSpPr>
          <p:cNvPr id="6" name="角丸四角形吹き出し 5"/>
          <p:cNvSpPr/>
          <p:nvPr/>
        </p:nvSpPr>
        <p:spPr>
          <a:xfrm>
            <a:off x="4824028" y="4130099"/>
            <a:ext cx="1944216" cy="814370"/>
          </a:xfrm>
          <a:prstGeom prst="wedgeRoundRectCallout">
            <a:avLst>
              <a:gd name="adj1" fmla="val -180635"/>
              <a:gd name="adj2" fmla="val 14543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距離</a:t>
            </a:r>
            <a:endParaRPr kumimoji="1" lang="ja-JP" altLang="en-US" dirty="0"/>
          </a:p>
        </p:txBody>
      </p:sp>
      <p:sp>
        <p:nvSpPr>
          <p:cNvPr id="7" name="角丸四角形吹き出し 6"/>
          <p:cNvSpPr/>
          <p:nvPr/>
        </p:nvSpPr>
        <p:spPr>
          <a:xfrm>
            <a:off x="5148064" y="5157192"/>
            <a:ext cx="1944216" cy="814370"/>
          </a:xfrm>
          <a:prstGeom prst="wedgeRoundRectCallout">
            <a:avLst>
              <a:gd name="adj1" fmla="val -149637"/>
              <a:gd name="adj2" fmla="val 3442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方位</a:t>
            </a:r>
            <a:endParaRPr kumimoji="1" lang="ja-JP" altLang="en-US" dirty="0"/>
          </a:p>
        </p:txBody>
      </p:sp>
    </p:spTree>
    <p:extLst>
      <p:ext uri="{BB962C8B-B14F-4D97-AF65-F5344CB8AC3E}">
        <p14:creationId xmlns:p14="http://schemas.microsoft.com/office/powerpoint/2010/main" val="227155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２地点の緯度経度から方位と距離を計算するクラス</a:t>
            </a:r>
            <a:endParaRPr kumimoji="1" lang="en-US" altLang="ja-JP" dirty="0" smtClean="0"/>
          </a:p>
        </p:txBody>
      </p:sp>
      <p:sp>
        <p:nvSpPr>
          <p:cNvPr id="4" name="テキスト ボックス 3"/>
          <p:cNvSpPr txBox="1"/>
          <p:nvPr/>
        </p:nvSpPr>
        <p:spPr>
          <a:xfrm>
            <a:off x="755576" y="2060848"/>
            <a:ext cx="7920880" cy="3485570"/>
          </a:xfrm>
          <a:prstGeom prst="rect">
            <a:avLst/>
          </a:prstGeom>
          <a:solidFill>
            <a:schemeClr val="accent3">
              <a:lumMod val="20000"/>
              <a:lumOff val="80000"/>
            </a:schemeClr>
          </a:solidFill>
        </p:spPr>
        <p:txBody>
          <a:bodyPr wrap="square" rtlCol="0">
            <a:spAutoFit/>
          </a:bodyPr>
          <a:lstStyle/>
          <a:p>
            <a:r>
              <a:rPr lang="en-US" altLang="ja-JP" sz="1050" b="1" dirty="0"/>
              <a:t>package </a:t>
            </a:r>
            <a:r>
              <a:rPr lang="en-US" altLang="ja-JP" sz="1050" b="1" dirty="0" err="1"/>
              <a:t>jp.co.etlab.map.WimCurrent</a:t>
            </a:r>
            <a:r>
              <a:rPr lang="en-US" altLang="ja-JP" sz="1050" b="1" dirty="0"/>
              <a:t>;</a:t>
            </a:r>
          </a:p>
          <a:p>
            <a:endParaRPr lang="ja-JP" altLang="en-US" sz="1050" dirty="0"/>
          </a:p>
          <a:p>
            <a:r>
              <a:rPr lang="en-US" altLang="ja-JP" sz="1050" b="1" dirty="0"/>
              <a:t>public class </a:t>
            </a:r>
            <a:r>
              <a:rPr lang="en-US" altLang="ja-JP" sz="1050" b="1" dirty="0" err="1"/>
              <a:t>GeoDist</a:t>
            </a:r>
            <a:r>
              <a:rPr lang="en-US" altLang="ja-JP" sz="1050" b="1" dirty="0"/>
              <a:t> {</a:t>
            </a:r>
          </a:p>
          <a:p>
            <a:r>
              <a:rPr lang="en-US" altLang="ja-JP" sz="1050" dirty="0"/>
              <a:t>// GRS80</a:t>
            </a:r>
          </a:p>
          <a:p>
            <a:r>
              <a:rPr lang="en-US" altLang="ja-JP" sz="1050" b="1" dirty="0"/>
              <a:t>protected static final double </a:t>
            </a:r>
            <a:r>
              <a:rPr lang="en-US" altLang="ja-JP" sz="1050" b="1" i="1" dirty="0"/>
              <a:t>a   = 6378137.0;// [m]</a:t>
            </a:r>
          </a:p>
          <a:p>
            <a:r>
              <a:rPr lang="en-US" altLang="ja-JP" sz="1050" b="1" dirty="0"/>
              <a:t>protected static final double </a:t>
            </a:r>
            <a:r>
              <a:rPr lang="en-US" altLang="ja-JP" sz="1050" b="1" i="1" dirty="0"/>
              <a:t>f   = 1.0/298.257222101;</a:t>
            </a:r>
          </a:p>
          <a:p>
            <a:endParaRPr lang="ja-JP" altLang="en-US" sz="1050" dirty="0"/>
          </a:p>
          <a:p>
            <a:r>
              <a:rPr lang="en-US" altLang="ja-JP" sz="1050" b="1" dirty="0"/>
              <a:t>protected static final double </a:t>
            </a:r>
            <a:r>
              <a:rPr lang="en-US" altLang="ja-JP" sz="1050" b="1" i="1" dirty="0"/>
              <a:t>b   = a * (1 - f);</a:t>
            </a:r>
          </a:p>
          <a:p>
            <a:r>
              <a:rPr lang="en-US" altLang="ja-JP" sz="1050" b="1" dirty="0"/>
              <a:t>protected static final double </a:t>
            </a:r>
            <a:r>
              <a:rPr lang="en-US" altLang="ja-JP" sz="1050" b="1" i="1" dirty="0"/>
              <a:t>n   = f / (2 - f);</a:t>
            </a:r>
          </a:p>
          <a:p>
            <a:r>
              <a:rPr lang="en-US" altLang="ja-JP" sz="1050" b="1" dirty="0"/>
              <a:t>protected static final double </a:t>
            </a:r>
            <a:r>
              <a:rPr lang="en-US" altLang="ja-JP" sz="1050" b="1" i="1" dirty="0"/>
              <a:t>e2  = f * (2 - f);</a:t>
            </a:r>
          </a:p>
          <a:p>
            <a:r>
              <a:rPr lang="en-US" altLang="ja-JP" sz="1050" b="1" dirty="0"/>
              <a:t>protected static final double </a:t>
            </a:r>
            <a:r>
              <a:rPr lang="en-US" altLang="ja-JP" sz="1050" b="1" i="1" dirty="0"/>
              <a:t>e   = </a:t>
            </a:r>
            <a:r>
              <a:rPr lang="en-US" altLang="ja-JP" sz="1050" b="1" i="1" dirty="0" err="1"/>
              <a:t>Math.sqrt</a:t>
            </a:r>
            <a:r>
              <a:rPr lang="en-US" altLang="ja-JP" sz="1050" b="1" i="1" dirty="0"/>
              <a:t>(e2);</a:t>
            </a:r>
          </a:p>
          <a:p>
            <a:r>
              <a:rPr lang="en-US" altLang="ja-JP" sz="1050" b="1" dirty="0"/>
              <a:t>protected static final double </a:t>
            </a:r>
            <a:r>
              <a:rPr lang="en-US" altLang="ja-JP" sz="1050" b="1" i="1" dirty="0"/>
              <a:t>ep2 = f * (2 - f) / ((1 - f) * (1 - f));</a:t>
            </a:r>
          </a:p>
          <a:p>
            <a:r>
              <a:rPr lang="en-US" altLang="ja-JP" sz="1050" b="1" dirty="0"/>
              <a:t>protected static final double </a:t>
            </a:r>
            <a:r>
              <a:rPr lang="en-US" altLang="ja-JP" sz="1050" b="1" i="1" dirty="0"/>
              <a:t>ep  = </a:t>
            </a:r>
            <a:r>
              <a:rPr lang="en-US" altLang="ja-JP" sz="1050" b="1" i="1" dirty="0" err="1"/>
              <a:t>Math.sqrt</a:t>
            </a:r>
            <a:r>
              <a:rPr lang="en-US" altLang="ja-JP" sz="1050" b="1" i="1" dirty="0"/>
              <a:t>(ep2);</a:t>
            </a:r>
          </a:p>
          <a:p>
            <a:endParaRPr lang="ja-JP" altLang="en-US" sz="1050" dirty="0"/>
          </a:p>
          <a:p>
            <a:r>
              <a:rPr lang="en-US" altLang="ja-JP" sz="1050" b="1" dirty="0"/>
              <a:t>protected static final double </a:t>
            </a:r>
            <a:r>
              <a:rPr lang="en-US" altLang="ja-JP" sz="1050" b="1" i="1" dirty="0" err="1"/>
              <a:t>dblerror</a:t>
            </a:r>
            <a:r>
              <a:rPr lang="en-US" altLang="ja-JP" sz="1050" b="1" i="1" dirty="0"/>
              <a:t>   = 2.22507385850720138309e-308;</a:t>
            </a:r>
          </a:p>
          <a:p>
            <a:r>
              <a:rPr lang="en-US" altLang="ja-JP" sz="1050" b="1" dirty="0"/>
              <a:t>protected static final double </a:t>
            </a:r>
            <a:r>
              <a:rPr lang="en-US" altLang="ja-JP" sz="1050" b="1" i="1" dirty="0" err="1"/>
              <a:t>dblepsilon</a:t>
            </a:r>
            <a:r>
              <a:rPr lang="en-US" altLang="ja-JP" sz="1050" b="1" i="1" dirty="0"/>
              <a:t> = 2.22044604925031308085e-16;</a:t>
            </a:r>
          </a:p>
          <a:p>
            <a:endParaRPr lang="ja-JP" altLang="en-US" sz="1050" dirty="0"/>
          </a:p>
          <a:p>
            <a:r>
              <a:rPr lang="en-US" altLang="ja-JP" sz="1050" b="1" dirty="0"/>
              <a:t>protected static final double </a:t>
            </a:r>
            <a:r>
              <a:rPr lang="en-US" altLang="ja-JP" sz="1050" b="1" i="1" dirty="0"/>
              <a:t>M_PI       = 3.14159265358979323846;</a:t>
            </a:r>
          </a:p>
          <a:p>
            <a:r>
              <a:rPr lang="en-US" altLang="ja-JP" sz="1050" b="1" dirty="0"/>
              <a:t>protected static final double </a:t>
            </a:r>
            <a:r>
              <a:rPr lang="en-US" altLang="ja-JP" sz="1050" b="1" i="1" dirty="0"/>
              <a:t>M_PI_2     = 1.57079632679489661923;</a:t>
            </a:r>
          </a:p>
          <a:p>
            <a:r>
              <a:rPr lang="en-US" altLang="ja-JP" sz="1050" b="1" dirty="0"/>
              <a:t>protected static final double </a:t>
            </a:r>
            <a:r>
              <a:rPr lang="en-US" altLang="ja-JP" sz="1050" b="1" i="1" dirty="0"/>
              <a:t>M_PI2      = 6.28318530717958647693;</a:t>
            </a:r>
          </a:p>
          <a:p>
            <a:r>
              <a:rPr lang="ja-JP" altLang="en-US" sz="1050" b="1" dirty="0" smtClean="0"/>
              <a:t>　</a:t>
            </a:r>
            <a:endParaRPr kumimoji="1" lang="ja-JP" altLang="en-US" sz="1050" dirty="0"/>
          </a:p>
        </p:txBody>
      </p:sp>
    </p:spTree>
    <p:extLst>
      <p:ext uri="{BB962C8B-B14F-4D97-AF65-F5344CB8AC3E}">
        <p14:creationId xmlns:p14="http://schemas.microsoft.com/office/powerpoint/2010/main" val="356056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メッカはどっち？</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ソースコードを</a:t>
            </a:r>
            <a:r>
              <a:rPr lang="en-US" altLang="ja-JP" dirty="0" err="1" smtClean="0"/>
              <a:t>Github</a:t>
            </a:r>
            <a:r>
              <a:rPr lang="ja-JP" altLang="en-US" dirty="0" smtClean="0"/>
              <a:t>に公開します</a:t>
            </a:r>
            <a:endParaRPr lang="en-US" altLang="ja-JP" dirty="0" smtClean="0"/>
          </a:p>
          <a:p>
            <a:endParaRPr kumimoji="1" lang="en-US" altLang="ja-JP" dirty="0"/>
          </a:p>
          <a:p>
            <a:r>
              <a:rPr lang="ja-JP" altLang="en-US" dirty="0" smtClean="0"/>
              <a:t>今後の展開</a:t>
            </a:r>
            <a:endParaRPr lang="en-US" altLang="ja-JP" dirty="0" smtClean="0"/>
          </a:p>
          <a:p>
            <a:pPr lvl="1"/>
            <a:r>
              <a:rPr kumimoji="1" lang="ja-JP" altLang="en-US" dirty="0" smtClean="0"/>
              <a:t>メッカだけでなく、色々な都市を登録できるようにして</a:t>
            </a:r>
            <a:r>
              <a:rPr kumimoji="1" lang="en-US" altLang="ja-JP" dirty="0" smtClean="0"/>
              <a:t/>
            </a:r>
            <a:br>
              <a:rPr kumimoji="1" lang="en-US" altLang="ja-JP" dirty="0" smtClean="0"/>
            </a:br>
            <a:r>
              <a:rPr lang="ja-JP" altLang="en-US" dirty="0" smtClean="0"/>
              <a:t>グラフィックの線を複数本表示して、同時に方位と</a:t>
            </a:r>
            <a:r>
              <a:rPr lang="en-US" altLang="ja-JP" dirty="0" smtClean="0"/>
              <a:t/>
            </a:r>
            <a:br>
              <a:rPr lang="en-US" altLang="ja-JP" dirty="0" smtClean="0"/>
            </a:br>
            <a:r>
              <a:rPr lang="ja-JP" altLang="en-US" dirty="0" smtClean="0"/>
              <a:t>距離が分かるようにしたい</a:t>
            </a:r>
            <a:endParaRPr kumimoji="1" lang="en-US" altLang="ja-JP" dirty="0" smtClean="0"/>
          </a:p>
        </p:txBody>
      </p:sp>
      <p:sp>
        <p:nvSpPr>
          <p:cNvPr id="4" name="テキスト ボックス 3"/>
          <p:cNvSpPr txBox="1"/>
          <p:nvPr/>
        </p:nvSpPr>
        <p:spPr>
          <a:xfrm>
            <a:off x="755576" y="2060848"/>
            <a:ext cx="7920880" cy="253916"/>
          </a:xfrm>
          <a:prstGeom prst="rect">
            <a:avLst/>
          </a:prstGeom>
          <a:solidFill>
            <a:schemeClr val="accent3">
              <a:lumMod val="20000"/>
              <a:lumOff val="80000"/>
            </a:schemeClr>
          </a:solidFill>
        </p:spPr>
        <p:txBody>
          <a:bodyPr wrap="square" rtlCol="0">
            <a:spAutoFit/>
          </a:bodyPr>
          <a:lstStyle/>
          <a:p>
            <a:r>
              <a:rPr lang="en-US" altLang="ja-JP" sz="1050" b="1" dirty="0" smtClean="0"/>
              <a:t>https://github.com/eternalkagosima/spring-2015-whereismakkah</a:t>
            </a:r>
            <a:endParaRPr kumimoji="1" lang="ja-JP" altLang="en-US" sz="1050" dirty="0"/>
          </a:p>
        </p:txBody>
      </p:sp>
      <p:sp>
        <p:nvSpPr>
          <p:cNvPr id="5" name="上矢印 4"/>
          <p:cNvSpPr/>
          <p:nvPr/>
        </p:nvSpPr>
        <p:spPr>
          <a:xfrm>
            <a:off x="4283968" y="4005064"/>
            <a:ext cx="216024" cy="1512168"/>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6" name="上矢印 5"/>
          <p:cNvSpPr/>
          <p:nvPr/>
        </p:nvSpPr>
        <p:spPr>
          <a:xfrm rot="1680000">
            <a:off x="4485238" y="4611139"/>
            <a:ext cx="216024" cy="911293"/>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7" name="上矢印 6"/>
          <p:cNvSpPr/>
          <p:nvPr/>
        </p:nvSpPr>
        <p:spPr>
          <a:xfrm rot="-3000000">
            <a:off x="4070524" y="4943669"/>
            <a:ext cx="237085" cy="609469"/>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215140" y="3573016"/>
            <a:ext cx="1213277" cy="677108"/>
          </a:xfrm>
          <a:prstGeom prst="rect">
            <a:avLst/>
          </a:prstGeom>
          <a:noFill/>
        </p:spPr>
        <p:txBody>
          <a:bodyPr wrap="square" rtlCol="0">
            <a:spAutoFit/>
          </a:bodyPr>
          <a:lstStyle/>
          <a:p>
            <a:r>
              <a:rPr kumimoji="1" lang="en-US" altLang="ja-JP" dirty="0" smtClean="0"/>
              <a:t>	</a:t>
            </a:r>
            <a:r>
              <a:rPr lang="ja-JP" altLang="en-US" sz="1000" dirty="0"/>
              <a:t>　</a:t>
            </a:r>
            <a:r>
              <a:rPr lang="ja-JP" altLang="en-US" sz="1000" dirty="0" smtClean="0"/>
              <a:t>ウラジオストック</a:t>
            </a:r>
            <a:endParaRPr kumimoji="1" lang="en-US" altLang="ja-JP" sz="1000" dirty="0" smtClean="0"/>
          </a:p>
          <a:p>
            <a:r>
              <a:rPr lang="en-US" altLang="ja-JP" sz="1000" dirty="0" smtClean="0"/>
              <a:t>4400Km</a:t>
            </a:r>
            <a:endParaRPr kumimoji="1" lang="ja-JP" altLang="en-US" sz="1000" dirty="0"/>
          </a:p>
        </p:txBody>
      </p:sp>
      <p:sp>
        <p:nvSpPr>
          <p:cNvPr id="9" name="テキスト ボックス 8"/>
          <p:cNvSpPr txBox="1"/>
          <p:nvPr/>
        </p:nvSpPr>
        <p:spPr>
          <a:xfrm>
            <a:off x="4716016" y="4284607"/>
            <a:ext cx="1213277" cy="677108"/>
          </a:xfrm>
          <a:prstGeom prst="rect">
            <a:avLst/>
          </a:prstGeom>
          <a:noFill/>
        </p:spPr>
        <p:txBody>
          <a:bodyPr wrap="square" rtlCol="0">
            <a:spAutoFit/>
          </a:bodyPr>
          <a:lstStyle/>
          <a:p>
            <a:r>
              <a:rPr kumimoji="1" lang="en-US" altLang="ja-JP" dirty="0" smtClean="0"/>
              <a:t>	</a:t>
            </a:r>
            <a:r>
              <a:rPr kumimoji="1" lang="ja-JP" altLang="en-US" sz="1000" dirty="0" smtClean="0"/>
              <a:t>富士山</a:t>
            </a:r>
            <a:endParaRPr kumimoji="1" lang="en-US" altLang="ja-JP" sz="1000" dirty="0" smtClean="0"/>
          </a:p>
          <a:p>
            <a:r>
              <a:rPr lang="en-US" altLang="ja-JP" sz="1000" dirty="0" smtClean="0"/>
              <a:t>1200Km</a:t>
            </a:r>
            <a:endParaRPr kumimoji="1" lang="ja-JP" altLang="en-US" sz="1000" dirty="0"/>
          </a:p>
        </p:txBody>
      </p:sp>
      <p:sp>
        <p:nvSpPr>
          <p:cNvPr id="10" name="テキスト ボックス 9"/>
          <p:cNvSpPr txBox="1"/>
          <p:nvPr/>
        </p:nvSpPr>
        <p:spPr>
          <a:xfrm>
            <a:off x="3608501" y="4571295"/>
            <a:ext cx="1213277" cy="677108"/>
          </a:xfrm>
          <a:prstGeom prst="rect">
            <a:avLst/>
          </a:prstGeom>
          <a:noFill/>
        </p:spPr>
        <p:txBody>
          <a:bodyPr wrap="square" rtlCol="0">
            <a:spAutoFit/>
          </a:bodyPr>
          <a:lstStyle/>
          <a:p>
            <a:r>
              <a:rPr kumimoji="1" lang="en-US" altLang="ja-JP" dirty="0" smtClean="0"/>
              <a:t>	</a:t>
            </a:r>
            <a:endParaRPr lang="en-US" altLang="ja-JP" sz="1000" dirty="0" smtClean="0"/>
          </a:p>
          <a:p>
            <a:r>
              <a:rPr kumimoji="1" lang="ja-JP" altLang="en-US" sz="1000" dirty="0"/>
              <a:t>福岡</a:t>
            </a:r>
            <a:endParaRPr kumimoji="1" lang="en-US" altLang="ja-JP" sz="1000" dirty="0" smtClean="0"/>
          </a:p>
          <a:p>
            <a:r>
              <a:rPr lang="ja-JP" altLang="en-US" sz="1000" dirty="0" smtClean="0"/>
              <a:t>３</a:t>
            </a:r>
            <a:r>
              <a:rPr lang="en-US" altLang="ja-JP" sz="1000" dirty="0" smtClean="0"/>
              <a:t>00Km</a:t>
            </a:r>
            <a:endParaRPr kumimoji="1" lang="ja-JP" altLang="en-US" sz="1000" dirty="0"/>
          </a:p>
        </p:txBody>
      </p:sp>
    </p:spTree>
    <p:extLst>
      <p:ext uri="{BB962C8B-B14F-4D97-AF65-F5344CB8AC3E}">
        <p14:creationId xmlns:p14="http://schemas.microsoft.com/office/powerpoint/2010/main" val="13717234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クール">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クール">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75</TotalTime>
  <Words>573</Words>
  <Application>Microsoft Office PowerPoint</Application>
  <PresentationFormat>画面に合わせる (4:3)</PresentationFormat>
  <Paragraphs>154</Paragraphs>
  <Slides>8</Slides>
  <Notes>8</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クール</vt:lpstr>
      <vt:lpstr>Android 卒業作成</vt:lpstr>
      <vt:lpstr>メッカはどっち？</vt:lpstr>
      <vt:lpstr>メッカはどっち？</vt:lpstr>
      <vt:lpstr>メッカはどっち？</vt:lpstr>
      <vt:lpstr>メッカはどっち？</vt:lpstr>
      <vt:lpstr>メッカはどっち？</vt:lpstr>
      <vt:lpstr>メッカはどっち？</vt:lpstr>
      <vt:lpstr>メッカはどっち？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卒業作成</dc:title>
  <dc:creator>mente</dc:creator>
  <cp:lastModifiedBy>mente</cp:lastModifiedBy>
  <cp:revision>8</cp:revision>
  <dcterms:created xsi:type="dcterms:W3CDTF">2015-01-28T01:26:45Z</dcterms:created>
  <dcterms:modified xsi:type="dcterms:W3CDTF">2015-01-28T04:07:04Z</dcterms:modified>
</cp:coreProperties>
</file>