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75" r:id="rId2"/>
    <p:sldMasterId id="2147483887" r:id="rId3"/>
  </p:sldMasterIdLst>
  <p:notesMasterIdLst>
    <p:notesMasterId r:id="rId16"/>
  </p:notesMasterIdLst>
  <p:sldIdLst>
    <p:sldId id="256" r:id="rId4"/>
    <p:sldId id="261" r:id="rId5"/>
    <p:sldId id="267" r:id="rId6"/>
    <p:sldId id="268" r:id="rId7"/>
    <p:sldId id="265" r:id="rId8"/>
    <p:sldId id="271" r:id="rId9"/>
    <p:sldId id="269" r:id="rId10"/>
    <p:sldId id="272" r:id="rId11"/>
    <p:sldId id="257" r:id="rId12"/>
    <p:sldId id="259" r:id="rId13"/>
    <p:sldId id="260" r:id="rId14"/>
    <p:sldId id="266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AF67A-E6E3-49BE-9F34-989DFC891A62}" type="datetimeFigureOut">
              <a:rPr lang="de-DE" smtClean="0"/>
              <a:t>13.04.2015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468DB-8534-4EA8-84BD-BF9D0CF3DE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90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ADC7E-2F13-4AAC-B9D5-8C2881E51754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9921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ADC7E-2F13-4AAC-B9D5-8C2881E51754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1419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ADC7E-2F13-4AAC-B9D5-8C2881E51754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4259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 cap="all" baseline="0">
                <a:latin typeface="Tw Cen MT Condensed" panose="020B06060201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Tw Cen MT Condensed" panose="020B0606020104020203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AC14-90DC-46F0-99D6-0463D06BAB66}" type="datetimeFigureOut">
              <a:rPr lang="de-DE" smtClean="0"/>
              <a:t>13.04.2015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94BC-916F-41B5-B3E6-E2C702EC63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8175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AC14-90DC-46F0-99D6-0463D06BAB66}" type="datetimeFigureOut">
              <a:rPr lang="de-DE" smtClean="0"/>
              <a:t>13.04.2015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94BC-916F-41B5-B3E6-E2C702EC63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45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AC14-90DC-46F0-99D6-0463D06BAB66}" type="datetimeFigureOut">
              <a:rPr lang="de-DE" smtClean="0"/>
              <a:t>13.04.2015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94BC-916F-41B5-B3E6-E2C702EC63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0033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 cap="all" baseline="0">
                <a:latin typeface="Tw Cen MT Condensed" panose="020B06060201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Tw Cen MT Condensed" panose="020B0606020104020203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AC14-90DC-46F0-99D6-0463D06BAB66}" type="datetimeFigureOut">
              <a:rPr lang="de-DE" smtClean="0"/>
              <a:t>13.04.2015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94BC-916F-41B5-B3E6-E2C702EC63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3178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latin typeface="Tw Cen MT Condensed" panose="020B06060201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AC14-90DC-46F0-99D6-0463D06BAB66}" type="datetimeFigureOut">
              <a:rPr lang="de-DE" smtClean="0"/>
              <a:t>13.04.2015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94BC-916F-41B5-B3E6-E2C702EC63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560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AC14-90DC-46F0-99D6-0463D06BAB66}" type="datetimeFigureOut">
              <a:rPr lang="de-DE" smtClean="0"/>
              <a:t>13.04.2015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94BC-916F-41B5-B3E6-E2C702EC63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93631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latin typeface="Tw Cen MT Condensed" panose="020B06060201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AC14-90DC-46F0-99D6-0463D06BAB66}" type="datetimeFigureOut">
              <a:rPr lang="de-DE" smtClean="0"/>
              <a:t>13.04.2015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94BC-916F-41B5-B3E6-E2C702EC63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781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AC14-90DC-46F0-99D6-0463D06BAB66}" type="datetimeFigureOut">
              <a:rPr lang="de-DE" smtClean="0"/>
              <a:t>13.04.2015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94BC-916F-41B5-B3E6-E2C702EC6391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latin typeface="Tw Cen MT Condensed" panose="020B06060201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71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AC14-90DC-46F0-99D6-0463D06BAB66}" type="datetimeFigureOut">
              <a:rPr lang="de-DE" smtClean="0"/>
              <a:t>13.04.2015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94BC-916F-41B5-B3E6-E2C702EC6391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83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AC14-90DC-46F0-99D6-0463D06BAB66}" type="datetimeFigureOut">
              <a:rPr lang="de-DE" smtClean="0"/>
              <a:t>13.04.2015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94BC-916F-41B5-B3E6-E2C702EC63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901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AC14-90DC-46F0-99D6-0463D06BAB66}" type="datetimeFigureOut">
              <a:rPr lang="de-DE" smtClean="0"/>
              <a:t>13.04.2015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94BC-916F-41B5-B3E6-E2C702EC63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044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AC14-90DC-46F0-99D6-0463D06BAB66}" type="datetimeFigureOut">
              <a:rPr lang="de-DE" smtClean="0"/>
              <a:t>13.04.2015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94BC-916F-41B5-B3E6-E2C702EC63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9712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AC14-90DC-46F0-99D6-0463D06BAB66}" type="datetimeFigureOut">
              <a:rPr lang="de-DE" smtClean="0"/>
              <a:t>13.04.2015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94BC-916F-41B5-B3E6-E2C702EC63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282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AC14-90DC-46F0-99D6-0463D06BAB66}" type="datetimeFigureOut">
              <a:rPr lang="de-DE" smtClean="0"/>
              <a:t>13.04.2015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94BC-916F-41B5-B3E6-E2C702EC63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2312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AC14-90DC-46F0-99D6-0463D06BAB66}" type="datetimeFigureOut">
              <a:rPr lang="de-DE" smtClean="0"/>
              <a:t>13.04.2015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94BC-916F-41B5-B3E6-E2C702EC63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1303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 cap="all" baseline="0">
                <a:latin typeface="Tw Cen MT Condensed" panose="020B06060201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Tw Cen MT Condensed" panose="020B0606020104020203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AC14-90DC-46F0-99D6-0463D06BAB66}" type="datetimeFigureOut">
              <a:rPr lang="de-DE" smtClean="0"/>
              <a:t>13.04.2015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94BC-916F-41B5-B3E6-E2C702EC63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896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latin typeface="Tw Cen MT Condensed" panose="020B06060201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AC14-90DC-46F0-99D6-0463D06BAB66}" type="datetimeFigureOut">
              <a:rPr lang="de-DE" smtClean="0"/>
              <a:t>13.04.2015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94BC-916F-41B5-B3E6-E2C702EC63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68130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AC14-90DC-46F0-99D6-0463D06BAB66}" type="datetimeFigureOut">
              <a:rPr lang="de-DE" smtClean="0"/>
              <a:t>13.04.2015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94BC-916F-41B5-B3E6-E2C702EC63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170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latin typeface="Tw Cen MT Condensed" panose="020B06060201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AC14-90DC-46F0-99D6-0463D06BAB66}" type="datetimeFigureOut">
              <a:rPr lang="de-DE" smtClean="0"/>
              <a:t>13.04.2015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94BC-916F-41B5-B3E6-E2C702EC63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3666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AC14-90DC-46F0-99D6-0463D06BAB66}" type="datetimeFigureOut">
              <a:rPr lang="de-DE" smtClean="0"/>
              <a:t>13.04.2015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94BC-916F-41B5-B3E6-E2C702EC6391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latin typeface="Tw Cen MT Condensed" panose="020B06060201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057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AC14-90DC-46F0-99D6-0463D06BAB66}" type="datetimeFigureOut">
              <a:rPr lang="de-DE" smtClean="0"/>
              <a:t>13.04.2015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94BC-916F-41B5-B3E6-E2C702EC6391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781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AC14-90DC-46F0-99D6-0463D06BAB66}" type="datetimeFigureOut">
              <a:rPr lang="de-DE" smtClean="0"/>
              <a:t>13.04.2015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94BC-916F-41B5-B3E6-E2C702EC63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30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AC14-90DC-46F0-99D6-0463D06BAB66}" type="datetimeFigureOut">
              <a:rPr lang="de-DE" smtClean="0"/>
              <a:t>13.04.2015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94BC-916F-41B5-B3E6-E2C702EC63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1900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AC14-90DC-46F0-99D6-0463D06BAB66}" type="datetimeFigureOut">
              <a:rPr lang="de-DE" smtClean="0"/>
              <a:t>13.04.2015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94BC-916F-41B5-B3E6-E2C702EC63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4911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AC14-90DC-46F0-99D6-0463D06BAB66}" type="datetimeFigureOut">
              <a:rPr lang="de-DE" smtClean="0"/>
              <a:t>13.04.2015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94BC-916F-41B5-B3E6-E2C702EC63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9698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AC14-90DC-46F0-99D6-0463D06BAB66}" type="datetimeFigureOut">
              <a:rPr lang="de-DE" smtClean="0"/>
              <a:t>13.04.2015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94BC-916F-41B5-B3E6-E2C702EC63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7787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AC14-90DC-46F0-99D6-0463D06BAB66}" type="datetimeFigureOut">
              <a:rPr lang="de-DE" smtClean="0"/>
              <a:t>13.04.2015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94BC-916F-41B5-B3E6-E2C702EC63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16465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AC14-90DC-46F0-99D6-0463D06BAB66}" type="datetimeFigureOut">
              <a:rPr lang="de-DE" smtClean="0"/>
              <a:t>13.04.2015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94BC-916F-41B5-B3E6-E2C702EC63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50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AC14-90DC-46F0-99D6-0463D06BAB66}" type="datetimeFigureOut">
              <a:rPr lang="de-DE" smtClean="0"/>
              <a:t>13.04.2015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94BC-916F-41B5-B3E6-E2C702EC6391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5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AC14-90DC-46F0-99D6-0463D06BAB66}" type="datetimeFigureOut">
              <a:rPr lang="de-DE" smtClean="0"/>
              <a:t>13.04.2015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94BC-916F-41B5-B3E6-E2C702EC6391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4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AC14-90DC-46F0-99D6-0463D06BAB66}" type="datetimeFigureOut">
              <a:rPr lang="de-DE" smtClean="0"/>
              <a:t>13.04.2015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94BC-916F-41B5-B3E6-E2C702EC63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60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AC14-90DC-46F0-99D6-0463D06BAB66}" type="datetimeFigureOut">
              <a:rPr lang="de-DE" smtClean="0"/>
              <a:t>13.04.2015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94BC-916F-41B5-B3E6-E2C702EC63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68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AC14-90DC-46F0-99D6-0463D06BAB66}" type="datetimeFigureOut">
              <a:rPr lang="de-DE" smtClean="0"/>
              <a:t>13.04.2015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94BC-916F-41B5-B3E6-E2C702EC63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011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80CAC14-90DC-46F0-99D6-0463D06BAB66}" type="datetimeFigureOut">
              <a:rPr lang="de-DE" smtClean="0"/>
              <a:t>13.04.2015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94BC-916F-41B5-B3E6-E2C702EC63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36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80CAC14-90DC-46F0-99D6-0463D06BAB66}" type="datetimeFigureOut">
              <a:rPr lang="de-DE" smtClean="0"/>
              <a:t>13.04.2015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94BC-916F-41B5-B3E6-E2C702EC63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09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Tw Cen MT Condensed" panose="020B0606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80CAC14-90DC-46F0-99D6-0463D06BAB66}" type="datetimeFigureOut">
              <a:rPr lang="de-DE" smtClean="0"/>
              <a:t>13.04.2015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94BC-916F-41B5-B3E6-E2C702EC63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67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Tw Cen MT Condensed" panose="020B0606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Gentium Basic" panose="02000503060000020004" pitchFamily="2" charset="0"/>
          <a:ea typeface="Linux Libertine Display G" panose="02000503000000000000" pitchFamily="2" charset="0"/>
          <a:cs typeface="Linux Libertine Display G" panose="02000503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Gentium Basic" panose="02000503060000020004" pitchFamily="2" charset="0"/>
          <a:ea typeface="Linux Libertine Display G" panose="02000503000000000000" pitchFamily="2" charset="0"/>
          <a:cs typeface="Linux Libertine Display G" panose="02000503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Gentium Basic" panose="02000503060000020004" pitchFamily="2" charset="0"/>
          <a:ea typeface="Linux Libertine Display G" panose="02000503000000000000" pitchFamily="2" charset="0"/>
          <a:cs typeface="Linux Libertine Display G" panose="02000503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Gentium Basic" panose="02000503060000020004" pitchFamily="2" charset="0"/>
          <a:ea typeface="Linux Libertine Display G" panose="02000503000000000000" pitchFamily="2" charset="0"/>
          <a:cs typeface="Linux Libertine Display G" panose="02000503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Gentium Basic" panose="02000503060000020004" pitchFamily="2" charset="0"/>
          <a:ea typeface="Linux Libertine Display G" panose="02000503000000000000" pitchFamily="2" charset="0"/>
          <a:cs typeface="Linux Libertine Display G" panose="02000503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70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slideLayout" Target="../slideLayouts/slideLayout18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08.xml"/><Relationship Id="rId18" Type="http://schemas.openxmlformats.org/officeDocument/2006/relationships/tags" Target="../tags/tag113.xml"/><Relationship Id="rId26" Type="http://schemas.openxmlformats.org/officeDocument/2006/relationships/tags" Target="../tags/tag121.xml"/><Relationship Id="rId39" Type="http://schemas.openxmlformats.org/officeDocument/2006/relationships/tags" Target="../tags/tag134.xml"/><Relationship Id="rId21" Type="http://schemas.openxmlformats.org/officeDocument/2006/relationships/tags" Target="../tags/tag116.xml"/><Relationship Id="rId34" Type="http://schemas.openxmlformats.org/officeDocument/2006/relationships/tags" Target="../tags/tag129.xml"/><Relationship Id="rId42" Type="http://schemas.openxmlformats.org/officeDocument/2006/relationships/tags" Target="../tags/tag137.xml"/><Relationship Id="rId47" Type="http://schemas.openxmlformats.org/officeDocument/2006/relationships/tags" Target="../tags/tag142.xml"/><Relationship Id="rId50" Type="http://schemas.openxmlformats.org/officeDocument/2006/relationships/tags" Target="../tags/tag145.xml"/><Relationship Id="rId55" Type="http://schemas.openxmlformats.org/officeDocument/2006/relationships/tags" Target="../tags/tag150.xml"/><Relationship Id="rId63" Type="http://schemas.openxmlformats.org/officeDocument/2006/relationships/tags" Target="../tags/tag158.xml"/><Relationship Id="rId68" Type="http://schemas.openxmlformats.org/officeDocument/2006/relationships/tags" Target="../tags/tag163.xml"/><Relationship Id="rId76" Type="http://schemas.openxmlformats.org/officeDocument/2006/relationships/tags" Target="../tags/tag171.xml"/><Relationship Id="rId84" Type="http://schemas.openxmlformats.org/officeDocument/2006/relationships/tags" Target="../tags/tag179.xml"/><Relationship Id="rId7" Type="http://schemas.openxmlformats.org/officeDocument/2006/relationships/tags" Target="../tags/tag102.xml"/><Relationship Id="rId71" Type="http://schemas.openxmlformats.org/officeDocument/2006/relationships/tags" Target="../tags/tag166.xml"/><Relationship Id="rId2" Type="http://schemas.openxmlformats.org/officeDocument/2006/relationships/tags" Target="../tags/tag97.xml"/><Relationship Id="rId16" Type="http://schemas.openxmlformats.org/officeDocument/2006/relationships/tags" Target="../tags/tag111.xml"/><Relationship Id="rId29" Type="http://schemas.openxmlformats.org/officeDocument/2006/relationships/tags" Target="../tags/tag124.xml"/><Relationship Id="rId11" Type="http://schemas.openxmlformats.org/officeDocument/2006/relationships/tags" Target="../tags/tag106.xml"/><Relationship Id="rId24" Type="http://schemas.openxmlformats.org/officeDocument/2006/relationships/tags" Target="../tags/tag119.xml"/><Relationship Id="rId32" Type="http://schemas.openxmlformats.org/officeDocument/2006/relationships/tags" Target="../tags/tag127.xml"/><Relationship Id="rId37" Type="http://schemas.openxmlformats.org/officeDocument/2006/relationships/tags" Target="../tags/tag132.xml"/><Relationship Id="rId40" Type="http://schemas.openxmlformats.org/officeDocument/2006/relationships/tags" Target="../tags/tag135.xml"/><Relationship Id="rId45" Type="http://schemas.openxmlformats.org/officeDocument/2006/relationships/tags" Target="../tags/tag140.xml"/><Relationship Id="rId53" Type="http://schemas.openxmlformats.org/officeDocument/2006/relationships/tags" Target="../tags/tag148.xml"/><Relationship Id="rId58" Type="http://schemas.openxmlformats.org/officeDocument/2006/relationships/tags" Target="../tags/tag153.xml"/><Relationship Id="rId66" Type="http://schemas.openxmlformats.org/officeDocument/2006/relationships/tags" Target="../tags/tag161.xml"/><Relationship Id="rId74" Type="http://schemas.openxmlformats.org/officeDocument/2006/relationships/tags" Target="../tags/tag169.xml"/><Relationship Id="rId79" Type="http://schemas.openxmlformats.org/officeDocument/2006/relationships/tags" Target="../tags/tag174.xml"/><Relationship Id="rId5" Type="http://schemas.openxmlformats.org/officeDocument/2006/relationships/tags" Target="../tags/tag100.xml"/><Relationship Id="rId61" Type="http://schemas.openxmlformats.org/officeDocument/2006/relationships/tags" Target="../tags/tag156.xml"/><Relationship Id="rId82" Type="http://schemas.openxmlformats.org/officeDocument/2006/relationships/tags" Target="../tags/tag177.xml"/><Relationship Id="rId19" Type="http://schemas.openxmlformats.org/officeDocument/2006/relationships/tags" Target="../tags/tag114.xml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9.xml"/><Relationship Id="rId22" Type="http://schemas.openxmlformats.org/officeDocument/2006/relationships/tags" Target="../tags/tag117.xml"/><Relationship Id="rId27" Type="http://schemas.openxmlformats.org/officeDocument/2006/relationships/tags" Target="../tags/tag122.xml"/><Relationship Id="rId30" Type="http://schemas.openxmlformats.org/officeDocument/2006/relationships/tags" Target="../tags/tag125.xml"/><Relationship Id="rId35" Type="http://schemas.openxmlformats.org/officeDocument/2006/relationships/tags" Target="../tags/tag130.xml"/><Relationship Id="rId43" Type="http://schemas.openxmlformats.org/officeDocument/2006/relationships/tags" Target="../tags/tag138.xml"/><Relationship Id="rId48" Type="http://schemas.openxmlformats.org/officeDocument/2006/relationships/tags" Target="../tags/tag143.xml"/><Relationship Id="rId56" Type="http://schemas.openxmlformats.org/officeDocument/2006/relationships/tags" Target="../tags/tag151.xml"/><Relationship Id="rId64" Type="http://schemas.openxmlformats.org/officeDocument/2006/relationships/tags" Target="../tags/tag159.xml"/><Relationship Id="rId69" Type="http://schemas.openxmlformats.org/officeDocument/2006/relationships/tags" Target="../tags/tag164.xml"/><Relationship Id="rId77" Type="http://schemas.openxmlformats.org/officeDocument/2006/relationships/tags" Target="../tags/tag172.xml"/><Relationship Id="rId8" Type="http://schemas.openxmlformats.org/officeDocument/2006/relationships/tags" Target="../tags/tag103.xml"/><Relationship Id="rId51" Type="http://schemas.openxmlformats.org/officeDocument/2006/relationships/tags" Target="../tags/tag146.xml"/><Relationship Id="rId72" Type="http://schemas.openxmlformats.org/officeDocument/2006/relationships/tags" Target="../tags/tag167.xml"/><Relationship Id="rId80" Type="http://schemas.openxmlformats.org/officeDocument/2006/relationships/tags" Target="../tags/tag175.xml"/><Relationship Id="rId85" Type="http://schemas.openxmlformats.org/officeDocument/2006/relationships/slideLayout" Target="../slideLayouts/slideLayout18.xml"/><Relationship Id="rId3" Type="http://schemas.openxmlformats.org/officeDocument/2006/relationships/tags" Target="../tags/tag98.xml"/><Relationship Id="rId12" Type="http://schemas.openxmlformats.org/officeDocument/2006/relationships/tags" Target="../tags/tag107.xml"/><Relationship Id="rId17" Type="http://schemas.openxmlformats.org/officeDocument/2006/relationships/tags" Target="../tags/tag112.xml"/><Relationship Id="rId25" Type="http://schemas.openxmlformats.org/officeDocument/2006/relationships/tags" Target="../tags/tag120.xml"/><Relationship Id="rId33" Type="http://schemas.openxmlformats.org/officeDocument/2006/relationships/tags" Target="../tags/tag128.xml"/><Relationship Id="rId38" Type="http://schemas.openxmlformats.org/officeDocument/2006/relationships/tags" Target="../tags/tag133.xml"/><Relationship Id="rId46" Type="http://schemas.openxmlformats.org/officeDocument/2006/relationships/tags" Target="../tags/tag141.xml"/><Relationship Id="rId59" Type="http://schemas.openxmlformats.org/officeDocument/2006/relationships/tags" Target="../tags/tag154.xml"/><Relationship Id="rId67" Type="http://schemas.openxmlformats.org/officeDocument/2006/relationships/tags" Target="../tags/tag162.xml"/><Relationship Id="rId20" Type="http://schemas.openxmlformats.org/officeDocument/2006/relationships/tags" Target="../tags/tag115.xml"/><Relationship Id="rId41" Type="http://schemas.openxmlformats.org/officeDocument/2006/relationships/tags" Target="../tags/tag136.xml"/><Relationship Id="rId54" Type="http://schemas.openxmlformats.org/officeDocument/2006/relationships/tags" Target="../tags/tag149.xml"/><Relationship Id="rId62" Type="http://schemas.openxmlformats.org/officeDocument/2006/relationships/tags" Target="../tags/tag157.xml"/><Relationship Id="rId70" Type="http://schemas.openxmlformats.org/officeDocument/2006/relationships/tags" Target="../tags/tag165.xml"/><Relationship Id="rId75" Type="http://schemas.openxmlformats.org/officeDocument/2006/relationships/tags" Target="../tags/tag170.xml"/><Relationship Id="rId83" Type="http://schemas.openxmlformats.org/officeDocument/2006/relationships/tags" Target="../tags/tag178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5" Type="http://schemas.openxmlformats.org/officeDocument/2006/relationships/tags" Target="../tags/tag110.xml"/><Relationship Id="rId23" Type="http://schemas.openxmlformats.org/officeDocument/2006/relationships/tags" Target="../tags/tag118.xml"/><Relationship Id="rId28" Type="http://schemas.openxmlformats.org/officeDocument/2006/relationships/tags" Target="../tags/tag123.xml"/><Relationship Id="rId36" Type="http://schemas.openxmlformats.org/officeDocument/2006/relationships/tags" Target="../tags/tag131.xml"/><Relationship Id="rId49" Type="http://schemas.openxmlformats.org/officeDocument/2006/relationships/tags" Target="../tags/tag144.xml"/><Relationship Id="rId57" Type="http://schemas.openxmlformats.org/officeDocument/2006/relationships/tags" Target="../tags/tag152.xml"/><Relationship Id="rId10" Type="http://schemas.openxmlformats.org/officeDocument/2006/relationships/tags" Target="../tags/tag105.xml"/><Relationship Id="rId31" Type="http://schemas.openxmlformats.org/officeDocument/2006/relationships/tags" Target="../tags/tag126.xml"/><Relationship Id="rId44" Type="http://schemas.openxmlformats.org/officeDocument/2006/relationships/tags" Target="../tags/tag139.xml"/><Relationship Id="rId52" Type="http://schemas.openxmlformats.org/officeDocument/2006/relationships/tags" Target="../tags/tag147.xml"/><Relationship Id="rId60" Type="http://schemas.openxmlformats.org/officeDocument/2006/relationships/tags" Target="../tags/tag155.xml"/><Relationship Id="rId65" Type="http://schemas.openxmlformats.org/officeDocument/2006/relationships/tags" Target="../tags/tag160.xml"/><Relationship Id="rId73" Type="http://schemas.openxmlformats.org/officeDocument/2006/relationships/tags" Target="../tags/tag168.xml"/><Relationship Id="rId78" Type="http://schemas.openxmlformats.org/officeDocument/2006/relationships/tags" Target="../tags/tag173.xml"/><Relationship Id="rId81" Type="http://schemas.openxmlformats.org/officeDocument/2006/relationships/tags" Target="../tags/tag17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Tw Cen MT Condensed" panose="020B0606020104020203" pitchFamily="34" charset="0"/>
              </a:rPr>
              <a:t>IMAGE RECONSTRUCTION </a:t>
            </a:r>
            <a:r>
              <a:rPr lang="de-DE">
                <a:latin typeface="Tw Cen MT Condensed" panose="020B0606020104020203" pitchFamily="34" charset="0"/>
              </a:rPr>
              <a:t>FROM </a:t>
            </a:r>
            <a:r>
              <a:rPr lang="de-DE" smtClean="0">
                <a:latin typeface="Tw Cen MT Condensed" panose="020B0606020104020203" pitchFamily="34" charset="0"/>
              </a:rPr>
              <a:t>DVS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Tw Cen MT Condensed" panose="020B0606020104020203" pitchFamily="34" charset="0"/>
              </a:rPr>
              <a:t>MARCEL</a:t>
            </a:r>
            <a:r>
              <a:rPr lang="de-DE">
                <a:latin typeface="Tw Cen MT Condensed" panose="020B0606020104020203" pitchFamily="34" charset="0"/>
              </a:rPr>
              <a:t> GEPPERT &amp; SAMUEL </a:t>
            </a:r>
            <a:r>
              <a:rPr lang="de-DE" smtClean="0">
                <a:latin typeface="Tw Cen MT Condensed" panose="020B0606020104020203" pitchFamily="34" charset="0"/>
              </a:rPr>
              <a:t>BRYNER</a:t>
            </a:r>
            <a:endParaRPr lang="de-DE" dirty="0"/>
          </a:p>
        </p:txBody>
      </p:sp>
      <p:cxnSp>
        <p:nvCxnSpPr>
          <p:cNvPr id="5" name="Straight Connector 5"/>
          <p:cNvCxnSpPr/>
          <p:nvPr/>
        </p:nvCxnSpPr>
        <p:spPr>
          <a:xfrm>
            <a:off x="3576000" y="3487416"/>
            <a:ext cx="504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71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tracking: we’ve got an event!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368" y="1685606"/>
            <a:ext cx="11157118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Where did we come from? Where was the last event of this pixel generated?</a:t>
            </a:r>
            <a:endParaRPr lang="de-CH" sz="2400" dirty="0"/>
          </a:p>
        </p:txBody>
      </p:sp>
      <p:sp>
        <p:nvSpPr>
          <p:cNvPr id="4" name="Rectangle 3"/>
          <p:cNvSpPr/>
          <p:nvPr/>
        </p:nvSpPr>
        <p:spPr>
          <a:xfrm>
            <a:off x="516864" y="2709962"/>
            <a:ext cx="3600000" cy="1440000"/>
          </a:xfrm>
          <a:prstGeom prst="rect">
            <a:avLst/>
          </a:prstGeom>
        </p:spPr>
        <p:style>
          <a:lnRef idx="2">
            <a:schemeClr val="accent2"/>
          </a:lnRef>
          <a:fillRef idx="1002">
            <a:schemeClr val="lt2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Freeform 7"/>
          <p:cNvSpPr/>
          <p:nvPr/>
        </p:nvSpPr>
        <p:spPr>
          <a:xfrm>
            <a:off x="513239" y="2965265"/>
            <a:ext cx="3609975" cy="1184697"/>
          </a:xfrm>
          <a:custGeom>
            <a:avLst/>
            <a:gdLst>
              <a:gd name="connsiteX0" fmla="*/ 0 w 3597275"/>
              <a:gd name="connsiteY0" fmla="*/ 1144701 h 1187485"/>
              <a:gd name="connsiteX1" fmla="*/ 479425 w 3597275"/>
              <a:gd name="connsiteY1" fmla="*/ 1141526 h 1187485"/>
              <a:gd name="connsiteX2" fmla="*/ 955675 w 3597275"/>
              <a:gd name="connsiteY2" fmla="*/ 674801 h 1187485"/>
              <a:gd name="connsiteX3" fmla="*/ 1200150 w 3597275"/>
              <a:gd name="connsiteY3" fmla="*/ 100126 h 1187485"/>
              <a:gd name="connsiteX4" fmla="*/ 1466850 w 3597275"/>
              <a:gd name="connsiteY4" fmla="*/ 55676 h 1187485"/>
              <a:gd name="connsiteX5" fmla="*/ 1730375 w 3597275"/>
              <a:gd name="connsiteY5" fmla="*/ 677976 h 1187485"/>
              <a:gd name="connsiteX6" fmla="*/ 2365375 w 3597275"/>
              <a:gd name="connsiteY6" fmla="*/ 998651 h 1187485"/>
              <a:gd name="connsiteX7" fmla="*/ 3597275 w 3597275"/>
              <a:gd name="connsiteY7" fmla="*/ 1170101 h 1187485"/>
              <a:gd name="connsiteX0" fmla="*/ 0 w 3597275"/>
              <a:gd name="connsiteY0" fmla="*/ 1144701 h 1170101"/>
              <a:gd name="connsiteX1" fmla="*/ 479425 w 3597275"/>
              <a:gd name="connsiteY1" fmla="*/ 1141526 h 1170101"/>
              <a:gd name="connsiteX2" fmla="*/ 955675 w 3597275"/>
              <a:gd name="connsiteY2" fmla="*/ 674801 h 1170101"/>
              <a:gd name="connsiteX3" fmla="*/ 1200150 w 3597275"/>
              <a:gd name="connsiteY3" fmla="*/ 100126 h 1170101"/>
              <a:gd name="connsiteX4" fmla="*/ 1466850 w 3597275"/>
              <a:gd name="connsiteY4" fmla="*/ 55676 h 1170101"/>
              <a:gd name="connsiteX5" fmla="*/ 1730375 w 3597275"/>
              <a:gd name="connsiteY5" fmla="*/ 677976 h 1170101"/>
              <a:gd name="connsiteX6" fmla="*/ 2365375 w 3597275"/>
              <a:gd name="connsiteY6" fmla="*/ 998651 h 1170101"/>
              <a:gd name="connsiteX7" fmla="*/ 3597275 w 3597275"/>
              <a:gd name="connsiteY7" fmla="*/ 1170101 h 1170101"/>
              <a:gd name="connsiteX0" fmla="*/ 0 w 3597275"/>
              <a:gd name="connsiteY0" fmla="*/ 1144701 h 1170101"/>
              <a:gd name="connsiteX1" fmla="*/ 469900 w 3597275"/>
              <a:gd name="connsiteY1" fmla="*/ 1093901 h 1170101"/>
              <a:gd name="connsiteX2" fmla="*/ 955675 w 3597275"/>
              <a:gd name="connsiteY2" fmla="*/ 674801 h 1170101"/>
              <a:gd name="connsiteX3" fmla="*/ 1200150 w 3597275"/>
              <a:gd name="connsiteY3" fmla="*/ 100126 h 1170101"/>
              <a:gd name="connsiteX4" fmla="*/ 1466850 w 3597275"/>
              <a:gd name="connsiteY4" fmla="*/ 55676 h 1170101"/>
              <a:gd name="connsiteX5" fmla="*/ 1730375 w 3597275"/>
              <a:gd name="connsiteY5" fmla="*/ 677976 h 1170101"/>
              <a:gd name="connsiteX6" fmla="*/ 2365375 w 3597275"/>
              <a:gd name="connsiteY6" fmla="*/ 998651 h 1170101"/>
              <a:gd name="connsiteX7" fmla="*/ 3597275 w 3597275"/>
              <a:gd name="connsiteY7" fmla="*/ 1170101 h 1170101"/>
              <a:gd name="connsiteX0" fmla="*/ 0 w 3597275"/>
              <a:gd name="connsiteY0" fmla="*/ 1176451 h 1191215"/>
              <a:gd name="connsiteX1" fmla="*/ 469900 w 3597275"/>
              <a:gd name="connsiteY1" fmla="*/ 1093901 h 1191215"/>
              <a:gd name="connsiteX2" fmla="*/ 955675 w 3597275"/>
              <a:gd name="connsiteY2" fmla="*/ 674801 h 1191215"/>
              <a:gd name="connsiteX3" fmla="*/ 1200150 w 3597275"/>
              <a:gd name="connsiteY3" fmla="*/ 100126 h 1191215"/>
              <a:gd name="connsiteX4" fmla="*/ 1466850 w 3597275"/>
              <a:gd name="connsiteY4" fmla="*/ 55676 h 1191215"/>
              <a:gd name="connsiteX5" fmla="*/ 1730375 w 3597275"/>
              <a:gd name="connsiteY5" fmla="*/ 677976 h 1191215"/>
              <a:gd name="connsiteX6" fmla="*/ 2365375 w 3597275"/>
              <a:gd name="connsiteY6" fmla="*/ 998651 h 1191215"/>
              <a:gd name="connsiteX7" fmla="*/ 3597275 w 3597275"/>
              <a:gd name="connsiteY7" fmla="*/ 1170101 h 1191215"/>
              <a:gd name="connsiteX0" fmla="*/ 0 w 3597275"/>
              <a:gd name="connsiteY0" fmla="*/ 1176451 h 1176451"/>
              <a:gd name="connsiteX1" fmla="*/ 469900 w 3597275"/>
              <a:gd name="connsiteY1" fmla="*/ 1093901 h 1176451"/>
              <a:gd name="connsiteX2" fmla="*/ 955675 w 3597275"/>
              <a:gd name="connsiteY2" fmla="*/ 674801 h 1176451"/>
              <a:gd name="connsiteX3" fmla="*/ 1200150 w 3597275"/>
              <a:gd name="connsiteY3" fmla="*/ 100126 h 1176451"/>
              <a:gd name="connsiteX4" fmla="*/ 1466850 w 3597275"/>
              <a:gd name="connsiteY4" fmla="*/ 55676 h 1176451"/>
              <a:gd name="connsiteX5" fmla="*/ 1730375 w 3597275"/>
              <a:gd name="connsiteY5" fmla="*/ 677976 h 1176451"/>
              <a:gd name="connsiteX6" fmla="*/ 2365375 w 3597275"/>
              <a:gd name="connsiteY6" fmla="*/ 998651 h 1176451"/>
              <a:gd name="connsiteX7" fmla="*/ 3597275 w 3597275"/>
              <a:gd name="connsiteY7" fmla="*/ 1170101 h 1176451"/>
              <a:gd name="connsiteX0" fmla="*/ 0 w 3597275"/>
              <a:gd name="connsiteY0" fmla="*/ 1176451 h 1176451"/>
              <a:gd name="connsiteX1" fmla="*/ 469900 w 3597275"/>
              <a:gd name="connsiteY1" fmla="*/ 1093901 h 1176451"/>
              <a:gd name="connsiteX2" fmla="*/ 955675 w 3597275"/>
              <a:gd name="connsiteY2" fmla="*/ 674801 h 1176451"/>
              <a:gd name="connsiteX3" fmla="*/ 1200150 w 3597275"/>
              <a:gd name="connsiteY3" fmla="*/ 100126 h 1176451"/>
              <a:gd name="connsiteX4" fmla="*/ 1466850 w 3597275"/>
              <a:gd name="connsiteY4" fmla="*/ 55676 h 1176451"/>
              <a:gd name="connsiteX5" fmla="*/ 1730375 w 3597275"/>
              <a:gd name="connsiteY5" fmla="*/ 677976 h 1176451"/>
              <a:gd name="connsiteX6" fmla="*/ 2365375 w 3597275"/>
              <a:gd name="connsiteY6" fmla="*/ 998651 h 1176451"/>
              <a:gd name="connsiteX7" fmla="*/ 3597275 w 3597275"/>
              <a:gd name="connsiteY7" fmla="*/ 1170101 h 1176451"/>
              <a:gd name="connsiteX0" fmla="*/ 0 w 3597275"/>
              <a:gd name="connsiteY0" fmla="*/ 1176451 h 1176451"/>
              <a:gd name="connsiteX1" fmla="*/ 469900 w 3597275"/>
              <a:gd name="connsiteY1" fmla="*/ 1093901 h 1176451"/>
              <a:gd name="connsiteX2" fmla="*/ 955675 w 3597275"/>
              <a:gd name="connsiteY2" fmla="*/ 674801 h 1176451"/>
              <a:gd name="connsiteX3" fmla="*/ 1200150 w 3597275"/>
              <a:gd name="connsiteY3" fmla="*/ 100126 h 1176451"/>
              <a:gd name="connsiteX4" fmla="*/ 1466850 w 3597275"/>
              <a:gd name="connsiteY4" fmla="*/ 55676 h 1176451"/>
              <a:gd name="connsiteX5" fmla="*/ 1730375 w 3597275"/>
              <a:gd name="connsiteY5" fmla="*/ 677976 h 1176451"/>
              <a:gd name="connsiteX6" fmla="*/ 2254250 w 3597275"/>
              <a:gd name="connsiteY6" fmla="*/ 1036751 h 1176451"/>
              <a:gd name="connsiteX7" fmla="*/ 3597275 w 3597275"/>
              <a:gd name="connsiteY7" fmla="*/ 1170101 h 1176451"/>
              <a:gd name="connsiteX0" fmla="*/ 0 w 3603625"/>
              <a:gd name="connsiteY0" fmla="*/ 1176451 h 1176451"/>
              <a:gd name="connsiteX1" fmla="*/ 469900 w 3603625"/>
              <a:gd name="connsiteY1" fmla="*/ 1093901 h 1176451"/>
              <a:gd name="connsiteX2" fmla="*/ 955675 w 3603625"/>
              <a:gd name="connsiteY2" fmla="*/ 674801 h 1176451"/>
              <a:gd name="connsiteX3" fmla="*/ 1200150 w 3603625"/>
              <a:gd name="connsiteY3" fmla="*/ 100126 h 1176451"/>
              <a:gd name="connsiteX4" fmla="*/ 1466850 w 3603625"/>
              <a:gd name="connsiteY4" fmla="*/ 55676 h 1176451"/>
              <a:gd name="connsiteX5" fmla="*/ 1730375 w 3603625"/>
              <a:gd name="connsiteY5" fmla="*/ 677976 h 1176451"/>
              <a:gd name="connsiteX6" fmla="*/ 2254250 w 3603625"/>
              <a:gd name="connsiteY6" fmla="*/ 1036751 h 1176451"/>
              <a:gd name="connsiteX7" fmla="*/ 3603625 w 3603625"/>
              <a:gd name="connsiteY7" fmla="*/ 1151051 h 1176451"/>
              <a:gd name="connsiteX0" fmla="*/ 0 w 3609975"/>
              <a:gd name="connsiteY0" fmla="*/ 1176451 h 1176451"/>
              <a:gd name="connsiteX1" fmla="*/ 469900 w 3609975"/>
              <a:gd name="connsiteY1" fmla="*/ 1093901 h 1176451"/>
              <a:gd name="connsiteX2" fmla="*/ 955675 w 3609975"/>
              <a:gd name="connsiteY2" fmla="*/ 674801 h 1176451"/>
              <a:gd name="connsiteX3" fmla="*/ 1200150 w 3609975"/>
              <a:gd name="connsiteY3" fmla="*/ 100126 h 1176451"/>
              <a:gd name="connsiteX4" fmla="*/ 1466850 w 3609975"/>
              <a:gd name="connsiteY4" fmla="*/ 55676 h 1176451"/>
              <a:gd name="connsiteX5" fmla="*/ 1730375 w 3609975"/>
              <a:gd name="connsiteY5" fmla="*/ 677976 h 1176451"/>
              <a:gd name="connsiteX6" fmla="*/ 2254250 w 3609975"/>
              <a:gd name="connsiteY6" fmla="*/ 1036751 h 1176451"/>
              <a:gd name="connsiteX7" fmla="*/ 3609975 w 3609975"/>
              <a:gd name="connsiteY7" fmla="*/ 1176451 h 1176451"/>
              <a:gd name="connsiteX0" fmla="*/ 0 w 3609975"/>
              <a:gd name="connsiteY0" fmla="*/ 1179504 h 1179504"/>
              <a:gd name="connsiteX1" fmla="*/ 469900 w 3609975"/>
              <a:gd name="connsiteY1" fmla="*/ 1096954 h 1179504"/>
              <a:gd name="connsiteX2" fmla="*/ 1034257 w 3609975"/>
              <a:gd name="connsiteY2" fmla="*/ 739766 h 1179504"/>
              <a:gd name="connsiteX3" fmla="*/ 1200150 w 3609975"/>
              <a:gd name="connsiteY3" fmla="*/ 103179 h 1179504"/>
              <a:gd name="connsiteX4" fmla="*/ 1466850 w 3609975"/>
              <a:gd name="connsiteY4" fmla="*/ 58729 h 1179504"/>
              <a:gd name="connsiteX5" fmla="*/ 1730375 w 3609975"/>
              <a:gd name="connsiteY5" fmla="*/ 681029 h 1179504"/>
              <a:gd name="connsiteX6" fmla="*/ 2254250 w 3609975"/>
              <a:gd name="connsiteY6" fmla="*/ 1039804 h 1179504"/>
              <a:gd name="connsiteX7" fmla="*/ 3609975 w 3609975"/>
              <a:gd name="connsiteY7" fmla="*/ 1179504 h 1179504"/>
              <a:gd name="connsiteX0" fmla="*/ 0 w 3609975"/>
              <a:gd name="connsiteY0" fmla="*/ 1184932 h 1184932"/>
              <a:gd name="connsiteX1" fmla="*/ 469900 w 3609975"/>
              <a:gd name="connsiteY1" fmla="*/ 1102382 h 1184932"/>
              <a:gd name="connsiteX2" fmla="*/ 1034257 w 3609975"/>
              <a:gd name="connsiteY2" fmla="*/ 745194 h 1184932"/>
              <a:gd name="connsiteX3" fmla="*/ 1200150 w 3609975"/>
              <a:gd name="connsiteY3" fmla="*/ 108607 h 1184932"/>
              <a:gd name="connsiteX4" fmla="*/ 1466850 w 3609975"/>
              <a:gd name="connsiteY4" fmla="*/ 64157 h 1184932"/>
              <a:gd name="connsiteX5" fmla="*/ 1632744 w 3609975"/>
              <a:gd name="connsiteY5" fmla="*/ 762657 h 1184932"/>
              <a:gd name="connsiteX6" fmla="*/ 2254250 w 3609975"/>
              <a:gd name="connsiteY6" fmla="*/ 1045232 h 1184932"/>
              <a:gd name="connsiteX7" fmla="*/ 3609975 w 3609975"/>
              <a:gd name="connsiteY7" fmla="*/ 1184932 h 1184932"/>
              <a:gd name="connsiteX0" fmla="*/ 0 w 3609975"/>
              <a:gd name="connsiteY0" fmla="*/ 1185614 h 1185614"/>
              <a:gd name="connsiteX1" fmla="*/ 469900 w 3609975"/>
              <a:gd name="connsiteY1" fmla="*/ 1103064 h 1185614"/>
              <a:gd name="connsiteX2" fmla="*/ 1034257 w 3609975"/>
              <a:gd name="connsiteY2" fmla="*/ 745876 h 1185614"/>
              <a:gd name="connsiteX3" fmla="*/ 1200150 w 3609975"/>
              <a:gd name="connsiteY3" fmla="*/ 109289 h 1185614"/>
              <a:gd name="connsiteX4" fmla="*/ 1466850 w 3609975"/>
              <a:gd name="connsiteY4" fmla="*/ 64839 h 1185614"/>
              <a:gd name="connsiteX5" fmla="*/ 1635126 w 3609975"/>
              <a:gd name="connsiteY5" fmla="*/ 772864 h 1185614"/>
              <a:gd name="connsiteX6" fmla="*/ 2254250 w 3609975"/>
              <a:gd name="connsiteY6" fmla="*/ 1045914 h 1185614"/>
              <a:gd name="connsiteX7" fmla="*/ 3609975 w 3609975"/>
              <a:gd name="connsiteY7" fmla="*/ 1185614 h 1185614"/>
              <a:gd name="connsiteX0" fmla="*/ 0 w 3609975"/>
              <a:gd name="connsiteY0" fmla="*/ 1164101 h 1164101"/>
              <a:gd name="connsiteX1" fmla="*/ 469900 w 3609975"/>
              <a:gd name="connsiteY1" fmla="*/ 1081551 h 1164101"/>
              <a:gd name="connsiteX2" fmla="*/ 1034257 w 3609975"/>
              <a:gd name="connsiteY2" fmla="*/ 724363 h 1164101"/>
              <a:gd name="connsiteX3" fmla="*/ 1200150 w 3609975"/>
              <a:gd name="connsiteY3" fmla="*/ 87776 h 1164101"/>
              <a:gd name="connsiteX4" fmla="*/ 1452562 w 3609975"/>
              <a:gd name="connsiteY4" fmla="*/ 76664 h 1164101"/>
              <a:gd name="connsiteX5" fmla="*/ 1635126 w 3609975"/>
              <a:gd name="connsiteY5" fmla="*/ 751351 h 1164101"/>
              <a:gd name="connsiteX6" fmla="*/ 2254250 w 3609975"/>
              <a:gd name="connsiteY6" fmla="*/ 1024401 h 1164101"/>
              <a:gd name="connsiteX7" fmla="*/ 3609975 w 3609975"/>
              <a:gd name="connsiteY7" fmla="*/ 1164101 h 1164101"/>
              <a:gd name="connsiteX0" fmla="*/ 0 w 3609975"/>
              <a:gd name="connsiteY0" fmla="*/ 1166995 h 1166995"/>
              <a:gd name="connsiteX1" fmla="*/ 469900 w 3609975"/>
              <a:gd name="connsiteY1" fmla="*/ 1084445 h 1166995"/>
              <a:gd name="connsiteX2" fmla="*/ 1034257 w 3609975"/>
              <a:gd name="connsiteY2" fmla="*/ 727257 h 1166995"/>
              <a:gd name="connsiteX3" fmla="*/ 1200150 w 3609975"/>
              <a:gd name="connsiteY3" fmla="*/ 90670 h 1166995"/>
              <a:gd name="connsiteX4" fmla="*/ 1452562 w 3609975"/>
              <a:gd name="connsiteY4" fmla="*/ 74795 h 1166995"/>
              <a:gd name="connsiteX5" fmla="*/ 1635126 w 3609975"/>
              <a:gd name="connsiteY5" fmla="*/ 754245 h 1166995"/>
              <a:gd name="connsiteX6" fmla="*/ 2254250 w 3609975"/>
              <a:gd name="connsiteY6" fmla="*/ 1027295 h 1166995"/>
              <a:gd name="connsiteX7" fmla="*/ 3609975 w 3609975"/>
              <a:gd name="connsiteY7" fmla="*/ 1166995 h 1166995"/>
              <a:gd name="connsiteX0" fmla="*/ 0 w 3609975"/>
              <a:gd name="connsiteY0" fmla="*/ 1166678 h 1166678"/>
              <a:gd name="connsiteX1" fmla="*/ 469900 w 3609975"/>
              <a:gd name="connsiteY1" fmla="*/ 1084128 h 1166678"/>
              <a:gd name="connsiteX2" fmla="*/ 1034257 w 3609975"/>
              <a:gd name="connsiteY2" fmla="*/ 726940 h 1166678"/>
              <a:gd name="connsiteX3" fmla="*/ 1200150 w 3609975"/>
              <a:gd name="connsiteY3" fmla="*/ 90353 h 1166678"/>
              <a:gd name="connsiteX4" fmla="*/ 1452562 w 3609975"/>
              <a:gd name="connsiteY4" fmla="*/ 74478 h 1166678"/>
              <a:gd name="connsiteX5" fmla="*/ 1749426 w 3609975"/>
              <a:gd name="connsiteY5" fmla="*/ 749166 h 1166678"/>
              <a:gd name="connsiteX6" fmla="*/ 2254250 w 3609975"/>
              <a:gd name="connsiteY6" fmla="*/ 1026978 h 1166678"/>
              <a:gd name="connsiteX7" fmla="*/ 3609975 w 3609975"/>
              <a:gd name="connsiteY7" fmla="*/ 1166678 h 1166678"/>
              <a:gd name="connsiteX0" fmla="*/ 0 w 3609975"/>
              <a:gd name="connsiteY0" fmla="*/ 1167409 h 1167409"/>
              <a:gd name="connsiteX1" fmla="*/ 469900 w 3609975"/>
              <a:gd name="connsiteY1" fmla="*/ 1084859 h 1167409"/>
              <a:gd name="connsiteX2" fmla="*/ 996157 w 3609975"/>
              <a:gd name="connsiteY2" fmla="*/ 740371 h 1167409"/>
              <a:gd name="connsiteX3" fmla="*/ 1200150 w 3609975"/>
              <a:gd name="connsiteY3" fmla="*/ 91084 h 1167409"/>
              <a:gd name="connsiteX4" fmla="*/ 1452562 w 3609975"/>
              <a:gd name="connsiteY4" fmla="*/ 75209 h 1167409"/>
              <a:gd name="connsiteX5" fmla="*/ 1749426 w 3609975"/>
              <a:gd name="connsiteY5" fmla="*/ 749897 h 1167409"/>
              <a:gd name="connsiteX6" fmla="*/ 2254250 w 3609975"/>
              <a:gd name="connsiteY6" fmla="*/ 1027709 h 1167409"/>
              <a:gd name="connsiteX7" fmla="*/ 3609975 w 3609975"/>
              <a:gd name="connsiteY7" fmla="*/ 1167409 h 1167409"/>
              <a:gd name="connsiteX0" fmla="*/ 0 w 3609975"/>
              <a:gd name="connsiteY0" fmla="*/ 1175941 h 1175941"/>
              <a:gd name="connsiteX1" fmla="*/ 469900 w 3609975"/>
              <a:gd name="connsiteY1" fmla="*/ 1093391 h 1175941"/>
              <a:gd name="connsiteX2" fmla="*/ 996157 w 3609975"/>
              <a:gd name="connsiteY2" fmla="*/ 748903 h 1175941"/>
              <a:gd name="connsiteX3" fmla="*/ 1225550 w 3609975"/>
              <a:gd name="connsiteY3" fmla="*/ 83741 h 1175941"/>
              <a:gd name="connsiteX4" fmla="*/ 1452562 w 3609975"/>
              <a:gd name="connsiteY4" fmla="*/ 83741 h 1175941"/>
              <a:gd name="connsiteX5" fmla="*/ 1749426 w 3609975"/>
              <a:gd name="connsiteY5" fmla="*/ 758429 h 1175941"/>
              <a:gd name="connsiteX6" fmla="*/ 2254250 w 3609975"/>
              <a:gd name="connsiteY6" fmla="*/ 1036241 h 1175941"/>
              <a:gd name="connsiteX7" fmla="*/ 3609975 w 3609975"/>
              <a:gd name="connsiteY7" fmla="*/ 1175941 h 1175941"/>
              <a:gd name="connsiteX0" fmla="*/ 0 w 3609975"/>
              <a:gd name="connsiteY0" fmla="*/ 1175941 h 1175941"/>
              <a:gd name="connsiteX1" fmla="*/ 469900 w 3609975"/>
              <a:gd name="connsiteY1" fmla="*/ 1093391 h 1175941"/>
              <a:gd name="connsiteX2" fmla="*/ 996157 w 3609975"/>
              <a:gd name="connsiteY2" fmla="*/ 748903 h 1175941"/>
              <a:gd name="connsiteX3" fmla="*/ 1225550 w 3609975"/>
              <a:gd name="connsiteY3" fmla="*/ 83741 h 1175941"/>
              <a:gd name="connsiteX4" fmla="*/ 1452562 w 3609975"/>
              <a:gd name="connsiteY4" fmla="*/ 83741 h 1175941"/>
              <a:gd name="connsiteX5" fmla="*/ 1749426 w 3609975"/>
              <a:gd name="connsiteY5" fmla="*/ 758429 h 1175941"/>
              <a:gd name="connsiteX6" fmla="*/ 1860506 w 3609975"/>
              <a:gd name="connsiteY6" fmla="*/ 877543 h 1175941"/>
              <a:gd name="connsiteX7" fmla="*/ 2254250 w 3609975"/>
              <a:gd name="connsiteY7" fmla="*/ 1036241 h 1175941"/>
              <a:gd name="connsiteX8" fmla="*/ 3609975 w 3609975"/>
              <a:gd name="connsiteY8" fmla="*/ 1175941 h 1175941"/>
              <a:gd name="connsiteX0" fmla="*/ 0 w 3609975"/>
              <a:gd name="connsiteY0" fmla="*/ 1175941 h 1175941"/>
              <a:gd name="connsiteX1" fmla="*/ 469900 w 3609975"/>
              <a:gd name="connsiteY1" fmla="*/ 1093391 h 1175941"/>
              <a:gd name="connsiteX2" fmla="*/ 996157 w 3609975"/>
              <a:gd name="connsiteY2" fmla="*/ 748903 h 1175941"/>
              <a:gd name="connsiteX3" fmla="*/ 1225550 w 3609975"/>
              <a:gd name="connsiteY3" fmla="*/ 83741 h 1175941"/>
              <a:gd name="connsiteX4" fmla="*/ 1452562 w 3609975"/>
              <a:gd name="connsiteY4" fmla="*/ 83741 h 1175941"/>
              <a:gd name="connsiteX5" fmla="*/ 1749426 w 3609975"/>
              <a:gd name="connsiteY5" fmla="*/ 758429 h 1175941"/>
              <a:gd name="connsiteX6" fmla="*/ 2028781 w 3609975"/>
              <a:gd name="connsiteY6" fmla="*/ 760068 h 1175941"/>
              <a:gd name="connsiteX7" fmla="*/ 2254250 w 3609975"/>
              <a:gd name="connsiteY7" fmla="*/ 1036241 h 1175941"/>
              <a:gd name="connsiteX8" fmla="*/ 3609975 w 3609975"/>
              <a:gd name="connsiteY8" fmla="*/ 1175941 h 1175941"/>
              <a:gd name="connsiteX0" fmla="*/ 0 w 3609975"/>
              <a:gd name="connsiteY0" fmla="*/ 1175941 h 1175941"/>
              <a:gd name="connsiteX1" fmla="*/ 469900 w 3609975"/>
              <a:gd name="connsiteY1" fmla="*/ 1093391 h 1175941"/>
              <a:gd name="connsiteX2" fmla="*/ 996157 w 3609975"/>
              <a:gd name="connsiteY2" fmla="*/ 748903 h 1175941"/>
              <a:gd name="connsiteX3" fmla="*/ 1225550 w 3609975"/>
              <a:gd name="connsiteY3" fmla="*/ 83741 h 1175941"/>
              <a:gd name="connsiteX4" fmla="*/ 1452562 w 3609975"/>
              <a:gd name="connsiteY4" fmla="*/ 83741 h 1175941"/>
              <a:gd name="connsiteX5" fmla="*/ 1749426 w 3609975"/>
              <a:gd name="connsiteY5" fmla="*/ 758429 h 1175941"/>
              <a:gd name="connsiteX6" fmla="*/ 2028781 w 3609975"/>
              <a:gd name="connsiteY6" fmla="*/ 760068 h 1175941"/>
              <a:gd name="connsiteX7" fmla="*/ 2254250 w 3609975"/>
              <a:gd name="connsiteY7" fmla="*/ 1036241 h 1175941"/>
              <a:gd name="connsiteX8" fmla="*/ 3609975 w 3609975"/>
              <a:gd name="connsiteY8" fmla="*/ 1175941 h 1175941"/>
              <a:gd name="connsiteX0" fmla="*/ 0 w 3609975"/>
              <a:gd name="connsiteY0" fmla="*/ 1184697 h 1184697"/>
              <a:gd name="connsiteX1" fmla="*/ 469900 w 3609975"/>
              <a:gd name="connsiteY1" fmla="*/ 1102147 h 1184697"/>
              <a:gd name="connsiteX2" fmla="*/ 996157 w 3609975"/>
              <a:gd name="connsiteY2" fmla="*/ 757659 h 1184697"/>
              <a:gd name="connsiteX3" fmla="*/ 1225550 w 3609975"/>
              <a:gd name="connsiteY3" fmla="*/ 92497 h 1184697"/>
              <a:gd name="connsiteX4" fmla="*/ 1452562 w 3609975"/>
              <a:gd name="connsiteY4" fmla="*/ 92497 h 1184697"/>
              <a:gd name="connsiteX5" fmla="*/ 1752601 w 3609975"/>
              <a:gd name="connsiteY5" fmla="*/ 903710 h 1184697"/>
              <a:gd name="connsiteX6" fmla="*/ 2028781 w 3609975"/>
              <a:gd name="connsiteY6" fmla="*/ 768824 h 1184697"/>
              <a:gd name="connsiteX7" fmla="*/ 2254250 w 3609975"/>
              <a:gd name="connsiteY7" fmla="*/ 1044997 h 1184697"/>
              <a:gd name="connsiteX8" fmla="*/ 3609975 w 3609975"/>
              <a:gd name="connsiteY8" fmla="*/ 1184697 h 1184697"/>
              <a:gd name="connsiteX0" fmla="*/ 0 w 3609975"/>
              <a:gd name="connsiteY0" fmla="*/ 1184697 h 1184697"/>
              <a:gd name="connsiteX1" fmla="*/ 469900 w 3609975"/>
              <a:gd name="connsiteY1" fmla="*/ 1102147 h 1184697"/>
              <a:gd name="connsiteX2" fmla="*/ 996157 w 3609975"/>
              <a:gd name="connsiteY2" fmla="*/ 757659 h 1184697"/>
              <a:gd name="connsiteX3" fmla="*/ 1225550 w 3609975"/>
              <a:gd name="connsiteY3" fmla="*/ 92497 h 1184697"/>
              <a:gd name="connsiteX4" fmla="*/ 1452562 w 3609975"/>
              <a:gd name="connsiteY4" fmla="*/ 92497 h 1184697"/>
              <a:gd name="connsiteX5" fmla="*/ 1752601 w 3609975"/>
              <a:gd name="connsiteY5" fmla="*/ 903710 h 1184697"/>
              <a:gd name="connsiteX6" fmla="*/ 2028781 w 3609975"/>
              <a:gd name="connsiteY6" fmla="*/ 768824 h 1184697"/>
              <a:gd name="connsiteX7" fmla="*/ 2254250 w 3609975"/>
              <a:gd name="connsiteY7" fmla="*/ 1044997 h 1184697"/>
              <a:gd name="connsiteX8" fmla="*/ 3609975 w 3609975"/>
              <a:gd name="connsiteY8" fmla="*/ 1184697 h 1184697"/>
              <a:gd name="connsiteX0" fmla="*/ 0 w 3609975"/>
              <a:gd name="connsiteY0" fmla="*/ 1184697 h 1184697"/>
              <a:gd name="connsiteX1" fmla="*/ 469900 w 3609975"/>
              <a:gd name="connsiteY1" fmla="*/ 1102147 h 1184697"/>
              <a:gd name="connsiteX2" fmla="*/ 996157 w 3609975"/>
              <a:gd name="connsiteY2" fmla="*/ 757659 h 1184697"/>
              <a:gd name="connsiteX3" fmla="*/ 1225550 w 3609975"/>
              <a:gd name="connsiteY3" fmla="*/ 92497 h 1184697"/>
              <a:gd name="connsiteX4" fmla="*/ 1452562 w 3609975"/>
              <a:gd name="connsiteY4" fmla="*/ 92497 h 1184697"/>
              <a:gd name="connsiteX5" fmla="*/ 1752601 w 3609975"/>
              <a:gd name="connsiteY5" fmla="*/ 903710 h 1184697"/>
              <a:gd name="connsiteX6" fmla="*/ 2028781 w 3609975"/>
              <a:gd name="connsiteY6" fmla="*/ 768824 h 1184697"/>
              <a:gd name="connsiteX7" fmla="*/ 2254250 w 3609975"/>
              <a:gd name="connsiteY7" fmla="*/ 1044997 h 1184697"/>
              <a:gd name="connsiteX8" fmla="*/ 3609975 w 3609975"/>
              <a:gd name="connsiteY8" fmla="*/ 1184697 h 1184697"/>
              <a:gd name="connsiteX0" fmla="*/ 0 w 3609975"/>
              <a:gd name="connsiteY0" fmla="*/ 1184697 h 1184697"/>
              <a:gd name="connsiteX1" fmla="*/ 469900 w 3609975"/>
              <a:gd name="connsiteY1" fmla="*/ 1102147 h 1184697"/>
              <a:gd name="connsiteX2" fmla="*/ 996157 w 3609975"/>
              <a:gd name="connsiteY2" fmla="*/ 757659 h 1184697"/>
              <a:gd name="connsiteX3" fmla="*/ 1225550 w 3609975"/>
              <a:gd name="connsiteY3" fmla="*/ 92497 h 1184697"/>
              <a:gd name="connsiteX4" fmla="*/ 1452562 w 3609975"/>
              <a:gd name="connsiteY4" fmla="*/ 92497 h 1184697"/>
              <a:gd name="connsiteX5" fmla="*/ 1752601 w 3609975"/>
              <a:gd name="connsiteY5" fmla="*/ 903710 h 1184697"/>
              <a:gd name="connsiteX6" fmla="*/ 2028781 w 3609975"/>
              <a:gd name="connsiteY6" fmla="*/ 768824 h 1184697"/>
              <a:gd name="connsiteX7" fmla="*/ 2409825 w 3609975"/>
              <a:gd name="connsiteY7" fmla="*/ 1064047 h 1184697"/>
              <a:gd name="connsiteX8" fmla="*/ 3609975 w 3609975"/>
              <a:gd name="connsiteY8" fmla="*/ 1184697 h 1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09975" h="1184697">
                <a:moveTo>
                  <a:pt x="0" y="1184697"/>
                </a:moveTo>
                <a:cubicBezTo>
                  <a:pt x="163248" y="1171468"/>
                  <a:pt x="303874" y="1173320"/>
                  <a:pt x="469900" y="1102147"/>
                </a:cubicBezTo>
                <a:cubicBezTo>
                  <a:pt x="635926" y="1030974"/>
                  <a:pt x="870215" y="925934"/>
                  <a:pt x="996157" y="757659"/>
                </a:cubicBezTo>
                <a:cubicBezTo>
                  <a:pt x="1122099" y="589384"/>
                  <a:pt x="1149483" y="203357"/>
                  <a:pt x="1225550" y="92497"/>
                </a:cubicBezTo>
                <a:cubicBezTo>
                  <a:pt x="1301618" y="-18363"/>
                  <a:pt x="1364720" y="-42705"/>
                  <a:pt x="1452562" y="92497"/>
                </a:cubicBezTo>
                <a:cubicBezTo>
                  <a:pt x="1540404" y="227699"/>
                  <a:pt x="1656564" y="790989"/>
                  <a:pt x="1752601" y="903710"/>
                </a:cubicBezTo>
                <a:cubicBezTo>
                  <a:pt x="1848638" y="1016431"/>
                  <a:pt x="1919244" y="742101"/>
                  <a:pt x="2028781" y="768824"/>
                </a:cubicBezTo>
                <a:cubicBezTo>
                  <a:pt x="2138318" y="795547"/>
                  <a:pt x="2146293" y="994735"/>
                  <a:pt x="2409825" y="1064047"/>
                </a:cubicBezTo>
                <a:cubicBezTo>
                  <a:pt x="2673357" y="1133359"/>
                  <a:pt x="2851150" y="1140247"/>
                  <a:pt x="3609975" y="1184697"/>
                </a:cubicBezTo>
              </a:path>
            </a:pathLst>
          </a:custGeom>
          <a:solidFill>
            <a:schemeClr val="accent2">
              <a:lumMod val="75000"/>
            </a:schemeClr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10514" y="2340630"/>
                <a:ext cx="3580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entium Basic" panose="02000503060000020004" pitchFamily="2" charset="0"/>
                  </a:rPr>
                  <a:t>position at time of last event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>
                    <a:latin typeface="Gentium Basic" panose="02000503060000020004" pitchFamily="2" charset="0"/>
                  </a:rPr>
                  <a:t>)</a:t>
                </a:r>
                <a:endParaRPr lang="de-CH" dirty="0">
                  <a:latin typeface="Gentium Basic" panose="02000503060000020004" pitchFamily="2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14" y="2340630"/>
                <a:ext cx="358078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533" t="-9836" r="-511" b="-2459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4300391" y="2709962"/>
            <a:ext cx="3600000" cy="1440000"/>
          </a:xfrm>
          <a:prstGeom prst="rect">
            <a:avLst/>
          </a:prstGeom>
        </p:spPr>
        <p:style>
          <a:lnRef idx="2">
            <a:schemeClr val="accent5"/>
          </a:lnRef>
          <a:fillRef idx="1002">
            <a:schemeClr val="lt2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 dirty="0">
              <a:latin typeface="Gentium Basic" panose="0200050306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94041" y="2340630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ntium Basic" panose="02000503060000020004" pitchFamily="2" charset="0"/>
              </a:rPr>
              <a:t>intensity map (the image)</a:t>
            </a:r>
            <a:endParaRPr lang="de-CH" dirty="0">
              <a:latin typeface="Gentium Basic" panose="02000503060000020004" pitchFamily="2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4307620" y="3158008"/>
            <a:ext cx="3596249" cy="0"/>
          </a:xfrm>
          <a:prstGeom prst="line">
            <a:avLst/>
          </a:prstGeom>
          <a:ln w="2540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4307620" y="2909178"/>
            <a:ext cx="3589020" cy="1126416"/>
          </a:xfrm>
          <a:custGeom>
            <a:avLst/>
            <a:gdLst>
              <a:gd name="connsiteX0" fmla="*/ 0 w 3589020"/>
              <a:gd name="connsiteY0" fmla="*/ 227256 h 1126416"/>
              <a:gd name="connsiteX1" fmla="*/ 281940 w 3589020"/>
              <a:gd name="connsiteY1" fmla="*/ 440616 h 1126416"/>
              <a:gd name="connsiteX2" fmla="*/ 411480 w 3589020"/>
              <a:gd name="connsiteY2" fmla="*/ 1019736 h 1126416"/>
              <a:gd name="connsiteX3" fmla="*/ 632460 w 3589020"/>
              <a:gd name="connsiteY3" fmla="*/ 661596 h 1126416"/>
              <a:gd name="connsiteX4" fmla="*/ 967740 w 3589020"/>
              <a:gd name="connsiteY4" fmla="*/ 867336 h 1126416"/>
              <a:gd name="connsiteX5" fmla="*/ 1463040 w 3589020"/>
              <a:gd name="connsiteY5" fmla="*/ 13896 h 1126416"/>
              <a:gd name="connsiteX6" fmla="*/ 2004060 w 3589020"/>
              <a:gd name="connsiteY6" fmla="*/ 326316 h 1126416"/>
              <a:gd name="connsiteX7" fmla="*/ 2781300 w 3589020"/>
              <a:gd name="connsiteY7" fmla="*/ 166296 h 1126416"/>
              <a:gd name="connsiteX8" fmla="*/ 3261360 w 3589020"/>
              <a:gd name="connsiteY8" fmla="*/ 935916 h 1126416"/>
              <a:gd name="connsiteX9" fmla="*/ 3589020 w 3589020"/>
              <a:gd name="connsiteY9" fmla="*/ 1126416 h 112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9020" h="1126416">
                <a:moveTo>
                  <a:pt x="0" y="227256"/>
                </a:moveTo>
                <a:cubicBezTo>
                  <a:pt x="106680" y="267896"/>
                  <a:pt x="213360" y="308536"/>
                  <a:pt x="281940" y="440616"/>
                </a:cubicBezTo>
                <a:cubicBezTo>
                  <a:pt x="350520" y="572696"/>
                  <a:pt x="353060" y="982906"/>
                  <a:pt x="411480" y="1019736"/>
                </a:cubicBezTo>
                <a:cubicBezTo>
                  <a:pt x="469900" y="1056566"/>
                  <a:pt x="539750" y="686996"/>
                  <a:pt x="632460" y="661596"/>
                </a:cubicBezTo>
                <a:cubicBezTo>
                  <a:pt x="725170" y="636196"/>
                  <a:pt x="829310" y="975286"/>
                  <a:pt x="967740" y="867336"/>
                </a:cubicBezTo>
                <a:cubicBezTo>
                  <a:pt x="1106170" y="759386"/>
                  <a:pt x="1290320" y="104066"/>
                  <a:pt x="1463040" y="13896"/>
                </a:cubicBezTo>
                <a:cubicBezTo>
                  <a:pt x="1635760" y="-76274"/>
                  <a:pt x="1784350" y="300916"/>
                  <a:pt x="2004060" y="326316"/>
                </a:cubicBezTo>
                <a:cubicBezTo>
                  <a:pt x="2223770" y="351716"/>
                  <a:pt x="2571750" y="64696"/>
                  <a:pt x="2781300" y="166296"/>
                </a:cubicBezTo>
                <a:cubicBezTo>
                  <a:pt x="2990850" y="267896"/>
                  <a:pt x="3126740" y="775896"/>
                  <a:pt x="3261360" y="935916"/>
                </a:cubicBezTo>
                <a:cubicBezTo>
                  <a:pt x="3395980" y="1095936"/>
                  <a:pt x="3531870" y="1038786"/>
                  <a:pt x="3589020" y="1126416"/>
                </a:cubicBezTo>
              </a:path>
            </a:pathLst>
          </a:custGeom>
          <a:noFill/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tangle 15"/>
          <p:cNvSpPr/>
          <p:nvPr/>
        </p:nvSpPr>
        <p:spPr>
          <a:xfrm>
            <a:off x="8075136" y="2709962"/>
            <a:ext cx="3600000" cy="1440000"/>
          </a:xfrm>
          <a:prstGeom prst="rect">
            <a:avLst/>
          </a:prstGeom>
        </p:spPr>
        <p:style>
          <a:lnRef idx="2">
            <a:schemeClr val="accent2"/>
          </a:lnRef>
          <a:fillRef idx="1002">
            <a:schemeClr val="lt2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Freeform 16"/>
          <p:cNvSpPr/>
          <p:nvPr/>
        </p:nvSpPr>
        <p:spPr>
          <a:xfrm>
            <a:off x="8071511" y="3139953"/>
            <a:ext cx="3609975" cy="1010008"/>
          </a:xfrm>
          <a:custGeom>
            <a:avLst/>
            <a:gdLst>
              <a:gd name="connsiteX0" fmla="*/ 0 w 3597275"/>
              <a:gd name="connsiteY0" fmla="*/ 1144701 h 1187485"/>
              <a:gd name="connsiteX1" fmla="*/ 479425 w 3597275"/>
              <a:gd name="connsiteY1" fmla="*/ 1141526 h 1187485"/>
              <a:gd name="connsiteX2" fmla="*/ 955675 w 3597275"/>
              <a:gd name="connsiteY2" fmla="*/ 674801 h 1187485"/>
              <a:gd name="connsiteX3" fmla="*/ 1200150 w 3597275"/>
              <a:gd name="connsiteY3" fmla="*/ 100126 h 1187485"/>
              <a:gd name="connsiteX4" fmla="*/ 1466850 w 3597275"/>
              <a:gd name="connsiteY4" fmla="*/ 55676 h 1187485"/>
              <a:gd name="connsiteX5" fmla="*/ 1730375 w 3597275"/>
              <a:gd name="connsiteY5" fmla="*/ 677976 h 1187485"/>
              <a:gd name="connsiteX6" fmla="*/ 2365375 w 3597275"/>
              <a:gd name="connsiteY6" fmla="*/ 998651 h 1187485"/>
              <a:gd name="connsiteX7" fmla="*/ 3597275 w 3597275"/>
              <a:gd name="connsiteY7" fmla="*/ 1170101 h 1187485"/>
              <a:gd name="connsiteX0" fmla="*/ 0 w 3597275"/>
              <a:gd name="connsiteY0" fmla="*/ 1144701 h 1170101"/>
              <a:gd name="connsiteX1" fmla="*/ 479425 w 3597275"/>
              <a:gd name="connsiteY1" fmla="*/ 1141526 h 1170101"/>
              <a:gd name="connsiteX2" fmla="*/ 955675 w 3597275"/>
              <a:gd name="connsiteY2" fmla="*/ 674801 h 1170101"/>
              <a:gd name="connsiteX3" fmla="*/ 1200150 w 3597275"/>
              <a:gd name="connsiteY3" fmla="*/ 100126 h 1170101"/>
              <a:gd name="connsiteX4" fmla="*/ 1466850 w 3597275"/>
              <a:gd name="connsiteY4" fmla="*/ 55676 h 1170101"/>
              <a:gd name="connsiteX5" fmla="*/ 1730375 w 3597275"/>
              <a:gd name="connsiteY5" fmla="*/ 677976 h 1170101"/>
              <a:gd name="connsiteX6" fmla="*/ 2365375 w 3597275"/>
              <a:gd name="connsiteY6" fmla="*/ 998651 h 1170101"/>
              <a:gd name="connsiteX7" fmla="*/ 3597275 w 3597275"/>
              <a:gd name="connsiteY7" fmla="*/ 1170101 h 1170101"/>
              <a:gd name="connsiteX0" fmla="*/ 0 w 3597275"/>
              <a:gd name="connsiteY0" fmla="*/ 1144701 h 1170101"/>
              <a:gd name="connsiteX1" fmla="*/ 469900 w 3597275"/>
              <a:gd name="connsiteY1" fmla="*/ 1093901 h 1170101"/>
              <a:gd name="connsiteX2" fmla="*/ 955675 w 3597275"/>
              <a:gd name="connsiteY2" fmla="*/ 674801 h 1170101"/>
              <a:gd name="connsiteX3" fmla="*/ 1200150 w 3597275"/>
              <a:gd name="connsiteY3" fmla="*/ 100126 h 1170101"/>
              <a:gd name="connsiteX4" fmla="*/ 1466850 w 3597275"/>
              <a:gd name="connsiteY4" fmla="*/ 55676 h 1170101"/>
              <a:gd name="connsiteX5" fmla="*/ 1730375 w 3597275"/>
              <a:gd name="connsiteY5" fmla="*/ 677976 h 1170101"/>
              <a:gd name="connsiteX6" fmla="*/ 2365375 w 3597275"/>
              <a:gd name="connsiteY6" fmla="*/ 998651 h 1170101"/>
              <a:gd name="connsiteX7" fmla="*/ 3597275 w 3597275"/>
              <a:gd name="connsiteY7" fmla="*/ 1170101 h 1170101"/>
              <a:gd name="connsiteX0" fmla="*/ 0 w 3597275"/>
              <a:gd name="connsiteY0" fmla="*/ 1176451 h 1191215"/>
              <a:gd name="connsiteX1" fmla="*/ 469900 w 3597275"/>
              <a:gd name="connsiteY1" fmla="*/ 1093901 h 1191215"/>
              <a:gd name="connsiteX2" fmla="*/ 955675 w 3597275"/>
              <a:gd name="connsiteY2" fmla="*/ 674801 h 1191215"/>
              <a:gd name="connsiteX3" fmla="*/ 1200150 w 3597275"/>
              <a:gd name="connsiteY3" fmla="*/ 100126 h 1191215"/>
              <a:gd name="connsiteX4" fmla="*/ 1466850 w 3597275"/>
              <a:gd name="connsiteY4" fmla="*/ 55676 h 1191215"/>
              <a:gd name="connsiteX5" fmla="*/ 1730375 w 3597275"/>
              <a:gd name="connsiteY5" fmla="*/ 677976 h 1191215"/>
              <a:gd name="connsiteX6" fmla="*/ 2365375 w 3597275"/>
              <a:gd name="connsiteY6" fmla="*/ 998651 h 1191215"/>
              <a:gd name="connsiteX7" fmla="*/ 3597275 w 3597275"/>
              <a:gd name="connsiteY7" fmla="*/ 1170101 h 1191215"/>
              <a:gd name="connsiteX0" fmla="*/ 0 w 3597275"/>
              <a:gd name="connsiteY0" fmla="*/ 1176451 h 1176451"/>
              <a:gd name="connsiteX1" fmla="*/ 469900 w 3597275"/>
              <a:gd name="connsiteY1" fmla="*/ 1093901 h 1176451"/>
              <a:gd name="connsiteX2" fmla="*/ 955675 w 3597275"/>
              <a:gd name="connsiteY2" fmla="*/ 674801 h 1176451"/>
              <a:gd name="connsiteX3" fmla="*/ 1200150 w 3597275"/>
              <a:gd name="connsiteY3" fmla="*/ 100126 h 1176451"/>
              <a:gd name="connsiteX4" fmla="*/ 1466850 w 3597275"/>
              <a:gd name="connsiteY4" fmla="*/ 55676 h 1176451"/>
              <a:gd name="connsiteX5" fmla="*/ 1730375 w 3597275"/>
              <a:gd name="connsiteY5" fmla="*/ 677976 h 1176451"/>
              <a:gd name="connsiteX6" fmla="*/ 2365375 w 3597275"/>
              <a:gd name="connsiteY6" fmla="*/ 998651 h 1176451"/>
              <a:gd name="connsiteX7" fmla="*/ 3597275 w 3597275"/>
              <a:gd name="connsiteY7" fmla="*/ 1170101 h 1176451"/>
              <a:gd name="connsiteX0" fmla="*/ 0 w 3597275"/>
              <a:gd name="connsiteY0" fmla="*/ 1176451 h 1176451"/>
              <a:gd name="connsiteX1" fmla="*/ 469900 w 3597275"/>
              <a:gd name="connsiteY1" fmla="*/ 1093901 h 1176451"/>
              <a:gd name="connsiteX2" fmla="*/ 955675 w 3597275"/>
              <a:gd name="connsiteY2" fmla="*/ 674801 h 1176451"/>
              <a:gd name="connsiteX3" fmla="*/ 1200150 w 3597275"/>
              <a:gd name="connsiteY3" fmla="*/ 100126 h 1176451"/>
              <a:gd name="connsiteX4" fmla="*/ 1466850 w 3597275"/>
              <a:gd name="connsiteY4" fmla="*/ 55676 h 1176451"/>
              <a:gd name="connsiteX5" fmla="*/ 1730375 w 3597275"/>
              <a:gd name="connsiteY5" fmla="*/ 677976 h 1176451"/>
              <a:gd name="connsiteX6" fmla="*/ 2365375 w 3597275"/>
              <a:gd name="connsiteY6" fmla="*/ 998651 h 1176451"/>
              <a:gd name="connsiteX7" fmla="*/ 3597275 w 3597275"/>
              <a:gd name="connsiteY7" fmla="*/ 1170101 h 1176451"/>
              <a:gd name="connsiteX0" fmla="*/ 0 w 3597275"/>
              <a:gd name="connsiteY0" fmla="*/ 1176451 h 1176451"/>
              <a:gd name="connsiteX1" fmla="*/ 469900 w 3597275"/>
              <a:gd name="connsiteY1" fmla="*/ 1093901 h 1176451"/>
              <a:gd name="connsiteX2" fmla="*/ 955675 w 3597275"/>
              <a:gd name="connsiteY2" fmla="*/ 674801 h 1176451"/>
              <a:gd name="connsiteX3" fmla="*/ 1200150 w 3597275"/>
              <a:gd name="connsiteY3" fmla="*/ 100126 h 1176451"/>
              <a:gd name="connsiteX4" fmla="*/ 1466850 w 3597275"/>
              <a:gd name="connsiteY4" fmla="*/ 55676 h 1176451"/>
              <a:gd name="connsiteX5" fmla="*/ 1730375 w 3597275"/>
              <a:gd name="connsiteY5" fmla="*/ 677976 h 1176451"/>
              <a:gd name="connsiteX6" fmla="*/ 2254250 w 3597275"/>
              <a:gd name="connsiteY6" fmla="*/ 1036751 h 1176451"/>
              <a:gd name="connsiteX7" fmla="*/ 3597275 w 3597275"/>
              <a:gd name="connsiteY7" fmla="*/ 1170101 h 1176451"/>
              <a:gd name="connsiteX0" fmla="*/ 0 w 3603625"/>
              <a:gd name="connsiteY0" fmla="*/ 1176451 h 1176451"/>
              <a:gd name="connsiteX1" fmla="*/ 469900 w 3603625"/>
              <a:gd name="connsiteY1" fmla="*/ 1093901 h 1176451"/>
              <a:gd name="connsiteX2" fmla="*/ 955675 w 3603625"/>
              <a:gd name="connsiteY2" fmla="*/ 674801 h 1176451"/>
              <a:gd name="connsiteX3" fmla="*/ 1200150 w 3603625"/>
              <a:gd name="connsiteY3" fmla="*/ 100126 h 1176451"/>
              <a:gd name="connsiteX4" fmla="*/ 1466850 w 3603625"/>
              <a:gd name="connsiteY4" fmla="*/ 55676 h 1176451"/>
              <a:gd name="connsiteX5" fmla="*/ 1730375 w 3603625"/>
              <a:gd name="connsiteY5" fmla="*/ 677976 h 1176451"/>
              <a:gd name="connsiteX6" fmla="*/ 2254250 w 3603625"/>
              <a:gd name="connsiteY6" fmla="*/ 1036751 h 1176451"/>
              <a:gd name="connsiteX7" fmla="*/ 3603625 w 3603625"/>
              <a:gd name="connsiteY7" fmla="*/ 1151051 h 1176451"/>
              <a:gd name="connsiteX0" fmla="*/ 0 w 3609975"/>
              <a:gd name="connsiteY0" fmla="*/ 1176451 h 1176451"/>
              <a:gd name="connsiteX1" fmla="*/ 469900 w 3609975"/>
              <a:gd name="connsiteY1" fmla="*/ 1093901 h 1176451"/>
              <a:gd name="connsiteX2" fmla="*/ 955675 w 3609975"/>
              <a:gd name="connsiteY2" fmla="*/ 674801 h 1176451"/>
              <a:gd name="connsiteX3" fmla="*/ 1200150 w 3609975"/>
              <a:gd name="connsiteY3" fmla="*/ 100126 h 1176451"/>
              <a:gd name="connsiteX4" fmla="*/ 1466850 w 3609975"/>
              <a:gd name="connsiteY4" fmla="*/ 55676 h 1176451"/>
              <a:gd name="connsiteX5" fmla="*/ 1730375 w 3609975"/>
              <a:gd name="connsiteY5" fmla="*/ 677976 h 1176451"/>
              <a:gd name="connsiteX6" fmla="*/ 2254250 w 3609975"/>
              <a:gd name="connsiteY6" fmla="*/ 1036751 h 1176451"/>
              <a:gd name="connsiteX7" fmla="*/ 3609975 w 3609975"/>
              <a:gd name="connsiteY7" fmla="*/ 1176451 h 1176451"/>
              <a:gd name="connsiteX0" fmla="*/ 0 w 3609975"/>
              <a:gd name="connsiteY0" fmla="*/ 1176451 h 1176451"/>
              <a:gd name="connsiteX1" fmla="*/ 469900 w 3609975"/>
              <a:gd name="connsiteY1" fmla="*/ 1093901 h 1176451"/>
              <a:gd name="connsiteX2" fmla="*/ 955675 w 3609975"/>
              <a:gd name="connsiteY2" fmla="*/ 674801 h 1176451"/>
              <a:gd name="connsiteX3" fmla="*/ 1200150 w 3609975"/>
              <a:gd name="connsiteY3" fmla="*/ 100126 h 1176451"/>
              <a:gd name="connsiteX4" fmla="*/ 1466850 w 3609975"/>
              <a:gd name="connsiteY4" fmla="*/ 55676 h 1176451"/>
              <a:gd name="connsiteX5" fmla="*/ 1730375 w 3609975"/>
              <a:gd name="connsiteY5" fmla="*/ 677976 h 1176451"/>
              <a:gd name="connsiteX6" fmla="*/ 2956214 w 3609975"/>
              <a:gd name="connsiteY6" fmla="*/ 445623 h 1176451"/>
              <a:gd name="connsiteX7" fmla="*/ 3609975 w 3609975"/>
              <a:gd name="connsiteY7" fmla="*/ 1176451 h 1176451"/>
              <a:gd name="connsiteX0" fmla="*/ 0 w 3609975"/>
              <a:gd name="connsiteY0" fmla="*/ 1195206 h 1195206"/>
              <a:gd name="connsiteX1" fmla="*/ 469900 w 3609975"/>
              <a:gd name="connsiteY1" fmla="*/ 1112656 h 1195206"/>
              <a:gd name="connsiteX2" fmla="*/ 955675 w 3609975"/>
              <a:gd name="connsiteY2" fmla="*/ 693556 h 1195206"/>
              <a:gd name="connsiteX3" fmla="*/ 1200150 w 3609975"/>
              <a:gd name="connsiteY3" fmla="*/ 118881 h 1195206"/>
              <a:gd name="connsiteX4" fmla="*/ 1466850 w 3609975"/>
              <a:gd name="connsiteY4" fmla="*/ 74431 h 1195206"/>
              <a:gd name="connsiteX5" fmla="*/ 2238375 w 3609975"/>
              <a:gd name="connsiteY5" fmla="*/ 955349 h 1195206"/>
              <a:gd name="connsiteX6" fmla="*/ 2956214 w 3609975"/>
              <a:gd name="connsiteY6" fmla="*/ 464378 h 1195206"/>
              <a:gd name="connsiteX7" fmla="*/ 3609975 w 3609975"/>
              <a:gd name="connsiteY7" fmla="*/ 1195206 h 1195206"/>
              <a:gd name="connsiteX0" fmla="*/ 0 w 3609975"/>
              <a:gd name="connsiteY0" fmla="*/ 1087710 h 1087710"/>
              <a:gd name="connsiteX1" fmla="*/ 469900 w 3609975"/>
              <a:gd name="connsiteY1" fmla="*/ 1005160 h 1087710"/>
              <a:gd name="connsiteX2" fmla="*/ 955675 w 3609975"/>
              <a:gd name="connsiteY2" fmla="*/ 586060 h 1087710"/>
              <a:gd name="connsiteX3" fmla="*/ 1200150 w 3609975"/>
              <a:gd name="connsiteY3" fmla="*/ 11385 h 1087710"/>
              <a:gd name="connsiteX4" fmla="*/ 1845541 w 3609975"/>
              <a:gd name="connsiteY4" fmla="*/ 253263 h 1087710"/>
              <a:gd name="connsiteX5" fmla="*/ 2238375 w 3609975"/>
              <a:gd name="connsiteY5" fmla="*/ 847853 h 1087710"/>
              <a:gd name="connsiteX6" fmla="*/ 2956214 w 3609975"/>
              <a:gd name="connsiteY6" fmla="*/ 356882 h 1087710"/>
              <a:gd name="connsiteX7" fmla="*/ 3609975 w 3609975"/>
              <a:gd name="connsiteY7" fmla="*/ 1087710 h 1087710"/>
              <a:gd name="connsiteX0" fmla="*/ 0 w 3609975"/>
              <a:gd name="connsiteY0" fmla="*/ 834718 h 834718"/>
              <a:gd name="connsiteX1" fmla="*/ 469900 w 3609975"/>
              <a:gd name="connsiteY1" fmla="*/ 752168 h 834718"/>
              <a:gd name="connsiteX2" fmla="*/ 955675 w 3609975"/>
              <a:gd name="connsiteY2" fmla="*/ 333068 h 834718"/>
              <a:gd name="connsiteX3" fmla="*/ 1468005 w 3609975"/>
              <a:gd name="connsiteY3" fmla="*/ 515775 h 834718"/>
              <a:gd name="connsiteX4" fmla="*/ 1845541 w 3609975"/>
              <a:gd name="connsiteY4" fmla="*/ 271 h 834718"/>
              <a:gd name="connsiteX5" fmla="*/ 2238375 w 3609975"/>
              <a:gd name="connsiteY5" fmla="*/ 594861 h 834718"/>
              <a:gd name="connsiteX6" fmla="*/ 2956214 w 3609975"/>
              <a:gd name="connsiteY6" fmla="*/ 103890 h 834718"/>
              <a:gd name="connsiteX7" fmla="*/ 3609975 w 3609975"/>
              <a:gd name="connsiteY7" fmla="*/ 834718 h 834718"/>
              <a:gd name="connsiteX0" fmla="*/ 0 w 3609975"/>
              <a:gd name="connsiteY0" fmla="*/ 1010145 h 1010145"/>
              <a:gd name="connsiteX1" fmla="*/ 469900 w 3609975"/>
              <a:gd name="connsiteY1" fmla="*/ 927595 h 1010145"/>
              <a:gd name="connsiteX2" fmla="*/ 955675 w 3609975"/>
              <a:gd name="connsiteY2" fmla="*/ 508495 h 1010145"/>
              <a:gd name="connsiteX3" fmla="*/ 1468005 w 3609975"/>
              <a:gd name="connsiteY3" fmla="*/ 691202 h 1010145"/>
              <a:gd name="connsiteX4" fmla="*/ 1845541 w 3609975"/>
              <a:gd name="connsiteY4" fmla="*/ 207 h 1010145"/>
              <a:gd name="connsiteX5" fmla="*/ 2238375 w 3609975"/>
              <a:gd name="connsiteY5" fmla="*/ 770288 h 1010145"/>
              <a:gd name="connsiteX6" fmla="*/ 2956214 w 3609975"/>
              <a:gd name="connsiteY6" fmla="*/ 279317 h 1010145"/>
              <a:gd name="connsiteX7" fmla="*/ 3609975 w 3609975"/>
              <a:gd name="connsiteY7" fmla="*/ 1010145 h 1010145"/>
              <a:gd name="connsiteX0" fmla="*/ 0 w 3609975"/>
              <a:gd name="connsiteY0" fmla="*/ 1010162 h 1010162"/>
              <a:gd name="connsiteX1" fmla="*/ 469900 w 3609975"/>
              <a:gd name="connsiteY1" fmla="*/ 927612 h 1010162"/>
              <a:gd name="connsiteX2" fmla="*/ 1029566 w 3609975"/>
              <a:gd name="connsiteY2" fmla="*/ 794840 h 1010162"/>
              <a:gd name="connsiteX3" fmla="*/ 1468005 w 3609975"/>
              <a:gd name="connsiteY3" fmla="*/ 691219 h 1010162"/>
              <a:gd name="connsiteX4" fmla="*/ 1845541 w 3609975"/>
              <a:gd name="connsiteY4" fmla="*/ 224 h 1010162"/>
              <a:gd name="connsiteX5" fmla="*/ 2238375 w 3609975"/>
              <a:gd name="connsiteY5" fmla="*/ 770305 h 1010162"/>
              <a:gd name="connsiteX6" fmla="*/ 2956214 w 3609975"/>
              <a:gd name="connsiteY6" fmla="*/ 279334 h 1010162"/>
              <a:gd name="connsiteX7" fmla="*/ 3609975 w 3609975"/>
              <a:gd name="connsiteY7" fmla="*/ 1010162 h 1010162"/>
              <a:gd name="connsiteX0" fmla="*/ 0 w 3609975"/>
              <a:gd name="connsiteY0" fmla="*/ 1010171 h 1010171"/>
              <a:gd name="connsiteX1" fmla="*/ 469900 w 3609975"/>
              <a:gd name="connsiteY1" fmla="*/ 927621 h 1010171"/>
              <a:gd name="connsiteX2" fmla="*/ 1468005 w 3609975"/>
              <a:gd name="connsiteY2" fmla="*/ 691228 h 1010171"/>
              <a:gd name="connsiteX3" fmla="*/ 1845541 w 3609975"/>
              <a:gd name="connsiteY3" fmla="*/ 233 h 1010171"/>
              <a:gd name="connsiteX4" fmla="*/ 2238375 w 3609975"/>
              <a:gd name="connsiteY4" fmla="*/ 770314 h 1010171"/>
              <a:gd name="connsiteX5" fmla="*/ 2956214 w 3609975"/>
              <a:gd name="connsiteY5" fmla="*/ 279343 h 1010171"/>
              <a:gd name="connsiteX6" fmla="*/ 3609975 w 3609975"/>
              <a:gd name="connsiteY6" fmla="*/ 1010171 h 1010171"/>
              <a:gd name="connsiteX0" fmla="*/ 0 w 3609975"/>
              <a:gd name="connsiteY0" fmla="*/ 1010171 h 1010171"/>
              <a:gd name="connsiteX1" fmla="*/ 469900 w 3609975"/>
              <a:gd name="connsiteY1" fmla="*/ 927621 h 1010171"/>
              <a:gd name="connsiteX2" fmla="*/ 1468005 w 3609975"/>
              <a:gd name="connsiteY2" fmla="*/ 691228 h 1010171"/>
              <a:gd name="connsiteX3" fmla="*/ 1845541 w 3609975"/>
              <a:gd name="connsiteY3" fmla="*/ 233 h 1010171"/>
              <a:gd name="connsiteX4" fmla="*/ 2238375 w 3609975"/>
              <a:gd name="connsiteY4" fmla="*/ 770314 h 1010171"/>
              <a:gd name="connsiteX5" fmla="*/ 2956214 w 3609975"/>
              <a:gd name="connsiteY5" fmla="*/ 279343 h 1010171"/>
              <a:gd name="connsiteX6" fmla="*/ 3609975 w 3609975"/>
              <a:gd name="connsiteY6" fmla="*/ 1010171 h 1010171"/>
              <a:gd name="connsiteX0" fmla="*/ 0 w 3609975"/>
              <a:gd name="connsiteY0" fmla="*/ 1010077 h 1010077"/>
              <a:gd name="connsiteX1" fmla="*/ 469900 w 3609975"/>
              <a:gd name="connsiteY1" fmla="*/ 927527 h 1010077"/>
              <a:gd name="connsiteX2" fmla="*/ 1468005 w 3609975"/>
              <a:gd name="connsiteY2" fmla="*/ 691134 h 1010077"/>
              <a:gd name="connsiteX3" fmla="*/ 1845541 w 3609975"/>
              <a:gd name="connsiteY3" fmla="*/ 139 h 1010077"/>
              <a:gd name="connsiteX4" fmla="*/ 2386157 w 3609975"/>
              <a:gd name="connsiteY4" fmla="*/ 751747 h 1010077"/>
              <a:gd name="connsiteX5" fmla="*/ 2956214 w 3609975"/>
              <a:gd name="connsiteY5" fmla="*/ 279249 h 1010077"/>
              <a:gd name="connsiteX6" fmla="*/ 3609975 w 3609975"/>
              <a:gd name="connsiteY6" fmla="*/ 1010077 h 1010077"/>
              <a:gd name="connsiteX0" fmla="*/ 0 w 3609975"/>
              <a:gd name="connsiteY0" fmla="*/ 1010077 h 1010077"/>
              <a:gd name="connsiteX1" fmla="*/ 469900 w 3609975"/>
              <a:gd name="connsiteY1" fmla="*/ 927527 h 1010077"/>
              <a:gd name="connsiteX2" fmla="*/ 1468005 w 3609975"/>
              <a:gd name="connsiteY2" fmla="*/ 691134 h 1010077"/>
              <a:gd name="connsiteX3" fmla="*/ 1845541 w 3609975"/>
              <a:gd name="connsiteY3" fmla="*/ 139 h 1010077"/>
              <a:gd name="connsiteX4" fmla="*/ 2386157 w 3609975"/>
              <a:gd name="connsiteY4" fmla="*/ 751747 h 1010077"/>
              <a:gd name="connsiteX5" fmla="*/ 2725305 w 3609975"/>
              <a:gd name="connsiteY5" fmla="*/ 306959 h 1010077"/>
              <a:gd name="connsiteX6" fmla="*/ 3609975 w 3609975"/>
              <a:gd name="connsiteY6" fmla="*/ 1010077 h 1010077"/>
              <a:gd name="connsiteX0" fmla="*/ 0 w 3609975"/>
              <a:gd name="connsiteY0" fmla="*/ 1010077 h 1010077"/>
              <a:gd name="connsiteX1" fmla="*/ 469900 w 3609975"/>
              <a:gd name="connsiteY1" fmla="*/ 927527 h 1010077"/>
              <a:gd name="connsiteX2" fmla="*/ 1468005 w 3609975"/>
              <a:gd name="connsiteY2" fmla="*/ 691134 h 1010077"/>
              <a:gd name="connsiteX3" fmla="*/ 1845541 w 3609975"/>
              <a:gd name="connsiteY3" fmla="*/ 139 h 1010077"/>
              <a:gd name="connsiteX4" fmla="*/ 2386157 w 3609975"/>
              <a:gd name="connsiteY4" fmla="*/ 751747 h 1010077"/>
              <a:gd name="connsiteX5" fmla="*/ 2725305 w 3609975"/>
              <a:gd name="connsiteY5" fmla="*/ 306959 h 1010077"/>
              <a:gd name="connsiteX6" fmla="*/ 3609975 w 3609975"/>
              <a:gd name="connsiteY6" fmla="*/ 1010077 h 1010077"/>
              <a:gd name="connsiteX0" fmla="*/ 0 w 3609975"/>
              <a:gd name="connsiteY0" fmla="*/ 1010012 h 1010012"/>
              <a:gd name="connsiteX1" fmla="*/ 469900 w 3609975"/>
              <a:gd name="connsiteY1" fmla="*/ 927462 h 1010012"/>
              <a:gd name="connsiteX2" fmla="*/ 1468005 w 3609975"/>
              <a:gd name="connsiteY2" fmla="*/ 691069 h 1010012"/>
              <a:gd name="connsiteX3" fmla="*/ 1845541 w 3609975"/>
              <a:gd name="connsiteY3" fmla="*/ 74 h 1010012"/>
              <a:gd name="connsiteX4" fmla="*/ 2386157 w 3609975"/>
              <a:gd name="connsiteY4" fmla="*/ 751682 h 1010012"/>
              <a:gd name="connsiteX5" fmla="*/ 2725305 w 3609975"/>
              <a:gd name="connsiteY5" fmla="*/ 306894 h 1010012"/>
              <a:gd name="connsiteX6" fmla="*/ 3609975 w 3609975"/>
              <a:gd name="connsiteY6" fmla="*/ 1010012 h 1010012"/>
              <a:gd name="connsiteX0" fmla="*/ 0 w 3609975"/>
              <a:gd name="connsiteY0" fmla="*/ 1010012 h 1010012"/>
              <a:gd name="connsiteX1" fmla="*/ 469900 w 3609975"/>
              <a:gd name="connsiteY1" fmla="*/ 927462 h 1010012"/>
              <a:gd name="connsiteX2" fmla="*/ 1468005 w 3609975"/>
              <a:gd name="connsiteY2" fmla="*/ 691069 h 1010012"/>
              <a:gd name="connsiteX3" fmla="*/ 1845541 w 3609975"/>
              <a:gd name="connsiteY3" fmla="*/ 74 h 1010012"/>
              <a:gd name="connsiteX4" fmla="*/ 2386157 w 3609975"/>
              <a:gd name="connsiteY4" fmla="*/ 751682 h 1010012"/>
              <a:gd name="connsiteX5" fmla="*/ 2725305 w 3609975"/>
              <a:gd name="connsiteY5" fmla="*/ 306894 h 1010012"/>
              <a:gd name="connsiteX6" fmla="*/ 3609975 w 3609975"/>
              <a:gd name="connsiteY6" fmla="*/ 1010012 h 1010012"/>
              <a:gd name="connsiteX0" fmla="*/ 0 w 3609975"/>
              <a:gd name="connsiteY0" fmla="*/ 1010008 h 1010008"/>
              <a:gd name="connsiteX1" fmla="*/ 469900 w 3609975"/>
              <a:gd name="connsiteY1" fmla="*/ 927458 h 1010008"/>
              <a:gd name="connsiteX2" fmla="*/ 1468005 w 3609975"/>
              <a:gd name="connsiteY2" fmla="*/ 691065 h 1010008"/>
              <a:gd name="connsiteX3" fmla="*/ 1845541 w 3609975"/>
              <a:gd name="connsiteY3" fmla="*/ 70 h 1010008"/>
              <a:gd name="connsiteX4" fmla="*/ 2386157 w 3609975"/>
              <a:gd name="connsiteY4" fmla="*/ 751678 h 1010008"/>
              <a:gd name="connsiteX5" fmla="*/ 2725305 w 3609975"/>
              <a:gd name="connsiteY5" fmla="*/ 306890 h 1010008"/>
              <a:gd name="connsiteX6" fmla="*/ 3609975 w 3609975"/>
              <a:gd name="connsiteY6" fmla="*/ 1010008 h 101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9975" h="1010008">
                <a:moveTo>
                  <a:pt x="0" y="1010008"/>
                </a:moveTo>
                <a:cubicBezTo>
                  <a:pt x="163248" y="996779"/>
                  <a:pt x="225233" y="980615"/>
                  <a:pt x="469900" y="927458"/>
                </a:cubicBezTo>
                <a:cubicBezTo>
                  <a:pt x="714567" y="874301"/>
                  <a:pt x="1238732" y="845630"/>
                  <a:pt x="1468005" y="691065"/>
                </a:cubicBezTo>
                <a:cubicBezTo>
                  <a:pt x="1697278" y="536500"/>
                  <a:pt x="1683279" y="8441"/>
                  <a:pt x="1845541" y="70"/>
                </a:cubicBezTo>
                <a:cubicBezTo>
                  <a:pt x="2007803" y="-8301"/>
                  <a:pt x="2211821" y="746722"/>
                  <a:pt x="2386157" y="751678"/>
                </a:cubicBezTo>
                <a:cubicBezTo>
                  <a:pt x="2560493" y="756634"/>
                  <a:pt x="2530572" y="300780"/>
                  <a:pt x="2725305" y="306890"/>
                </a:cubicBezTo>
                <a:cubicBezTo>
                  <a:pt x="2920038" y="313000"/>
                  <a:pt x="2851150" y="965558"/>
                  <a:pt x="3609975" y="1010008"/>
                </a:cubicBezTo>
              </a:path>
            </a:pathLst>
          </a:custGeom>
          <a:solidFill>
            <a:schemeClr val="accent2">
              <a:lumMod val="75000"/>
            </a:schemeClr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TextBox 17"/>
          <p:cNvSpPr txBox="1"/>
          <p:nvPr/>
        </p:nvSpPr>
        <p:spPr>
          <a:xfrm>
            <a:off x="8068786" y="2340630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ntium Basic" panose="02000503060000020004" pitchFamily="2" charset="0"/>
              </a:rPr>
              <a:t>possible origin points</a:t>
            </a:r>
            <a:endParaRPr lang="de-CH" dirty="0">
              <a:latin typeface="Gentium Basic" panose="02000503060000020004" pitchFamily="2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142219" y="3439127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entium Basic" panose="02000503060000020004" pitchFamily="2" charset="0"/>
              </a:rPr>
              <a:t>intensity at time</a:t>
            </a:r>
          </a:p>
          <a:p>
            <a:pPr algn="ctr"/>
            <a:r>
              <a:rPr lang="en-US" sz="1200" dirty="0">
                <a:latin typeface="Gentium Basic" panose="02000503060000020004" pitchFamily="2" charset="0"/>
              </a:rPr>
              <a:t>of previous </a:t>
            </a:r>
            <a:r>
              <a:rPr lang="en-US" sz="1200" dirty="0" smtClean="0">
                <a:latin typeface="Gentium Basic" panose="02000503060000020004" pitchFamily="2" charset="0"/>
              </a:rPr>
              <a:t>event</a:t>
            </a:r>
            <a:endParaRPr lang="de-CH" sz="1200" dirty="0">
              <a:latin typeface="Gentium Basic" panose="02000503060000020004" pitchFamily="2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9920715" y="2709961"/>
            <a:ext cx="0" cy="1440000"/>
          </a:xfrm>
          <a:prstGeom prst="line">
            <a:avLst/>
          </a:prstGeom>
          <a:ln w="2540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142219" y="2709960"/>
            <a:ext cx="0" cy="1440000"/>
          </a:xfrm>
          <a:prstGeom prst="line">
            <a:avLst/>
          </a:prstGeom>
          <a:ln w="2540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57103" y="3069679"/>
            <a:ext cx="170232" cy="170232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Arc 55"/>
          <p:cNvSpPr/>
          <p:nvPr/>
        </p:nvSpPr>
        <p:spPr>
          <a:xfrm>
            <a:off x="5796680" y="3156597"/>
            <a:ext cx="947944" cy="666103"/>
          </a:xfrm>
          <a:prstGeom prst="arc">
            <a:avLst/>
          </a:prstGeom>
          <a:ln w="127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63" name="Group 62"/>
          <p:cNvGrpSpPr/>
          <p:nvPr/>
        </p:nvGrpSpPr>
        <p:grpSpPr>
          <a:xfrm>
            <a:off x="4294041" y="3429962"/>
            <a:ext cx="3606350" cy="9166"/>
            <a:chOff x="4294041" y="3429962"/>
            <a:chExt cx="3606350" cy="9166"/>
          </a:xfrm>
        </p:grpSpPr>
        <p:cxnSp>
          <p:nvCxnSpPr>
            <p:cNvPr id="60" name="Straight Connector 59"/>
            <p:cNvCxnSpPr>
              <a:endCxn id="12" idx="3"/>
            </p:cNvCxnSpPr>
            <p:nvPr/>
          </p:nvCxnSpPr>
          <p:spPr>
            <a:xfrm flipV="1">
              <a:off x="4294041" y="3429962"/>
              <a:ext cx="3606350" cy="9166"/>
            </a:xfrm>
            <a:prstGeom prst="line">
              <a:avLst/>
            </a:prstGeom>
            <a:ln w="2540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alpha val="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294041" y="3439127"/>
              <a:ext cx="3596249" cy="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Arrow Connector 64"/>
          <p:cNvCxnSpPr/>
          <p:nvPr/>
        </p:nvCxnSpPr>
        <p:spPr>
          <a:xfrm>
            <a:off x="5029200" y="3154795"/>
            <a:ext cx="0" cy="284332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med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651014" y="2885792"/>
            <a:ext cx="797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Gentium Basic" panose="02000503060000020004" pitchFamily="2" charset="0"/>
              </a:rPr>
              <a:t>threshold</a:t>
            </a:r>
            <a:endParaRPr lang="de-CH" sz="1200" dirty="0">
              <a:latin typeface="Gentium Basic" panose="02000503060000020004" pitchFamily="2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18018" y="4330811"/>
            <a:ext cx="7400432" cy="1811963"/>
            <a:chOff x="518018" y="4330811"/>
            <a:chExt cx="7400432" cy="1811963"/>
          </a:xfrm>
        </p:grpSpPr>
        <p:sp>
          <p:nvSpPr>
            <p:cNvPr id="31" name="Rectangle 30"/>
            <p:cNvSpPr/>
            <p:nvPr/>
          </p:nvSpPr>
          <p:spPr>
            <a:xfrm>
              <a:off x="524368" y="4700145"/>
              <a:ext cx="3600000" cy="144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002">
              <a:schemeClr val="lt2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520743" y="5435712"/>
              <a:ext cx="3609975" cy="704433"/>
            </a:xfrm>
            <a:custGeom>
              <a:avLst/>
              <a:gdLst>
                <a:gd name="connsiteX0" fmla="*/ 0 w 3597275"/>
                <a:gd name="connsiteY0" fmla="*/ 1144701 h 1187485"/>
                <a:gd name="connsiteX1" fmla="*/ 479425 w 3597275"/>
                <a:gd name="connsiteY1" fmla="*/ 1141526 h 1187485"/>
                <a:gd name="connsiteX2" fmla="*/ 955675 w 3597275"/>
                <a:gd name="connsiteY2" fmla="*/ 674801 h 1187485"/>
                <a:gd name="connsiteX3" fmla="*/ 1200150 w 3597275"/>
                <a:gd name="connsiteY3" fmla="*/ 100126 h 1187485"/>
                <a:gd name="connsiteX4" fmla="*/ 1466850 w 3597275"/>
                <a:gd name="connsiteY4" fmla="*/ 55676 h 1187485"/>
                <a:gd name="connsiteX5" fmla="*/ 1730375 w 3597275"/>
                <a:gd name="connsiteY5" fmla="*/ 677976 h 1187485"/>
                <a:gd name="connsiteX6" fmla="*/ 2365375 w 3597275"/>
                <a:gd name="connsiteY6" fmla="*/ 998651 h 1187485"/>
                <a:gd name="connsiteX7" fmla="*/ 3597275 w 3597275"/>
                <a:gd name="connsiteY7" fmla="*/ 1170101 h 1187485"/>
                <a:gd name="connsiteX0" fmla="*/ 0 w 3597275"/>
                <a:gd name="connsiteY0" fmla="*/ 1144701 h 1170101"/>
                <a:gd name="connsiteX1" fmla="*/ 479425 w 3597275"/>
                <a:gd name="connsiteY1" fmla="*/ 1141526 h 1170101"/>
                <a:gd name="connsiteX2" fmla="*/ 955675 w 3597275"/>
                <a:gd name="connsiteY2" fmla="*/ 674801 h 1170101"/>
                <a:gd name="connsiteX3" fmla="*/ 1200150 w 3597275"/>
                <a:gd name="connsiteY3" fmla="*/ 100126 h 1170101"/>
                <a:gd name="connsiteX4" fmla="*/ 1466850 w 3597275"/>
                <a:gd name="connsiteY4" fmla="*/ 55676 h 1170101"/>
                <a:gd name="connsiteX5" fmla="*/ 1730375 w 3597275"/>
                <a:gd name="connsiteY5" fmla="*/ 677976 h 1170101"/>
                <a:gd name="connsiteX6" fmla="*/ 2365375 w 3597275"/>
                <a:gd name="connsiteY6" fmla="*/ 998651 h 1170101"/>
                <a:gd name="connsiteX7" fmla="*/ 3597275 w 3597275"/>
                <a:gd name="connsiteY7" fmla="*/ 1170101 h 1170101"/>
                <a:gd name="connsiteX0" fmla="*/ 0 w 3597275"/>
                <a:gd name="connsiteY0" fmla="*/ 1144701 h 1170101"/>
                <a:gd name="connsiteX1" fmla="*/ 469900 w 3597275"/>
                <a:gd name="connsiteY1" fmla="*/ 1093901 h 1170101"/>
                <a:gd name="connsiteX2" fmla="*/ 955675 w 3597275"/>
                <a:gd name="connsiteY2" fmla="*/ 674801 h 1170101"/>
                <a:gd name="connsiteX3" fmla="*/ 1200150 w 3597275"/>
                <a:gd name="connsiteY3" fmla="*/ 100126 h 1170101"/>
                <a:gd name="connsiteX4" fmla="*/ 1466850 w 3597275"/>
                <a:gd name="connsiteY4" fmla="*/ 55676 h 1170101"/>
                <a:gd name="connsiteX5" fmla="*/ 1730375 w 3597275"/>
                <a:gd name="connsiteY5" fmla="*/ 677976 h 1170101"/>
                <a:gd name="connsiteX6" fmla="*/ 2365375 w 3597275"/>
                <a:gd name="connsiteY6" fmla="*/ 998651 h 1170101"/>
                <a:gd name="connsiteX7" fmla="*/ 3597275 w 3597275"/>
                <a:gd name="connsiteY7" fmla="*/ 1170101 h 1170101"/>
                <a:gd name="connsiteX0" fmla="*/ 0 w 3597275"/>
                <a:gd name="connsiteY0" fmla="*/ 1176451 h 1191215"/>
                <a:gd name="connsiteX1" fmla="*/ 469900 w 3597275"/>
                <a:gd name="connsiteY1" fmla="*/ 1093901 h 1191215"/>
                <a:gd name="connsiteX2" fmla="*/ 955675 w 3597275"/>
                <a:gd name="connsiteY2" fmla="*/ 674801 h 1191215"/>
                <a:gd name="connsiteX3" fmla="*/ 1200150 w 3597275"/>
                <a:gd name="connsiteY3" fmla="*/ 100126 h 1191215"/>
                <a:gd name="connsiteX4" fmla="*/ 1466850 w 3597275"/>
                <a:gd name="connsiteY4" fmla="*/ 55676 h 1191215"/>
                <a:gd name="connsiteX5" fmla="*/ 1730375 w 3597275"/>
                <a:gd name="connsiteY5" fmla="*/ 677976 h 1191215"/>
                <a:gd name="connsiteX6" fmla="*/ 2365375 w 3597275"/>
                <a:gd name="connsiteY6" fmla="*/ 998651 h 1191215"/>
                <a:gd name="connsiteX7" fmla="*/ 3597275 w 3597275"/>
                <a:gd name="connsiteY7" fmla="*/ 1170101 h 1191215"/>
                <a:gd name="connsiteX0" fmla="*/ 0 w 3597275"/>
                <a:gd name="connsiteY0" fmla="*/ 1176451 h 1176451"/>
                <a:gd name="connsiteX1" fmla="*/ 469900 w 3597275"/>
                <a:gd name="connsiteY1" fmla="*/ 1093901 h 1176451"/>
                <a:gd name="connsiteX2" fmla="*/ 955675 w 3597275"/>
                <a:gd name="connsiteY2" fmla="*/ 674801 h 1176451"/>
                <a:gd name="connsiteX3" fmla="*/ 1200150 w 3597275"/>
                <a:gd name="connsiteY3" fmla="*/ 100126 h 1176451"/>
                <a:gd name="connsiteX4" fmla="*/ 1466850 w 3597275"/>
                <a:gd name="connsiteY4" fmla="*/ 55676 h 1176451"/>
                <a:gd name="connsiteX5" fmla="*/ 1730375 w 3597275"/>
                <a:gd name="connsiteY5" fmla="*/ 677976 h 1176451"/>
                <a:gd name="connsiteX6" fmla="*/ 2365375 w 3597275"/>
                <a:gd name="connsiteY6" fmla="*/ 998651 h 1176451"/>
                <a:gd name="connsiteX7" fmla="*/ 3597275 w 3597275"/>
                <a:gd name="connsiteY7" fmla="*/ 1170101 h 1176451"/>
                <a:gd name="connsiteX0" fmla="*/ 0 w 3597275"/>
                <a:gd name="connsiteY0" fmla="*/ 1176451 h 1176451"/>
                <a:gd name="connsiteX1" fmla="*/ 469900 w 3597275"/>
                <a:gd name="connsiteY1" fmla="*/ 1093901 h 1176451"/>
                <a:gd name="connsiteX2" fmla="*/ 955675 w 3597275"/>
                <a:gd name="connsiteY2" fmla="*/ 674801 h 1176451"/>
                <a:gd name="connsiteX3" fmla="*/ 1200150 w 3597275"/>
                <a:gd name="connsiteY3" fmla="*/ 100126 h 1176451"/>
                <a:gd name="connsiteX4" fmla="*/ 1466850 w 3597275"/>
                <a:gd name="connsiteY4" fmla="*/ 55676 h 1176451"/>
                <a:gd name="connsiteX5" fmla="*/ 1730375 w 3597275"/>
                <a:gd name="connsiteY5" fmla="*/ 677976 h 1176451"/>
                <a:gd name="connsiteX6" fmla="*/ 2365375 w 3597275"/>
                <a:gd name="connsiteY6" fmla="*/ 998651 h 1176451"/>
                <a:gd name="connsiteX7" fmla="*/ 3597275 w 3597275"/>
                <a:gd name="connsiteY7" fmla="*/ 1170101 h 1176451"/>
                <a:gd name="connsiteX0" fmla="*/ 0 w 3597275"/>
                <a:gd name="connsiteY0" fmla="*/ 1176451 h 1176451"/>
                <a:gd name="connsiteX1" fmla="*/ 469900 w 3597275"/>
                <a:gd name="connsiteY1" fmla="*/ 1093901 h 1176451"/>
                <a:gd name="connsiteX2" fmla="*/ 955675 w 3597275"/>
                <a:gd name="connsiteY2" fmla="*/ 674801 h 1176451"/>
                <a:gd name="connsiteX3" fmla="*/ 1200150 w 3597275"/>
                <a:gd name="connsiteY3" fmla="*/ 100126 h 1176451"/>
                <a:gd name="connsiteX4" fmla="*/ 1466850 w 3597275"/>
                <a:gd name="connsiteY4" fmla="*/ 55676 h 1176451"/>
                <a:gd name="connsiteX5" fmla="*/ 1730375 w 3597275"/>
                <a:gd name="connsiteY5" fmla="*/ 677976 h 1176451"/>
                <a:gd name="connsiteX6" fmla="*/ 2254250 w 3597275"/>
                <a:gd name="connsiteY6" fmla="*/ 1036751 h 1176451"/>
                <a:gd name="connsiteX7" fmla="*/ 3597275 w 3597275"/>
                <a:gd name="connsiteY7" fmla="*/ 1170101 h 1176451"/>
                <a:gd name="connsiteX0" fmla="*/ 0 w 3603625"/>
                <a:gd name="connsiteY0" fmla="*/ 1176451 h 1176451"/>
                <a:gd name="connsiteX1" fmla="*/ 469900 w 3603625"/>
                <a:gd name="connsiteY1" fmla="*/ 1093901 h 1176451"/>
                <a:gd name="connsiteX2" fmla="*/ 955675 w 3603625"/>
                <a:gd name="connsiteY2" fmla="*/ 674801 h 1176451"/>
                <a:gd name="connsiteX3" fmla="*/ 1200150 w 3603625"/>
                <a:gd name="connsiteY3" fmla="*/ 100126 h 1176451"/>
                <a:gd name="connsiteX4" fmla="*/ 1466850 w 3603625"/>
                <a:gd name="connsiteY4" fmla="*/ 55676 h 1176451"/>
                <a:gd name="connsiteX5" fmla="*/ 1730375 w 3603625"/>
                <a:gd name="connsiteY5" fmla="*/ 677976 h 1176451"/>
                <a:gd name="connsiteX6" fmla="*/ 2254250 w 3603625"/>
                <a:gd name="connsiteY6" fmla="*/ 1036751 h 1176451"/>
                <a:gd name="connsiteX7" fmla="*/ 3603625 w 3603625"/>
                <a:gd name="connsiteY7" fmla="*/ 1151051 h 1176451"/>
                <a:gd name="connsiteX0" fmla="*/ 0 w 3609975"/>
                <a:gd name="connsiteY0" fmla="*/ 1176451 h 1176451"/>
                <a:gd name="connsiteX1" fmla="*/ 469900 w 3609975"/>
                <a:gd name="connsiteY1" fmla="*/ 1093901 h 1176451"/>
                <a:gd name="connsiteX2" fmla="*/ 955675 w 3609975"/>
                <a:gd name="connsiteY2" fmla="*/ 674801 h 1176451"/>
                <a:gd name="connsiteX3" fmla="*/ 1200150 w 3609975"/>
                <a:gd name="connsiteY3" fmla="*/ 100126 h 1176451"/>
                <a:gd name="connsiteX4" fmla="*/ 1466850 w 3609975"/>
                <a:gd name="connsiteY4" fmla="*/ 55676 h 1176451"/>
                <a:gd name="connsiteX5" fmla="*/ 1730375 w 3609975"/>
                <a:gd name="connsiteY5" fmla="*/ 677976 h 1176451"/>
                <a:gd name="connsiteX6" fmla="*/ 2254250 w 3609975"/>
                <a:gd name="connsiteY6" fmla="*/ 1036751 h 1176451"/>
                <a:gd name="connsiteX7" fmla="*/ 3609975 w 3609975"/>
                <a:gd name="connsiteY7" fmla="*/ 1176451 h 1176451"/>
                <a:gd name="connsiteX0" fmla="*/ 0 w 3609975"/>
                <a:gd name="connsiteY0" fmla="*/ 1179504 h 1179504"/>
                <a:gd name="connsiteX1" fmla="*/ 469900 w 3609975"/>
                <a:gd name="connsiteY1" fmla="*/ 1096954 h 1179504"/>
                <a:gd name="connsiteX2" fmla="*/ 1034257 w 3609975"/>
                <a:gd name="connsiteY2" fmla="*/ 739766 h 1179504"/>
                <a:gd name="connsiteX3" fmla="*/ 1200150 w 3609975"/>
                <a:gd name="connsiteY3" fmla="*/ 103179 h 1179504"/>
                <a:gd name="connsiteX4" fmla="*/ 1466850 w 3609975"/>
                <a:gd name="connsiteY4" fmla="*/ 58729 h 1179504"/>
                <a:gd name="connsiteX5" fmla="*/ 1730375 w 3609975"/>
                <a:gd name="connsiteY5" fmla="*/ 681029 h 1179504"/>
                <a:gd name="connsiteX6" fmla="*/ 2254250 w 3609975"/>
                <a:gd name="connsiteY6" fmla="*/ 1039804 h 1179504"/>
                <a:gd name="connsiteX7" fmla="*/ 3609975 w 3609975"/>
                <a:gd name="connsiteY7" fmla="*/ 1179504 h 1179504"/>
                <a:gd name="connsiteX0" fmla="*/ 0 w 3609975"/>
                <a:gd name="connsiteY0" fmla="*/ 1184932 h 1184932"/>
                <a:gd name="connsiteX1" fmla="*/ 469900 w 3609975"/>
                <a:gd name="connsiteY1" fmla="*/ 1102382 h 1184932"/>
                <a:gd name="connsiteX2" fmla="*/ 1034257 w 3609975"/>
                <a:gd name="connsiteY2" fmla="*/ 745194 h 1184932"/>
                <a:gd name="connsiteX3" fmla="*/ 1200150 w 3609975"/>
                <a:gd name="connsiteY3" fmla="*/ 108607 h 1184932"/>
                <a:gd name="connsiteX4" fmla="*/ 1466850 w 3609975"/>
                <a:gd name="connsiteY4" fmla="*/ 64157 h 1184932"/>
                <a:gd name="connsiteX5" fmla="*/ 1632744 w 3609975"/>
                <a:gd name="connsiteY5" fmla="*/ 762657 h 1184932"/>
                <a:gd name="connsiteX6" fmla="*/ 2254250 w 3609975"/>
                <a:gd name="connsiteY6" fmla="*/ 1045232 h 1184932"/>
                <a:gd name="connsiteX7" fmla="*/ 3609975 w 3609975"/>
                <a:gd name="connsiteY7" fmla="*/ 1184932 h 1184932"/>
                <a:gd name="connsiteX0" fmla="*/ 0 w 3609975"/>
                <a:gd name="connsiteY0" fmla="*/ 1185614 h 1185614"/>
                <a:gd name="connsiteX1" fmla="*/ 469900 w 3609975"/>
                <a:gd name="connsiteY1" fmla="*/ 1103064 h 1185614"/>
                <a:gd name="connsiteX2" fmla="*/ 1034257 w 3609975"/>
                <a:gd name="connsiteY2" fmla="*/ 745876 h 1185614"/>
                <a:gd name="connsiteX3" fmla="*/ 1200150 w 3609975"/>
                <a:gd name="connsiteY3" fmla="*/ 109289 h 1185614"/>
                <a:gd name="connsiteX4" fmla="*/ 1466850 w 3609975"/>
                <a:gd name="connsiteY4" fmla="*/ 64839 h 1185614"/>
                <a:gd name="connsiteX5" fmla="*/ 1635126 w 3609975"/>
                <a:gd name="connsiteY5" fmla="*/ 772864 h 1185614"/>
                <a:gd name="connsiteX6" fmla="*/ 2254250 w 3609975"/>
                <a:gd name="connsiteY6" fmla="*/ 1045914 h 1185614"/>
                <a:gd name="connsiteX7" fmla="*/ 3609975 w 3609975"/>
                <a:gd name="connsiteY7" fmla="*/ 1185614 h 1185614"/>
                <a:gd name="connsiteX0" fmla="*/ 0 w 3609975"/>
                <a:gd name="connsiteY0" fmla="*/ 1164101 h 1164101"/>
                <a:gd name="connsiteX1" fmla="*/ 469900 w 3609975"/>
                <a:gd name="connsiteY1" fmla="*/ 1081551 h 1164101"/>
                <a:gd name="connsiteX2" fmla="*/ 1034257 w 3609975"/>
                <a:gd name="connsiteY2" fmla="*/ 724363 h 1164101"/>
                <a:gd name="connsiteX3" fmla="*/ 1200150 w 3609975"/>
                <a:gd name="connsiteY3" fmla="*/ 87776 h 1164101"/>
                <a:gd name="connsiteX4" fmla="*/ 1452562 w 3609975"/>
                <a:gd name="connsiteY4" fmla="*/ 76664 h 1164101"/>
                <a:gd name="connsiteX5" fmla="*/ 1635126 w 3609975"/>
                <a:gd name="connsiteY5" fmla="*/ 751351 h 1164101"/>
                <a:gd name="connsiteX6" fmla="*/ 2254250 w 3609975"/>
                <a:gd name="connsiteY6" fmla="*/ 1024401 h 1164101"/>
                <a:gd name="connsiteX7" fmla="*/ 3609975 w 3609975"/>
                <a:gd name="connsiteY7" fmla="*/ 1164101 h 1164101"/>
                <a:gd name="connsiteX0" fmla="*/ 0 w 3609975"/>
                <a:gd name="connsiteY0" fmla="*/ 1166995 h 1166995"/>
                <a:gd name="connsiteX1" fmla="*/ 469900 w 3609975"/>
                <a:gd name="connsiteY1" fmla="*/ 1084445 h 1166995"/>
                <a:gd name="connsiteX2" fmla="*/ 1034257 w 3609975"/>
                <a:gd name="connsiteY2" fmla="*/ 727257 h 1166995"/>
                <a:gd name="connsiteX3" fmla="*/ 1200150 w 3609975"/>
                <a:gd name="connsiteY3" fmla="*/ 90670 h 1166995"/>
                <a:gd name="connsiteX4" fmla="*/ 1452562 w 3609975"/>
                <a:gd name="connsiteY4" fmla="*/ 74795 h 1166995"/>
                <a:gd name="connsiteX5" fmla="*/ 1635126 w 3609975"/>
                <a:gd name="connsiteY5" fmla="*/ 754245 h 1166995"/>
                <a:gd name="connsiteX6" fmla="*/ 2254250 w 3609975"/>
                <a:gd name="connsiteY6" fmla="*/ 1027295 h 1166995"/>
                <a:gd name="connsiteX7" fmla="*/ 3609975 w 3609975"/>
                <a:gd name="connsiteY7" fmla="*/ 1166995 h 1166995"/>
                <a:gd name="connsiteX0" fmla="*/ 0 w 3609975"/>
                <a:gd name="connsiteY0" fmla="*/ 1166678 h 1166678"/>
                <a:gd name="connsiteX1" fmla="*/ 469900 w 3609975"/>
                <a:gd name="connsiteY1" fmla="*/ 1084128 h 1166678"/>
                <a:gd name="connsiteX2" fmla="*/ 1034257 w 3609975"/>
                <a:gd name="connsiteY2" fmla="*/ 726940 h 1166678"/>
                <a:gd name="connsiteX3" fmla="*/ 1200150 w 3609975"/>
                <a:gd name="connsiteY3" fmla="*/ 90353 h 1166678"/>
                <a:gd name="connsiteX4" fmla="*/ 1452562 w 3609975"/>
                <a:gd name="connsiteY4" fmla="*/ 74478 h 1166678"/>
                <a:gd name="connsiteX5" fmla="*/ 1749426 w 3609975"/>
                <a:gd name="connsiteY5" fmla="*/ 749166 h 1166678"/>
                <a:gd name="connsiteX6" fmla="*/ 2254250 w 3609975"/>
                <a:gd name="connsiteY6" fmla="*/ 1026978 h 1166678"/>
                <a:gd name="connsiteX7" fmla="*/ 3609975 w 3609975"/>
                <a:gd name="connsiteY7" fmla="*/ 1166678 h 1166678"/>
                <a:gd name="connsiteX0" fmla="*/ 0 w 3609975"/>
                <a:gd name="connsiteY0" fmla="*/ 1167409 h 1167409"/>
                <a:gd name="connsiteX1" fmla="*/ 469900 w 3609975"/>
                <a:gd name="connsiteY1" fmla="*/ 1084859 h 1167409"/>
                <a:gd name="connsiteX2" fmla="*/ 996157 w 3609975"/>
                <a:gd name="connsiteY2" fmla="*/ 740371 h 1167409"/>
                <a:gd name="connsiteX3" fmla="*/ 1200150 w 3609975"/>
                <a:gd name="connsiteY3" fmla="*/ 91084 h 1167409"/>
                <a:gd name="connsiteX4" fmla="*/ 1452562 w 3609975"/>
                <a:gd name="connsiteY4" fmla="*/ 75209 h 1167409"/>
                <a:gd name="connsiteX5" fmla="*/ 1749426 w 3609975"/>
                <a:gd name="connsiteY5" fmla="*/ 749897 h 1167409"/>
                <a:gd name="connsiteX6" fmla="*/ 2254250 w 3609975"/>
                <a:gd name="connsiteY6" fmla="*/ 1027709 h 1167409"/>
                <a:gd name="connsiteX7" fmla="*/ 3609975 w 3609975"/>
                <a:gd name="connsiteY7" fmla="*/ 1167409 h 1167409"/>
                <a:gd name="connsiteX0" fmla="*/ 0 w 3609975"/>
                <a:gd name="connsiteY0" fmla="*/ 1175941 h 1175941"/>
                <a:gd name="connsiteX1" fmla="*/ 469900 w 3609975"/>
                <a:gd name="connsiteY1" fmla="*/ 1093391 h 1175941"/>
                <a:gd name="connsiteX2" fmla="*/ 996157 w 3609975"/>
                <a:gd name="connsiteY2" fmla="*/ 748903 h 1175941"/>
                <a:gd name="connsiteX3" fmla="*/ 1225550 w 3609975"/>
                <a:gd name="connsiteY3" fmla="*/ 83741 h 1175941"/>
                <a:gd name="connsiteX4" fmla="*/ 1452562 w 3609975"/>
                <a:gd name="connsiteY4" fmla="*/ 83741 h 1175941"/>
                <a:gd name="connsiteX5" fmla="*/ 1749426 w 3609975"/>
                <a:gd name="connsiteY5" fmla="*/ 758429 h 1175941"/>
                <a:gd name="connsiteX6" fmla="*/ 2254250 w 3609975"/>
                <a:gd name="connsiteY6" fmla="*/ 1036241 h 1175941"/>
                <a:gd name="connsiteX7" fmla="*/ 3609975 w 3609975"/>
                <a:gd name="connsiteY7" fmla="*/ 1175941 h 1175941"/>
                <a:gd name="connsiteX0" fmla="*/ 0 w 3609975"/>
                <a:gd name="connsiteY0" fmla="*/ 1175941 h 1175941"/>
                <a:gd name="connsiteX1" fmla="*/ 469900 w 3609975"/>
                <a:gd name="connsiteY1" fmla="*/ 1093391 h 1175941"/>
                <a:gd name="connsiteX2" fmla="*/ 996157 w 3609975"/>
                <a:gd name="connsiteY2" fmla="*/ 748903 h 1175941"/>
                <a:gd name="connsiteX3" fmla="*/ 1225550 w 3609975"/>
                <a:gd name="connsiteY3" fmla="*/ 83741 h 1175941"/>
                <a:gd name="connsiteX4" fmla="*/ 1452562 w 3609975"/>
                <a:gd name="connsiteY4" fmla="*/ 83741 h 1175941"/>
                <a:gd name="connsiteX5" fmla="*/ 1749426 w 3609975"/>
                <a:gd name="connsiteY5" fmla="*/ 758429 h 1175941"/>
                <a:gd name="connsiteX6" fmla="*/ 1860506 w 3609975"/>
                <a:gd name="connsiteY6" fmla="*/ 877543 h 1175941"/>
                <a:gd name="connsiteX7" fmla="*/ 2254250 w 3609975"/>
                <a:gd name="connsiteY7" fmla="*/ 1036241 h 1175941"/>
                <a:gd name="connsiteX8" fmla="*/ 3609975 w 3609975"/>
                <a:gd name="connsiteY8" fmla="*/ 1175941 h 1175941"/>
                <a:gd name="connsiteX0" fmla="*/ 0 w 3609975"/>
                <a:gd name="connsiteY0" fmla="*/ 1175941 h 1175941"/>
                <a:gd name="connsiteX1" fmla="*/ 469900 w 3609975"/>
                <a:gd name="connsiteY1" fmla="*/ 1093391 h 1175941"/>
                <a:gd name="connsiteX2" fmla="*/ 996157 w 3609975"/>
                <a:gd name="connsiteY2" fmla="*/ 748903 h 1175941"/>
                <a:gd name="connsiteX3" fmla="*/ 1225550 w 3609975"/>
                <a:gd name="connsiteY3" fmla="*/ 83741 h 1175941"/>
                <a:gd name="connsiteX4" fmla="*/ 1452562 w 3609975"/>
                <a:gd name="connsiteY4" fmla="*/ 83741 h 1175941"/>
                <a:gd name="connsiteX5" fmla="*/ 1749426 w 3609975"/>
                <a:gd name="connsiteY5" fmla="*/ 758429 h 1175941"/>
                <a:gd name="connsiteX6" fmla="*/ 2028781 w 3609975"/>
                <a:gd name="connsiteY6" fmla="*/ 760068 h 1175941"/>
                <a:gd name="connsiteX7" fmla="*/ 2254250 w 3609975"/>
                <a:gd name="connsiteY7" fmla="*/ 1036241 h 1175941"/>
                <a:gd name="connsiteX8" fmla="*/ 3609975 w 3609975"/>
                <a:gd name="connsiteY8" fmla="*/ 1175941 h 1175941"/>
                <a:gd name="connsiteX0" fmla="*/ 0 w 3609975"/>
                <a:gd name="connsiteY0" fmla="*/ 1175941 h 1175941"/>
                <a:gd name="connsiteX1" fmla="*/ 469900 w 3609975"/>
                <a:gd name="connsiteY1" fmla="*/ 1093391 h 1175941"/>
                <a:gd name="connsiteX2" fmla="*/ 996157 w 3609975"/>
                <a:gd name="connsiteY2" fmla="*/ 748903 h 1175941"/>
                <a:gd name="connsiteX3" fmla="*/ 1225550 w 3609975"/>
                <a:gd name="connsiteY3" fmla="*/ 83741 h 1175941"/>
                <a:gd name="connsiteX4" fmla="*/ 1452562 w 3609975"/>
                <a:gd name="connsiteY4" fmla="*/ 83741 h 1175941"/>
                <a:gd name="connsiteX5" fmla="*/ 1749426 w 3609975"/>
                <a:gd name="connsiteY5" fmla="*/ 758429 h 1175941"/>
                <a:gd name="connsiteX6" fmla="*/ 2028781 w 3609975"/>
                <a:gd name="connsiteY6" fmla="*/ 760068 h 1175941"/>
                <a:gd name="connsiteX7" fmla="*/ 2254250 w 3609975"/>
                <a:gd name="connsiteY7" fmla="*/ 1036241 h 1175941"/>
                <a:gd name="connsiteX8" fmla="*/ 3609975 w 3609975"/>
                <a:gd name="connsiteY8" fmla="*/ 1175941 h 1175941"/>
                <a:gd name="connsiteX0" fmla="*/ 0 w 3609975"/>
                <a:gd name="connsiteY0" fmla="*/ 1184697 h 1184697"/>
                <a:gd name="connsiteX1" fmla="*/ 469900 w 3609975"/>
                <a:gd name="connsiteY1" fmla="*/ 1102147 h 1184697"/>
                <a:gd name="connsiteX2" fmla="*/ 996157 w 3609975"/>
                <a:gd name="connsiteY2" fmla="*/ 757659 h 1184697"/>
                <a:gd name="connsiteX3" fmla="*/ 1225550 w 3609975"/>
                <a:gd name="connsiteY3" fmla="*/ 92497 h 1184697"/>
                <a:gd name="connsiteX4" fmla="*/ 1452562 w 3609975"/>
                <a:gd name="connsiteY4" fmla="*/ 92497 h 1184697"/>
                <a:gd name="connsiteX5" fmla="*/ 1752601 w 3609975"/>
                <a:gd name="connsiteY5" fmla="*/ 903710 h 1184697"/>
                <a:gd name="connsiteX6" fmla="*/ 2028781 w 3609975"/>
                <a:gd name="connsiteY6" fmla="*/ 768824 h 1184697"/>
                <a:gd name="connsiteX7" fmla="*/ 2254250 w 3609975"/>
                <a:gd name="connsiteY7" fmla="*/ 1044997 h 1184697"/>
                <a:gd name="connsiteX8" fmla="*/ 3609975 w 3609975"/>
                <a:gd name="connsiteY8" fmla="*/ 1184697 h 1184697"/>
                <a:gd name="connsiteX0" fmla="*/ 0 w 3609975"/>
                <a:gd name="connsiteY0" fmla="*/ 1184697 h 1184697"/>
                <a:gd name="connsiteX1" fmla="*/ 469900 w 3609975"/>
                <a:gd name="connsiteY1" fmla="*/ 1102147 h 1184697"/>
                <a:gd name="connsiteX2" fmla="*/ 996157 w 3609975"/>
                <a:gd name="connsiteY2" fmla="*/ 757659 h 1184697"/>
                <a:gd name="connsiteX3" fmla="*/ 1225550 w 3609975"/>
                <a:gd name="connsiteY3" fmla="*/ 92497 h 1184697"/>
                <a:gd name="connsiteX4" fmla="*/ 1452562 w 3609975"/>
                <a:gd name="connsiteY4" fmla="*/ 92497 h 1184697"/>
                <a:gd name="connsiteX5" fmla="*/ 1752601 w 3609975"/>
                <a:gd name="connsiteY5" fmla="*/ 903710 h 1184697"/>
                <a:gd name="connsiteX6" fmla="*/ 2028781 w 3609975"/>
                <a:gd name="connsiteY6" fmla="*/ 768824 h 1184697"/>
                <a:gd name="connsiteX7" fmla="*/ 2254250 w 3609975"/>
                <a:gd name="connsiteY7" fmla="*/ 1044997 h 1184697"/>
                <a:gd name="connsiteX8" fmla="*/ 3609975 w 3609975"/>
                <a:gd name="connsiteY8" fmla="*/ 1184697 h 1184697"/>
                <a:gd name="connsiteX0" fmla="*/ 0 w 3609975"/>
                <a:gd name="connsiteY0" fmla="*/ 1184697 h 1184697"/>
                <a:gd name="connsiteX1" fmla="*/ 469900 w 3609975"/>
                <a:gd name="connsiteY1" fmla="*/ 1102147 h 1184697"/>
                <a:gd name="connsiteX2" fmla="*/ 996157 w 3609975"/>
                <a:gd name="connsiteY2" fmla="*/ 757659 h 1184697"/>
                <a:gd name="connsiteX3" fmla="*/ 1225550 w 3609975"/>
                <a:gd name="connsiteY3" fmla="*/ 92497 h 1184697"/>
                <a:gd name="connsiteX4" fmla="*/ 1452562 w 3609975"/>
                <a:gd name="connsiteY4" fmla="*/ 92497 h 1184697"/>
                <a:gd name="connsiteX5" fmla="*/ 1752601 w 3609975"/>
                <a:gd name="connsiteY5" fmla="*/ 903710 h 1184697"/>
                <a:gd name="connsiteX6" fmla="*/ 2028781 w 3609975"/>
                <a:gd name="connsiteY6" fmla="*/ 768824 h 1184697"/>
                <a:gd name="connsiteX7" fmla="*/ 2254250 w 3609975"/>
                <a:gd name="connsiteY7" fmla="*/ 1044997 h 1184697"/>
                <a:gd name="connsiteX8" fmla="*/ 3609975 w 3609975"/>
                <a:gd name="connsiteY8" fmla="*/ 1184697 h 1184697"/>
                <a:gd name="connsiteX0" fmla="*/ 0 w 3609975"/>
                <a:gd name="connsiteY0" fmla="*/ 1184697 h 1184697"/>
                <a:gd name="connsiteX1" fmla="*/ 469900 w 3609975"/>
                <a:gd name="connsiteY1" fmla="*/ 1102147 h 1184697"/>
                <a:gd name="connsiteX2" fmla="*/ 996157 w 3609975"/>
                <a:gd name="connsiteY2" fmla="*/ 757659 h 1184697"/>
                <a:gd name="connsiteX3" fmla="*/ 1225550 w 3609975"/>
                <a:gd name="connsiteY3" fmla="*/ 92497 h 1184697"/>
                <a:gd name="connsiteX4" fmla="*/ 1452562 w 3609975"/>
                <a:gd name="connsiteY4" fmla="*/ 92497 h 1184697"/>
                <a:gd name="connsiteX5" fmla="*/ 1752601 w 3609975"/>
                <a:gd name="connsiteY5" fmla="*/ 903710 h 1184697"/>
                <a:gd name="connsiteX6" fmla="*/ 2028781 w 3609975"/>
                <a:gd name="connsiteY6" fmla="*/ 768824 h 1184697"/>
                <a:gd name="connsiteX7" fmla="*/ 2409825 w 3609975"/>
                <a:gd name="connsiteY7" fmla="*/ 1064047 h 1184697"/>
                <a:gd name="connsiteX8" fmla="*/ 3609975 w 3609975"/>
                <a:gd name="connsiteY8" fmla="*/ 1184697 h 1184697"/>
                <a:gd name="connsiteX0" fmla="*/ 0 w 3609975"/>
                <a:gd name="connsiteY0" fmla="*/ 1184697 h 1184697"/>
                <a:gd name="connsiteX1" fmla="*/ 298450 w 3609975"/>
                <a:gd name="connsiteY1" fmla="*/ 1105322 h 1184697"/>
                <a:gd name="connsiteX2" fmla="*/ 996157 w 3609975"/>
                <a:gd name="connsiteY2" fmla="*/ 757659 h 1184697"/>
                <a:gd name="connsiteX3" fmla="*/ 1225550 w 3609975"/>
                <a:gd name="connsiteY3" fmla="*/ 92497 h 1184697"/>
                <a:gd name="connsiteX4" fmla="*/ 1452562 w 3609975"/>
                <a:gd name="connsiteY4" fmla="*/ 92497 h 1184697"/>
                <a:gd name="connsiteX5" fmla="*/ 1752601 w 3609975"/>
                <a:gd name="connsiteY5" fmla="*/ 903710 h 1184697"/>
                <a:gd name="connsiteX6" fmla="*/ 2028781 w 3609975"/>
                <a:gd name="connsiteY6" fmla="*/ 768824 h 1184697"/>
                <a:gd name="connsiteX7" fmla="*/ 2409825 w 3609975"/>
                <a:gd name="connsiteY7" fmla="*/ 1064047 h 1184697"/>
                <a:gd name="connsiteX8" fmla="*/ 3609975 w 3609975"/>
                <a:gd name="connsiteY8" fmla="*/ 1184697 h 1184697"/>
                <a:gd name="connsiteX0" fmla="*/ 0 w 3609975"/>
                <a:gd name="connsiteY0" fmla="*/ 1188318 h 1188318"/>
                <a:gd name="connsiteX1" fmla="*/ 298450 w 3609975"/>
                <a:gd name="connsiteY1" fmla="*/ 1108943 h 1188318"/>
                <a:gd name="connsiteX2" fmla="*/ 767557 w 3609975"/>
                <a:gd name="connsiteY2" fmla="*/ 821605 h 1188318"/>
                <a:gd name="connsiteX3" fmla="*/ 1225550 w 3609975"/>
                <a:gd name="connsiteY3" fmla="*/ 96118 h 1188318"/>
                <a:gd name="connsiteX4" fmla="*/ 1452562 w 3609975"/>
                <a:gd name="connsiteY4" fmla="*/ 96118 h 1188318"/>
                <a:gd name="connsiteX5" fmla="*/ 1752601 w 3609975"/>
                <a:gd name="connsiteY5" fmla="*/ 907331 h 1188318"/>
                <a:gd name="connsiteX6" fmla="*/ 2028781 w 3609975"/>
                <a:gd name="connsiteY6" fmla="*/ 772445 h 1188318"/>
                <a:gd name="connsiteX7" fmla="*/ 2409825 w 3609975"/>
                <a:gd name="connsiteY7" fmla="*/ 1067668 h 1188318"/>
                <a:gd name="connsiteX8" fmla="*/ 3609975 w 3609975"/>
                <a:gd name="connsiteY8" fmla="*/ 1188318 h 1188318"/>
                <a:gd name="connsiteX0" fmla="*/ 0 w 3609975"/>
                <a:gd name="connsiteY0" fmla="*/ 1100694 h 1100694"/>
                <a:gd name="connsiteX1" fmla="*/ 298450 w 3609975"/>
                <a:gd name="connsiteY1" fmla="*/ 1021319 h 1100694"/>
                <a:gd name="connsiteX2" fmla="*/ 767557 w 3609975"/>
                <a:gd name="connsiteY2" fmla="*/ 733981 h 1100694"/>
                <a:gd name="connsiteX3" fmla="*/ 1238250 w 3609975"/>
                <a:gd name="connsiteY3" fmla="*/ 414894 h 1100694"/>
                <a:gd name="connsiteX4" fmla="*/ 1452562 w 3609975"/>
                <a:gd name="connsiteY4" fmla="*/ 8494 h 1100694"/>
                <a:gd name="connsiteX5" fmla="*/ 1752601 w 3609975"/>
                <a:gd name="connsiteY5" fmla="*/ 819707 h 1100694"/>
                <a:gd name="connsiteX6" fmla="*/ 2028781 w 3609975"/>
                <a:gd name="connsiteY6" fmla="*/ 684821 h 1100694"/>
                <a:gd name="connsiteX7" fmla="*/ 2409825 w 3609975"/>
                <a:gd name="connsiteY7" fmla="*/ 980044 h 1100694"/>
                <a:gd name="connsiteX8" fmla="*/ 3609975 w 3609975"/>
                <a:gd name="connsiteY8" fmla="*/ 1100694 h 1100694"/>
                <a:gd name="connsiteX0" fmla="*/ 0 w 3609975"/>
                <a:gd name="connsiteY0" fmla="*/ 750263 h 750263"/>
                <a:gd name="connsiteX1" fmla="*/ 298450 w 3609975"/>
                <a:gd name="connsiteY1" fmla="*/ 670888 h 750263"/>
                <a:gd name="connsiteX2" fmla="*/ 767557 w 3609975"/>
                <a:gd name="connsiteY2" fmla="*/ 383550 h 750263"/>
                <a:gd name="connsiteX3" fmla="*/ 1238250 w 3609975"/>
                <a:gd name="connsiteY3" fmla="*/ 64463 h 750263"/>
                <a:gd name="connsiteX4" fmla="*/ 1604962 w 3609975"/>
                <a:gd name="connsiteY4" fmla="*/ 35888 h 750263"/>
                <a:gd name="connsiteX5" fmla="*/ 1752601 w 3609975"/>
                <a:gd name="connsiteY5" fmla="*/ 469276 h 750263"/>
                <a:gd name="connsiteX6" fmla="*/ 2028781 w 3609975"/>
                <a:gd name="connsiteY6" fmla="*/ 334390 h 750263"/>
                <a:gd name="connsiteX7" fmla="*/ 2409825 w 3609975"/>
                <a:gd name="connsiteY7" fmla="*/ 629613 h 750263"/>
                <a:gd name="connsiteX8" fmla="*/ 3609975 w 3609975"/>
                <a:gd name="connsiteY8" fmla="*/ 750263 h 750263"/>
                <a:gd name="connsiteX0" fmla="*/ 0 w 3609975"/>
                <a:gd name="connsiteY0" fmla="*/ 750263 h 750263"/>
                <a:gd name="connsiteX1" fmla="*/ 206375 w 3609975"/>
                <a:gd name="connsiteY1" fmla="*/ 677238 h 750263"/>
                <a:gd name="connsiteX2" fmla="*/ 767557 w 3609975"/>
                <a:gd name="connsiteY2" fmla="*/ 383550 h 750263"/>
                <a:gd name="connsiteX3" fmla="*/ 1238250 w 3609975"/>
                <a:gd name="connsiteY3" fmla="*/ 64463 h 750263"/>
                <a:gd name="connsiteX4" fmla="*/ 1604962 w 3609975"/>
                <a:gd name="connsiteY4" fmla="*/ 35888 h 750263"/>
                <a:gd name="connsiteX5" fmla="*/ 1752601 w 3609975"/>
                <a:gd name="connsiteY5" fmla="*/ 469276 h 750263"/>
                <a:gd name="connsiteX6" fmla="*/ 2028781 w 3609975"/>
                <a:gd name="connsiteY6" fmla="*/ 334390 h 750263"/>
                <a:gd name="connsiteX7" fmla="*/ 2409825 w 3609975"/>
                <a:gd name="connsiteY7" fmla="*/ 629613 h 750263"/>
                <a:gd name="connsiteX8" fmla="*/ 3609975 w 3609975"/>
                <a:gd name="connsiteY8" fmla="*/ 750263 h 750263"/>
                <a:gd name="connsiteX0" fmla="*/ 0 w 3609975"/>
                <a:gd name="connsiteY0" fmla="*/ 739180 h 739180"/>
                <a:gd name="connsiteX1" fmla="*/ 206375 w 3609975"/>
                <a:gd name="connsiteY1" fmla="*/ 666155 h 739180"/>
                <a:gd name="connsiteX2" fmla="*/ 767557 w 3609975"/>
                <a:gd name="connsiteY2" fmla="*/ 372467 h 739180"/>
                <a:gd name="connsiteX3" fmla="*/ 1238250 w 3609975"/>
                <a:gd name="connsiteY3" fmla="*/ 53380 h 739180"/>
                <a:gd name="connsiteX4" fmla="*/ 1604962 w 3609975"/>
                <a:gd name="connsiteY4" fmla="*/ 24805 h 739180"/>
                <a:gd name="connsiteX5" fmla="*/ 1758951 w 3609975"/>
                <a:gd name="connsiteY5" fmla="*/ 305793 h 739180"/>
                <a:gd name="connsiteX6" fmla="*/ 2028781 w 3609975"/>
                <a:gd name="connsiteY6" fmla="*/ 323307 h 739180"/>
                <a:gd name="connsiteX7" fmla="*/ 2409825 w 3609975"/>
                <a:gd name="connsiteY7" fmla="*/ 618530 h 739180"/>
                <a:gd name="connsiteX8" fmla="*/ 3609975 w 3609975"/>
                <a:gd name="connsiteY8" fmla="*/ 739180 h 739180"/>
                <a:gd name="connsiteX0" fmla="*/ 0 w 3609975"/>
                <a:gd name="connsiteY0" fmla="*/ 739180 h 739180"/>
                <a:gd name="connsiteX1" fmla="*/ 206375 w 3609975"/>
                <a:gd name="connsiteY1" fmla="*/ 666155 h 739180"/>
                <a:gd name="connsiteX2" fmla="*/ 767557 w 3609975"/>
                <a:gd name="connsiteY2" fmla="*/ 372467 h 739180"/>
                <a:gd name="connsiteX3" fmla="*/ 1238250 w 3609975"/>
                <a:gd name="connsiteY3" fmla="*/ 53380 h 739180"/>
                <a:gd name="connsiteX4" fmla="*/ 1604962 w 3609975"/>
                <a:gd name="connsiteY4" fmla="*/ 24805 h 739180"/>
                <a:gd name="connsiteX5" fmla="*/ 1758951 w 3609975"/>
                <a:gd name="connsiteY5" fmla="*/ 305793 h 739180"/>
                <a:gd name="connsiteX6" fmla="*/ 2085931 w 3609975"/>
                <a:gd name="connsiteY6" fmla="*/ 370932 h 739180"/>
                <a:gd name="connsiteX7" fmla="*/ 2409825 w 3609975"/>
                <a:gd name="connsiteY7" fmla="*/ 618530 h 739180"/>
                <a:gd name="connsiteX8" fmla="*/ 3609975 w 3609975"/>
                <a:gd name="connsiteY8" fmla="*/ 739180 h 739180"/>
                <a:gd name="connsiteX0" fmla="*/ 0 w 3609975"/>
                <a:gd name="connsiteY0" fmla="*/ 742625 h 742625"/>
                <a:gd name="connsiteX1" fmla="*/ 206375 w 3609975"/>
                <a:gd name="connsiteY1" fmla="*/ 669600 h 742625"/>
                <a:gd name="connsiteX2" fmla="*/ 767557 w 3609975"/>
                <a:gd name="connsiteY2" fmla="*/ 375912 h 742625"/>
                <a:gd name="connsiteX3" fmla="*/ 1238250 w 3609975"/>
                <a:gd name="connsiteY3" fmla="*/ 56825 h 742625"/>
                <a:gd name="connsiteX4" fmla="*/ 1604962 w 3609975"/>
                <a:gd name="connsiteY4" fmla="*/ 28250 h 742625"/>
                <a:gd name="connsiteX5" fmla="*/ 1809751 w 3609975"/>
                <a:gd name="connsiteY5" fmla="*/ 356863 h 742625"/>
                <a:gd name="connsiteX6" fmla="*/ 2085931 w 3609975"/>
                <a:gd name="connsiteY6" fmla="*/ 374377 h 742625"/>
                <a:gd name="connsiteX7" fmla="*/ 2409825 w 3609975"/>
                <a:gd name="connsiteY7" fmla="*/ 621975 h 742625"/>
                <a:gd name="connsiteX8" fmla="*/ 3609975 w 3609975"/>
                <a:gd name="connsiteY8" fmla="*/ 742625 h 742625"/>
                <a:gd name="connsiteX0" fmla="*/ 0 w 3609975"/>
                <a:gd name="connsiteY0" fmla="*/ 706826 h 706826"/>
                <a:gd name="connsiteX1" fmla="*/ 206375 w 3609975"/>
                <a:gd name="connsiteY1" fmla="*/ 633801 h 706826"/>
                <a:gd name="connsiteX2" fmla="*/ 767557 w 3609975"/>
                <a:gd name="connsiteY2" fmla="*/ 340113 h 706826"/>
                <a:gd name="connsiteX3" fmla="*/ 1238250 w 3609975"/>
                <a:gd name="connsiteY3" fmla="*/ 21026 h 706826"/>
                <a:gd name="connsiteX4" fmla="*/ 1579562 w 3609975"/>
                <a:gd name="connsiteY4" fmla="*/ 62301 h 706826"/>
                <a:gd name="connsiteX5" fmla="*/ 1809751 w 3609975"/>
                <a:gd name="connsiteY5" fmla="*/ 321064 h 706826"/>
                <a:gd name="connsiteX6" fmla="*/ 2085931 w 3609975"/>
                <a:gd name="connsiteY6" fmla="*/ 338578 h 706826"/>
                <a:gd name="connsiteX7" fmla="*/ 2409825 w 3609975"/>
                <a:gd name="connsiteY7" fmla="*/ 586176 h 706826"/>
                <a:gd name="connsiteX8" fmla="*/ 3609975 w 3609975"/>
                <a:gd name="connsiteY8" fmla="*/ 706826 h 706826"/>
                <a:gd name="connsiteX0" fmla="*/ 0 w 3609975"/>
                <a:gd name="connsiteY0" fmla="*/ 706826 h 706826"/>
                <a:gd name="connsiteX1" fmla="*/ 206375 w 3609975"/>
                <a:gd name="connsiteY1" fmla="*/ 633801 h 706826"/>
                <a:gd name="connsiteX2" fmla="*/ 767557 w 3609975"/>
                <a:gd name="connsiteY2" fmla="*/ 340113 h 706826"/>
                <a:gd name="connsiteX3" fmla="*/ 1238250 w 3609975"/>
                <a:gd name="connsiteY3" fmla="*/ 21026 h 706826"/>
                <a:gd name="connsiteX4" fmla="*/ 1579562 w 3609975"/>
                <a:gd name="connsiteY4" fmla="*/ 62301 h 706826"/>
                <a:gd name="connsiteX5" fmla="*/ 1809751 w 3609975"/>
                <a:gd name="connsiteY5" fmla="*/ 321064 h 706826"/>
                <a:gd name="connsiteX6" fmla="*/ 2085931 w 3609975"/>
                <a:gd name="connsiteY6" fmla="*/ 338578 h 706826"/>
                <a:gd name="connsiteX7" fmla="*/ 2492375 w 3609975"/>
                <a:gd name="connsiteY7" fmla="*/ 487751 h 706826"/>
                <a:gd name="connsiteX8" fmla="*/ 3609975 w 3609975"/>
                <a:gd name="connsiteY8" fmla="*/ 706826 h 706826"/>
                <a:gd name="connsiteX0" fmla="*/ 0 w 3609975"/>
                <a:gd name="connsiteY0" fmla="*/ 704674 h 704674"/>
                <a:gd name="connsiteX1" fmla="*/ 206375 w 3609975"/>
                <a:gd name="connsiteY1" fmla="*/ 631649 h 704674"/>
                <a:gd name="connsiteX2" fmla="*/ 767557 w 3609975"/>
                <a:gd name="connsiteY2" fmla="*/ 337961 h 704674"/>
                <a:gd name="connsiteX3" fmla="*/ 1238250 w 3609975"/>
                <a:gd name="connsiteY3" fmla="*/ 18874 h 704674"/>
                <a:gd name="connsiteX4" fmla="*/ 1579562 w 3609975"/>
                <a:gd name="connsiteY4" fmla="*/ 60149 h 704674"/>
                <a:gd name="connsiteX5" fmla="*/ 1803401 w 3609975"/>
                <a:gd name="connsiteY5" fmla="*/ 252237 h 704674"/>
                <a:gd name="connsiteX6" fmla="*/ 2085931 w 3609975"/>
                <a:gd name="connsiteY6" fmla="*/ 336426 h 704674"/>
                <a:gd name="connsiteX7" fmla="*/ 2492375 w 3609975"/>
                <a:gd name="connsiteY7" fmla="*/ 485599 h 704674"/>
                <a:gd name="connsiteX8" fmla="*/ 3609975 w 3609975"/>
                <a:gd name="connsiteY8" fmla="*/ 704674 h 704674"/>
                <a:gd name="connsiteX0" fmla="*/ 0 w 3609975"/>
                <a:gd name="connsiteY0" fmla="*/ 704674 h 704674"/>
                <a:gd name="connsiteX1" fmla="*/ 206375 w 3609975"/>
                <a:gd name="connsiteY1" fmla="*/ 631649 h 704674"/>
                <a:gd name="connsiteX2" fmla="*/ 767557 w 3609975"/>
                <a:gd name="connsiteY2" fmla="*/ 337961 h 704674"/>
                <a:gd name="connsiteX3" fmla="*/ 1238250 w 3609975"/>
                <a:gd name="connsiteY3" fmla="*/ 18874 h 704674"/>
                <a:gd name="connsiteX4" fmla="*/ 1579562 w 3609975"/>
                <a:gd name="connsiteY4" fmla="*/ 60149 h 704674"/>
                <a:gd name="connsiteX5" fmla="*/ 1803401 w 3609975"/>
                <a:gd name="connsiteY5" fmla="*/ 252237 h 704674"/>
                <a:gd name="connsiteX6" fmla="*/ 2165306 w 3609975"/>
                <a:gd name="connsiteY6" fmla="*/ 317376 h 704674"/>
                <a:gd name="connsiteX7" fmla="*/ 2492375 w 3609975"/>
                <a:gd name="connsiteY7" fmla="*/ 485599 h 704674"/>
                <a:gd name="connsiteX8" fmla="*/ 3609975 w 3609975"/>
                <a:gd name="connsiteY8" fmla="*/ 704674 h 704674"/>
                <a:gd name="connsiteX0" fmla="*/ 0 w 3609975"/>
                <a:gd name="connsiteY0" fmla="*/ 706825 h 706825"/>
                <a:gd name="connsiteX1" fmla="*/ 206375 w 3609975"/>
                <a:gd name="connsiteY1" fmla="*/ 633800 h 706825"/>
                <a:gd name="connsiteX2" fmla="*/ 767557 w 3609975"/>
                <a:gd name="connsiteY2" fmla="*/ 340112 h 706825"/>
                <a:gd name="connsiteX3" fmla="*/ 1238250 w 3609975"/>
                <a:gd name="connsiteY3" fmla="*/ 21025 h 706825"/>
                <a:gd name="connsiteX4" fmla="*/ 1579562 w 3609975"/>
                <a:gd name="connsiteY4" fmla="*/ 62300 h 706825"/>
                <a:gd name="connsiteX5" fmla="*/ 1806576 w 3609975"/>
                <a:gd name="connsiteY5" fmla="*/ 321063 h 706825"/>
                <a:gd name="connsiteX6" fmla="*/ 2165306 w 3609975"/>
                <a:gd name="connsiteY6" fmla="*/ 319527 h 706825"/>
                <a:gd name="connsiteX7" fmla="*/ 2492375 w 3609975"/>
                <a:gd name="connsiteY7" fmla="*/ 487750 h 706825"/>
                <a:gd name="connsiteX8" fmla="*/ 3609975 w 3609975"/>
                <a:gd name="connsiteY8" fmla="*/ 706825 h 706825"/>
                <a:gd name="connsiteX0" fmla="*/ 0 w 3609975"/>
                <a:gd name="connsiteY0" fmla="*/ 706825 h 706825"/>
                <a:gd name="connsiteX1" fmla="*/ 206375 w 3609975"/>
                <a:gd name="connsiteY1" fmla="*/ 633800 h 706825"/>
                <a:gd name="connsiteX2" fmla="*/ 767557 w 3609975"/>
                <a:gd name="connsiteY2" fmla="*/ 340112 h 706825"/>
                <a:gd name="connsiteX3" fmla="*/ 1238250 w 3609975"/>
                <a:gd name="connsiteY3" fmla="*/ 21025 h 706825"/>
                <a:gd name="connsiteX4" fmla="*/ 1579562 w 3609975"/>
                <a:gd name="connsiteY4" fmla="*/ 62300 h 706825"/>
                <a:gd name="connsiteX5" fmla="*/ 1806576 w 3609975"/>
                <a:gd name="connsiteY5" fmla="*/ 321063 h 706825"/>
                <a:gd name="connsiteX6" fmla="*/ 2165306 w 3609975"/>
                <a:gd name="connsiteY6" fmla="*/ 319527 h 706825"/>
                <a:gd name="connsiteX7" fmla="*/ 2609850 w 3609975"/>
                <a:gd name="connsiteY7" fmla="*/ 471875 h 706825"/>
                <a:gd name="connsiteX8" fmla="*/ 3609975 w 3609975"/>
                <a:gd name="connsiteY8" fmla="*/ 706825 h 706825"/>
                <a:gd name="connsiteX0" fmla="*/ 0 w 3609975"/>
                <a:gd name="connsiteY0" fmla="*/ 706825 h 706825"/>
                <a:gd name="connsiteX1" fmla="*/ 206375 w 3609975"/>
                <a:gd name="connsiteY1" fmla="*/ 633800 h 706825"/>
                <a:gd name="connsiteX2" fmla="*/ 767557 w 3609975"/>
                <a:gd name="connsiteY2" fmla="*/ 340112 h 706825"/>
                <a:gd name="connsiteX3" fmla="*/ 1238250 w 3609975"/>
                <a:gd name="connsiteY3" fmla="*/ 21025 h 706825"/>
                <a:gd name="connsiteX4" fmla="*/ 1579562 w 3609975"/>
                <a:gd name="connsiteY4" fmla="*/ 62300 h 706825"/>
                <a:gd name="connsiteX5" fmla="*/ 1806576 w 3609975"/>
                <a:gd name="connsiteY5" fmla="*/ 321063 h 706825"/>
                <a:gd name="connsiteX6" fmla="*/ 2165306 w 3609975"/>
                <a:gd name="connsiteY6" fmla="*/ 319527 h 706825"/>
                <a:gd name="connsiteX7" fmla="*/ 2609850 w 3609975"/>
                <a:gd name="connsiteY7" fmla="*/ 471875 h 706825"/>
                <a:gd name="connsiteX8" fmla="*/ 3609975 w 3609975"/>
                <a:gd name="connsiteY8" fmla="*/ 706825 h 706825"/>
                <a:gd name="connsiteX0" fmla="*/ 0 w 3609975"/>
                <a:gd name="connsiteY0" fmla="*/ 706825 h 706825"/>
                <a:gd name="connsiteX1" fmla="*/ 206375 w 3609975"/>
                <a:gd name="connsiteY1" fmla="*/ 633800 h 706825"/>
                <a:gd name="connsiteX2" fmla="*/ 767557 w 3609975"/>
                <a:gd name="connsiteY2" fmla="*/ 340112 h 706825"/>
                <a:gd name="connsiteX3" fmla="*/ 1238250 w 3609975"/>
                <a:gd name="connsiteY3" fmla="*/ 21025 h 706825"/>
                <a:gd name="connsiteX4" fmla="*/ 1579562 w 3609975"/>
                <a:gd name="connsiteY4" fmla="*/ 62300 h 706825"/>
                <a:gd name="connsiteX5" fmla="*/ 1806576 w 3609975"/>
                <a:gd name="connsiteY5" fmla="*/ 321063 h 706825"/>
                <a:gd name="connsiteX6" fmla="*/ 2165306 w 3609975"/>
                <a:gd name="connsiteY6" fmla="*/ 319527 h 706825"/>
                <a:gd name="connsiteX7" fmla="*/ 2609850 w 3609975"/>
                <a:gd name="connsiteY7" fmla="*/ 471875 h 706825"/>
                <a:gd name="connsiteX8" fmla="*/ 3609975 w 3609975"/>
                <a:gd name="connsiteY8" fmla="*/ 706825 h 706825"/>
                <a:gd name="connsiteX0" fmla="*/ 0 w 3609975"/>
                <a:gd name="connsiteY0" fmla="*/ 706825 h 706825"/>
                <a:gd name="connsiteX1" fmla="*/ 206375 w 3609975"/>
                <a:gd name="connsiteY1" fmla="*/ 633800 h 706825"/>
                <a:gd name="connsiteX2" fmla="*/ 767557 w 3609975"/>
                <a:gd name="connsiteY2" fmla="*/ 340112 h 706825"/>
                <a:gd name="connsiteX3" fmla="*/ 1238250 w 3609975"/>
                <a:gd name="connsiteY3" fmla="*/ 21025 h 706825"/>
                <a:gd name="connsiteX4" fmla="*/ 1579562 w 3609975"/>
                <a:gd name="connsiteY4" fmla="*/ 62300 h 706825"/>
                <a:gd name="connsiteX5" fmla="*/ 1806576 w 3609975"/>
                <a:gd name="connsiteY5" fmla="*/ 321063 h 706825"/>
                <a:gd name="connsiteX6" fmla="*/ 2165306 w 3609975"/>
                <a:gd name="connsiteY6" fmla="*/ 319527 h 706825"/>
                <a:gd name="connsiteX7" fmla="*/ 2609850 w 3609975"/>
                <a:gd name="connsiteY7" fmla="*/ 471875 h 706825"/>
                <a:gd name="connsiteX8" fmla="*/ 3609975 w 3609975"/>
                <a:gd name="connsiteY8" fmla="*/ 706825 h 706825"/>
                <a:gd name="connsiteX0" fmla="*/ 0 w 3609975"/>
                <a:gd name="connsiteY0" fmla="*/ 706716 h 706716"/>
                <a:gd name="connsiteX1" fmla="*/ 206375 w 3609975"/>
                <a:gd name="connsiteY1" fmla="*/ 633691 h 706716"/>
                <a:gd name="connsiteX2" fmla="*/ 767557 w 3609975"/>
                <a:gd name="connsiteY2" fmla="*/ 340003 h 706716"/>
                <a:gd name="connsiteX3" fmla="*/ 1238250 w 3609975"/>
                <a:gd name="connsiteY3" fmla="*/ 20916 h 706716"/>
                <a:gd name="connsiteX4" fmla="*/ 1579562 w 3609975"/>
                <a:gd name="connsiteY4" fmla="*/ 62191 h 706716"/>
                <a:gd name="connsiteX5" fmla="*/ 1857376 w 3609975"/>
                <a:gd name="connsiteY5" fmla="*/ 317779 h 706716"/>
                <a:gd name="connsiteX6" fmla="*/ 2165306 w 3609975"/>
                <a:gd name="connsiteY6" fmla="*/ 319418 h 706716"/>
                <a:gd name="connsiteX7" fmla="*/ 2609850 w 3609975"/>
                <a:gd name="connsiteY7" fmla="*/ 471766 h 706716"/>
                <a:gd name="connsiteX8" fmla="*/ 3609975 w 3609975"/>
                <a:gd name="connsiteY8" fmla="*/ 706716 h 706716"/>
                <a:gd name="connsiteX0" fmla="*/ 0 w 3609975"/>
                <a:gd name="connsiteY0" fmla="*/ 720661 h 720661"/>
                <a:gd name="connsiteX1" fmla="*/ 206375 w 3609975"/>
                <a:gd name="connsiteY1" fmla="*/ 647636 h 720661"/>
                <a:gd name="connsiteX2" fmla="*/ 767557 w 3609975"/>
                <a:gd name="connsiteY2" fmla="*/ 353948 h 720661"/>
                <a:gd name="connsiteX3" fmla="*/ 1238250 w 3609975"/>
                <a:gd name="connsiteY3" fmla="*/ 34861 h 720661"/>
                <a:gd name="connsiteX4" fmla="*/ 1579562 w 3609975"/>
                <a:gd name="connsiteY4" fmla="*/ 76136 h 720661"/>
                <a:gd name="connsiteX5" fmla="*/ 1857376 w 3609975"/>
                <a:gd name="connsiteY5" fmla="*/ 331724 h 720661"/>
                <a:gd name="connsiteX6" fmla="*/ 2165306 w 3609975"/>
                <a:gd name="connsiteY6" fmla="*/ 333363 h 720661"/>
                <a:gd name="connsiteX7" fmla="*/ 2609850 w 3609975"/>
                <a:gd name="connsiteY7" fmla="*/ 485711 h 720661"/>
                <a:gd name="connsiteX8" fmla="*/ 3609975 w 3609975"/>
                <a:gd name="connsiteY8" fmla="*/ 720661 h 720661"/>
                <a:gd name="connsiteX0" fmla="*/ 0 w 3609975"/>
                <a:gd name="connsiteY0" fmla="*/ 719155 h 719155"/>
                <a:gd name="connsiteX1" fmla="*/ 206375 w 3609975"/>
                <a:gd name="connsiteY1" fmla="*/ 646130 h 719155"/>
                <a:gd name="connsiteX2" fmla="*/ 669132 w 3609975"/>
                <a:gd name="connsiteY2" fmla="*/ 330217 h 719155"/>
                <a:gd name="connsiteX3" fmla="*/ 1238250 w 3609975"/>
                <a:gd name="connsiteY3" fmla="*/ 33355 h 719155"/>
                <a:gd name="connsiteX4" fmla="*/ 1579562 w 3609975"/>
                <a:gd name="connsiteY4" fmla="*/ 74630 h 719155"/>
                <a:gd name="connsiteX5" fmla="*/ 1857376 w 3609975"/>
                <a:gd name="connsiteY5" fmla="*/ 330218 h 719155"/>
                <a:gd name="connsiteX6" fmla="*/ 2165306 w 3609975"/>
                <a:gd name="connsiteY6" fmla="*/ 331857 h 719155"/>
                <a:gd name="connsiteX7" fmla="*/ 2609850 w 3609975"/>
                <a:gd name="connsiteY7" fmla="*/ 484205 h 719155"/>
                <a:gd name="connsiteX8" fmla="*/ 3609975 w 3609975"/>
                <a:gd name="connsiteY8" fmla="*/ 719155 h 719155"/>
                <a:gd name="connsiteX0" fmla="*/ 0 w 3609975"/>
                <a:gd name="connsiteY0" fmla="*/ 705741 h 705741"/>
                <a:gd name="connsiteX1" fmla="*/ 206375 w 3609975"/>
                <a:gd name="connsiteY1" fmla="*/ 632716 h 705741"/>
                <a:gd name="connsiteX2" fmla="*/ 669132 w 3609975"/>
                <a:gd name="connsiteY2" fmla="*/ 316803 h 705741"/>
                <a:gd name="connsiteX3" fmla="*/ 1238250 w 3609975"/>
                <a:gd name="connsiteY3" fmla="*/ 19941 h 705741"/>
                <a:gd name="connsiteX4" fmla="*/ 1579562 w 3609975"/>
                <a:gd name="connsiteY4" fmla="*/ 61216 h 705741"/>
                <a:gd name="connsiteX5" fmla="*/ 1908176 w 3609975"/>
                <a:gd name="connsiteY5" fmla="*/ 335854 h 705741"/>
                <a:gd name="connsiteX6" fmla="*/ 2165306 w 3609975"/>
                <a:gd name="connsiteY6" fmla="*/ 318443 h 705741"/>
                <a:gd name="connsiteX7" fmla="*/ 2609850 w 3609975"/>
                <a:gd name="connsiteY7" fmla="*/ 470791 h 705741"/>
                <a:gd name="connsiteX8" fmla="*/ 3609975 w 3609975"/>
                <a:gd name="connsiteY8" fmla="*/ 705741 h 705741"/>
                <a:gd name="connsiteX0" fmla="*/ 0 w 3609975"/>
                <a:gd name="connsiteY0" fmla="*/ 706438 h 706438"/>
                <a:gd name="connsiteX1" fmla="*/ 206375 w 3609975"/>
                <a:gd name="connsiteY1" fmla="*/ 633413 h 706438"/>
                <a:gd name="connsiteX2" fmla="*/ 669132 w 3609975"/>
                <a:gd name="connsiteY2" fmla="*/ 317500 h 706438"/>
                <a:gd name="connsiteX3" fmla="*/ 1238250 w 3609975"/>
                <a:gd name="connsiteY3" fmla="*/ 20638 h 706438"/>
                <a:gd name="connsiteX4" fmla="*/ 1579562 w 3609975"/>
                <a:gd name="connsiteY4" fmla="*/ 61913 h 706438"/>
                <a:gd name="connsiteX5" fmla="*/ 1879601 w 3609975"/>
                <a:gd name="connsiteY5" fmla="*/ 355601 h 706438"/>
                <a:gd name="connsiteX6" fmla="*/ 2165306 w 3609975"/>
                <a:gd name="connsiteY6" fmla="*/ 319140 h 706438"/>
                <a:gd name="connsiteX7" fmla="*/ 2609850 w 3609975"/>
                <a:gd name="connsiteY7" fmla="*/ 471488 h 706438"/>
                <a:gd name="connsiteX8" fmla="*/ 3609975 w 3609975"/>
                <a:gd name="connsiteY8" fmla="*/ 706438 h 706438"/>
                <a:gd name="connsiteX0" fmla="*/ 0 w 3609975"/>
                <a:gd name="connsiteY0" fmla="*/ 704433 h 704433"/>
                <a:gd name="connsiteX1" fmla="*/ 206375 w 3609975"/>
                <a:gd name="connsiteY1" fmla="*/ 631408 h 704433"/>
                <a:gd name="connsiteX2" fmla="*/ 669132 w 3609975"/>
                <a:gd name="connsiteY2" fmla="*/ 315495 h 704433"/>
                <a:gd name="connsiteX3" fmla="*/ 1238250 w 3609975"/>
                <a:gd name="connsiteY3" fmla="*/ 18633 h 704433"/>
                <a:gd name="connsiteX4" fmla="*/ 1579562 w 3609975"/>
                <a:gd name="connsiteY4" fmla="*/ 59908 h 704433"/>
                <a:gd name="connsiteX5" fmla="*/ 1873251 w 3609975"/>
                <a:gd name="connsiteY5" fmla="*/ 296446 h 704433"/>
                <a:gd name="connsiteX6" fmla="*/ 2165306 w 3609975"/>
                <a:gd name="connsiteY6" fmla="*/ 317135 h 704433"/>
                <a:gd name="connsiteX7" fmla="*/ 2609850 w 3609975"/>
                <a:gd name="connsiteY7" fmla="*/ 469483 h 704433"/>
                <a:gd name="connsiteX8" fmla="*/ 3609975 w 3609975"/>
                <a:gd name="connsiteY8" fmla="*/ 704433 h 704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9975" h="704433">
                  <a:moveTo>
                    <a:pt x="0" y="704433"/>
                  </a:moveTo>
                  <a:cubicBezTo>
                    <a:pt x="163248" y="691204"/>
                    <a:pt x="94853" y="696231"/>
                    <a:pt x="206375" y="631408"/>
                  </a:cubicBezTo>
                  <a:cubicBezTo>
                    <a:pt x="317897" y="566585"/>
                    <a:pt x="497153" y="417624"/>
                    <a:pt x="669132" y="315495"/>
                  </a:cubicBezTo>
                  <a:cubicBezTo>
                    <a:pt x="841111" y="213366"/>
                    <a:pt x="1086512" y="61231"/>
                    <a:pt x="1238250" y="18633"/>
                  </a:cubicBezTo>
                  <a:cubicBezTo>
                    <a:pt x="1389988" y="-23965"/>
                    <a:pt x="1473729" y="13606"/>
                    <a:pt x="1579562" y="59908"/>
                  </a:cubicBezTo>
                  <a:cubicBezTo>
                    <a:pt x="1685395" y="106210"/>
                    <a:pt x="1775627" y="253575"/>
                    <a:pt x="1873251" y="296446"/>
                  </a:cubicBezTo>
                  <a:cubicBezTo>
                    <a:pt x="1970875" y="339317"/>
                    <a:pt x="2042540" y="288296"/>
                    <a:pt x="2165306" y="317135"/>
                  </a:cubicBezTo>
                  <a:cubicBezTo>
                    <a:pt x="2288073" y="345975"/>
                    <a:pt x="2356372" y="436683"/>
                    <a:pt x="2609850" y="469483"/>
                  </a:cubicBezTo>
                  <a:cubicBezTo>
                    <a:pt x="2863328" y="502283"/>
                    <a:pt x="3067050" y="606008"/>
                    <a:pt x="3609975" y="704433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254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8018" y="4330813"/>
              <a:ext cx="2727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entium Basic" panose="02000503060000020004" pitchFamily="2" charset="0"/>
                </a:rPr>
                <a:t>possible destination points</a:t>
              </a:r>
              <a:endParaRPr lang="de-CH" dirty="0">
                <a:latin typeface="Gentium Basic" panose="02000503060000020004" pitchFamily="2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309277" y="4700145"/>
              <a:ext cx="3600000" cy="14400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002">
              <a:schemeClr val="lt2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1200" dirty="0">
                <a:latin typeface="Gentium Basic" panose="02000503060000020004" pitchFamily="2" charset="0"/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>
              <a:off x="4308475" y="5375858"/>
              <a:ext cx="3609975" cy="766916"/>
            </a:xfrm>
            <a:custGeom>
              <a:avLst/>
              <a:gdLst>
                <a:gd name="connsiteX0" fmla="*/ 0 w 3606800"/>
                <a:gd name="connsiteY0" fmla="*/ 444745 h 595387"/>
                <a:gd name="connsiteX1" fmla="*/ 273050 w 3606800"/>
                <a:gd name="connsiteY1" fmla="*/ 245 h 595387"/>
                <a:gd name="connsiteX2" fmla="*/ 412750 w 3606800"/>
                <a:gd name="connsiteY2" fmla="*/ 381245 h 595387"/>
                <a:gd name="connsiteX3" fmla="*/ 622300 w 3606800"/>
                <a:gd name="connsiteY3" fmla="*/ 343145 h 595387"/>
                <a:gd name="connsiteX4" fmla="*/ 882650 w 3606800"/>
                <a:gd name="connsiteY4" fmla="*/ 412995 h 595387"/>
                <a:gd name="connsiteX5" fmla="*/ 1073150 w 3606800"/>
                <a:gd name="connsiteY5" fmla="*/ 25645 h 595387"/>
                <a:gd name="connsiteX6" fmla="*/ 1225550 w 3606800"/>
                <a:gd name="connsiteY6" fmla="*/ 552695 h 595387"/>
                <a:gd name="connsiteX7" fmla="*/ 1981200 w 3606800"/>
                <a:gd name="connsiteY7" fmla="*/ 508245 h 595387"/>
                <a:gd name="connsiteX8" fmla="*/ 2857500 w 3606800"/>
                <a:gd name="connsiteY8" fmla="*/ 578095 h 595387"/>
                <a:gd name="connsiteX9" fmla="*/ 3181350 w 3606800"/>
                <a:gd name="connsiteY9" fmla="*/ 222495 h 595387"/>
                <a:gd name="connsiteX10" fmla="*/ 3390900 w 3606800"/>
                <a:gd name="connsiteY10" fmla="*/ 571745 h 595387"/>
                <a:gd name="connsiteX11" fmla="*/ 3606800 w 3606800"/>
                <a:gd name="connsiteY11" fmla="*/ 565395 h 595387"/>
                <a:gd name="connsiteX0" fmla="*/ 0 w 3606800"/>
                <a:gd name="connsiteY0" fmla="*/ 444745 h 595387"/>
                <a:gd name="connsiteX1" fmla="*/ 273050 w 3606800"/>
                <a:gd name="connsiteY1" fmla="*/ 245 h 595387"/>
                <a:gd name="connsiteX2" fmla="*/ 412750 w 3606800"/>
                <a:gd name="connsiteY2" fmla="*/ 381245 h 595387"/>
                <a:gd name="connsiteX3" fmla="*/ 622300 w 3606800"/>
                <a:gd name="connsiteY3" fmla="*/ 343145 h 595387"/>
                <a:gd name="connsiteX4" fmla="*/ 882650 w 3606800"/>
                <a:gd name="connsiteY4" fmla="*/ 412995 h 595387"/>
                <a:gd name="connsiteX5" fmla="*/ 1073150 w 3606800"/>
                <a:gd name="connsiteY5" fmla="*/ 25645 h 595387"/>
                <a:gd name="connsiteX6" fmla="*/ 1258888 w 3606800"/>
                <a:gd name="connsiteY6" fmla="*/ 524762 h 595387"/>
                <a:gd name="connsiteX7" fmla="*/ 1981200 w 3606800"/>
                <a:gd name="connsiteY7" fmla="*/ 508245 h 595387"/>
                <a:gd name="connsiteX8" fmla="*/ 2857500 w 3606800"/>
                <a:gd name="connsiteY8" fmla="*/ 578095 h 595387"/>
                <a:gd name="connsiteX9" fmla="*/ 3181350 w 3606800"/>
                <a:gd name="connsiteY9" fmla="*/ 222495 h 595387"/>
                <a:gd name="connsiteX10" fmla="*/ 3390900 w 3606800"/>
                <a:gd name="connsiteY10" fmla="*/ 571745 h 595387"/>
                <a:gd name="connsiteX11" fmla="*/ 3606800 w 3606800"/>
                <a:gd name="connsiteY11" fmla="*/ 565395 h 595387"/>
                <a:gd name="connsiteX0" fmla="*/ 0 w 3606800"/>
                <a:gd name="connsiteY0" fmla="*/ 444745 h 595387"/>
                <a:gd name="connsiteX1" fmla="*/ 273050 w 3606800"/>
                <a:gd name="connsiteY1" fmla="*/ 245 h 595387"/>
                <a:gd name="connsiteX2" fmla="*/ 412750 w 3606800"/>
                <a:gd name="connsiteY2" fmla="*/ 381245 h 595387"/>
                <a:gd name="connsiteX3" fmla="*/ 622300 w 3606800"/>
                <a:gd name="connsiteY3" fmla="*/ 343145 h 595387"/>
                <a:gd name="connsiteX4" fmla="*/ 882650 w 3606800"/>
                <a:gd name="connsiteY4" fmla="*/ 412995 h 595387"/>
                <a:gd name="connsiteX5" fmla="*/ 1073150 w 3606800"/>
                <a:gd name="connsiteY5" fmla="*/ 25645 h 595387"/>
                <a:gd name="connsiteX6" fmla="*/ 1258888 w 3606800"/>
                <a:gd name="connsiteY6" fmla="*/ 524762 h 595387"/>
                <a:gd name="connsiteX7" fmla="*/ 1981200 w 3606800"/>
                <a:gd name="connsiteY7" fmla="*/ 508245 h 595387"/>
                <a:gd name="connsiteX8" fmla="*/ 2890838 w 3606800"/>
                <a:gd name="connsiteY8" fmla="*/ 546671 h 595387"/>
                <a:gd name="connsiteX9" fmla="*/ 3181350 w 3606800"/>
                <a:gd name="connsiteY9" fmla="*/ 222495 h 595387"/>
                <a:gd name="connsiteX10" fmla="*/ 3390900 w 3606800"/>
                <a:gd name="connsiteY10" fmla="*/ 571745 h 595387"/>
                <a:gd name="connsiteX11" fmla="*/ 3606800 w 3606800"/>
                <a:gd name="connsiteY11" fmla="*/ 565395 h 595387"/>
                <a:gd name="connsiteX0" fmla="*/ 0 w 3606800"/>
                <a:gd name="connsiteY0" fmla="*/ 444745 h 595387"/>
                <a:gd name="connsiteX1" fmla="*/ 273050 w 3606800"/>
                <a:gd name="connsiteY1" fmla="*/ 245 h 595387"/>
                <a:gd name="connsiteX2" fmla="*/ 412750 w 3606800"/>
                <a:gd name="connsiteY2" fmla="*/ 381245 h 595387"/>
                <a:gd name="connsiteX3" fmla="*/ 622300 w 3606800"/>
                <a:gd name="connsiteY3" fmla="*/ 343145 h 595387"/>
                <a:gd name="connsiteX4" fmla="*/ 882650 w 3606800"/>
                <a:gd name="connsiteY4" fmla="*/ 412995 h 595387"/>
                <a:gd name="connsiteX5" fmla="*/ 1073150 w 3606800"/>
                <a:gd name="connsiteY5" fmla="*/ 25645 h 595387"/>
                <a:gd name="connsiteX6" fmla="*/ 1258888 w 3606800"/>
                <a:gd name="connsiteY6" fmla="*/ 524762 h 595387"/>
                <a:gd name="connsiteX7" fmla="*/ 1828800 w 3606800"/>
                <a:gd name="connsiteY7" fmla="*/ 532687 h 595387"/>
                <a:gd name="connsiteX8" fmla="*/ 2890838 w 3606800"/>
                <a:gd name="connsiteY8" fmla="*/ 546671 h 595387"/>
                <a:gd name="connsiteX9" fmla="*/ 3181350 w 3606800"/>
                <a:gd name="connsiteY9" fmla="*/ 222495 h 595387"/>
                <a:gd name="connsiteX10" fmla="*/ 3390900 w 3606800"/>
                <a:gd name="connsiteY10" fmla="*/ 571745 h 595387"/>
                <a:gd name="connsiteX11" fmla="*/ 3606800 w 3606800"/>
                <a:gd name="connsiteY11" fmla="*/ 565395 h 595387"/>
                <a:gd name="connsiteX0" fmla="*/ 0 w 3606800"/>
                <a:gd name="connsiteY0" fmla="*/ 444745 h 595387"/>
                <a:gd name="connsiteX1" fmla="*/ 273050 w 3606800"/>
                <a:gd name="connsiteY1" fmla="*/ 245 h 595387"/>
                <a:gd name="connsiteX2" fmla="*/ 412750 w 3606800"/>
                <a:gd name="connsiteY2" fmla="*/ 381245 h 595387"/>
                <a:gd name="connsiteX3" fmla="*/ 622300 w 3606800"/>
                <a:gd name="connsiteY3" fmla="*/ 343145 h 595387"/>
                <a:gd name="connsiteX4" fmla="*/ 882650 w 3606800"/>
                <a:gd name="connsiteY4" fmla="*/ 412995 h 595387"/>
                <a:gd name="connsiteX5" fmla="*/ 1073150 w 3606800"/>
                <a:gd name="connsiteY5" fmla="*/ 25645 h 595387"/>
                <a:gd name="connsiteX6" fmla="*/ 1258888 w 3606800"/>
                <a:gd name="connsiteY6" fmla="*/ 524762 h 595387"/>
                <a:gd name="connsiteX7" fmla="*/ 2085975 w 3606800"/>
                <a:gd name="connsiteY7" fmla="*/ 525704 h 595387"/>
                <a:gd name="connsiteX8" fmla="*/ 2890838 w 3606800"/>
                <a:gd name="connsiteY8" fmla="*/ 546671 h 595387"/>
                <a:gd name="connsiteX9" fmla="*/ 3181350 w 3606800"/>
                <a:gd name="connsiteY9" fmla="*/ 222495 h 595387"/>
                <a:gd name="connsiteX10" fmla="*/ 3390900 w 3606800"/>
                <a:gd name="connsiteY10" fmla="*/ 571745 h 595387"/>
                <a:gd name="connsiteX11" fmla="*/ 3606800 w 3606800"/>
                <a:gd name="connsiteY11" fmla="*/ 565395 h 595387"/>
                <a:gd name="connsiteX0" fmla="*/ 0 w 3606800"/>
                <a:gd name="connsiteY0" fmla="*/ 444745 h 565395"/>
                <a:gd name="connsiteX1" fmla="*/ 273050 w 3606800"/>
                <a:gd name="connsiteY1" fmla="*/ 245 h 565395"/>
                <a:gd name="connsiteX2" fmla="*/ 412750 w 3606800"/>
                <a:gd name="connsiteY2" fmla="*/ 381245 h 565395"/>
                <a:gd name="connsiteX3" fmla="*/ 622300 w 3606800"/>
                <a:gd name="connsiteY3" fmla="*/ 343145 h 565395"/>
                <a:gd name="connsiteX4" fmla="*/ 882650 w 3606800"/>
                <a:gd name="connsiteY4" fmla="*/ 412995 h 565395"/>
                <a:gd name="connsiteX5" fmla="*/ 1073150 w 3606800"/>
                <a:gd name="connsiteY5" fmla="*/ 25645 h 565395"/>
                <a:gd name="connsiteX6" fmla="*/ 1258888 w 3606800"/>
                <a:gd name="connsiteY6" fmla="*/ 524762 h 565395"/>
                <a:gd name="connsiteX7" fmla="*/ 2085975 w 3606800"/>
                <a:gd name="connsiteY7" fmla="*/ 525704 h 565395"/>
                <a:gd name="connsiteX8" fmla="*/ 2890838 w 3606800"/>
                <a:gd name="connsiteY8" fmla="*/ 546671 h 565395"/>
                <a:gd name="connsiteX9" fmla="*/ 3181350 w 3606800"/>
                <a:gd name="connsiteY9" fmla="*/ 222495 h 565395"/>
                <a:gd name="connsiteX10" fmla="*/ 3357563 w 3606800"/>
                <a:gd name="connsiteY10" fmla="*/ 512387 h 565395"/>
                <a:gd name="connsiteX11" fmla="*/ 3606800 w 3606800"/>
                <a:gd name="connsiteY11" fmla="*/ 565395 h 565395"/>
                <a:gd name="connsiteX0" fmla="*/ 0 w 3606800"/>
                <a:gd name="connsiteY0" fmla="*/ 444745 h 565395"/>
                <a:gd name="connsiteX1" fmla="*/ 273050 w 3606800"/>
                <a:gd name="connsiteY1" fmla="*/ 245 h 565395"/>
                <a:gd name="connsiteX2" fmla="*/ 412750 w 3606800"/>
                <a:gd name="connsiteY2" fmla="*/ 381245 h 565395"/>
                <a:gd name="connsiteX3" fmla="*/ 622300 w 3606800"/>
                <a:gd name="connsiteY3" fmla="*/ 343145 h 565395"/>
                <a:gd name="connsiteX4" fmla="*/ 854075 w 3606800"/>
                <a:gd name="connsiteY4" fmla="*/ 364112 h 565395"/>
                <a:gd name="connsiteX5" fmla="*/ 1073150 w 3606800"/>
                <a:gd name="connsiteY5" fmla="*/ 25645 h 565395"/>
                <a:gd name="connsiteX6" fmla="*/ 1258888 w 3606800"/>
                <a:gd name="connsiteY6" fmla="*/ 524762 h 565395"/>
                <a:gd name="connsiteX7" fmla="*/ 2085975 w 3606800"/>
                <a:gd name="connsiteY7" fmla="*/ 525704 h 565395"/>
                <a:gd name="connsiteX8" fmla="*/ 2890838 w 3606800"/>
                <a:gd name="connsiteY8" fmla="*/ 546671 h 565395"/>
                <a:gd name="connsiteX9" fmla="*/ 3181350 w 3606800"/>
                <a:gd name="connsiteY9" fmla="*/ 222495 h 565395"/>
                <a:gd name="connsiteX10" fmla="*/ 3357563 w 3606800"/>
                <a:gd name="connsiteY10" fmla="*/ 512387 h 565395"/>
                <a:gd name="connsiteX11" fmla="*/ 3606800 w 3606800"/>
                <a:gd name="connsiteY11" fmla="*/ 565395 h 565395"/>
                <a:gd name="connsiteX0" fmla="*/ 0 w 3606800"/>
                <a:gd name="connsiteY0" fmla="*/ 444501 h 565151"/>
                <a:gd name="connsiteX1" fmla="*/ 273050 w 3606800"/>
                <a:gd name="connsiteY1" fmla="*/ 1 h 565151"/>
                <a:gd name="connsiteX2" fmla="*/ 427038 w 3606800"/>
                <a:gd name="connsiteY2" fmla="*/ 443850 h 565151"/>
                <a:gd name="connsiteX3" fmla="*/ 622300 w 3606800"/>
                <a:gd name="connsiteY3" fmla="*/ 342901 h 565151"/>
                <a:gd name="connsiteX4" fmla="*/ 854075 w 3606800"/>
                <a:gd name="connsiteY4" fmla="*/ 363868 h 565151"/>
                <a:gd name="connsiteX5" fmla="*/ 1073150 w 3606800"/>
                <a:gd name="connsiteY5" fmla="*/ 25401 h 565151"/>
                <a:gd name="connsiteX6" fmla="*/ 1258888 w 3606800"/>
                <a:gd name="connsiteY6" fmla="*/ 524518 h 565151"/>
                <a:gd name="connsiteX7" fmla="*/ 2085975 w 3606800"/>
                <a:gd name="connsiteY7" fmla="*/ 525460 h 565151"/>
                <a:gd name="connsiteX8" fmla="*/ 2890838 w 3606800"/>
                <a:gd name="connsiteY8" fmla="*/ 546427 h 565151"/>
                <a:gd name="connsiteX9" fmla="*/ 3181350 w 3606800"/>
                <a:gd name="connsiteY9" fmla="*/ 222251 h 565151"/>
                <a:gd name="connsiteX10" fmla="*/ 3357563 w 3606800"/>
                <a:gd name="connsiteY10" fmla="*/ 512143 h 565151"/>
                <a:gd name="connsiteX11" fmla="*/ 3606800 w 3606800"/>
                <a:gd name="connsiteY11" fmla="*/ 565151 h 565151"/>
                <a:gd name="connsiteX0" fmla="*/ 0 w 3606800"/>
                <a:gd name="connsiteY0" fmla="*/ 441010 h 561660"/>
                <a:gd name="connsiteX1" fmla="*/ 320675 w 3606800"/>
                <a:gd name="connsiteY1" fmla="*/ 1 h 561660"/>
                <a:gd name="connsiteX2" fmla="*/ 427038 w 3606800"/>
                <a:gd name="connsiteY2" fmla="*/ 440359 h 561660"/>
                <a:gd name="connsiteX3" fmla="*/ 622300 w 3606800"/>
                <a:gd name="connsiteY3" fmla="*/ 339410 h 561660"/>
                <a:gd name="connsiteX4" fmla="*/ 854075 w 3606800"/>
                <a:gd name="connsiteY4" fmla="*/ 360377 h 561660"/>
                <a:gd name="connsiteX5" fmla="*/ 1073150 w 3606800"/>
                <a:gd name="connsiteY5" fmla="*/ 21910 h 561660"/>
                <a:gd name="connsiteX6" fmla="*/ 1258888 w 3606800"/>
                <a:gd name="connsiteY6" fmla="*/ 521027 h 561660"/>
                <a:gd name="connsiteX7" fmla="*/ 2085975 w 3606800"/>
                <a:gd name="connsiteY7" fmla="*/ 521969 h 561660"/>
                <a:gd name="connsiteX8" fmla="*/ 2890838 w 3606800"/>
                <a:gd name="connsiteY8" fmla="*/ 542936 h 561660"/>
                <a:gd name="connsiteX9" fmla="*/ 3181350 w 3606800"/>
                <a:gd name="connsiteY9" fmla="*/ 218760 h 561660"/>
                <a:gd name="connsiteX10" fmla="*/ 3357563 w 3606800"/>
                <a:gd name="connsiteY10" fmla="*/ 508652 h 561660"/>
                <a:gd name="connsiteX11" fmla="*/ 3606800 w 3606800"/>
                <a:gd name="connsiteY11" fmla="*/ 561660 h 561660"/>
                <a:gd name="connsiteX0" fmla="*/ 0 w 3606800"/>
                <a:gd name="connsiteY0" fmla="*/ 441010 h 576800"/>
                <a:gd name="connsiteX1" fmla="*/ 320675 w 3606800"/>
                <a:gd name="connsiteY1" fmla="*/ 1 h 576800"/>
                <a:gd name="connsiteX2" fmla="*/ 427038 w 3606800"/>
                <a:gd name="connsiteY2" fmla="*/ 440359 h 576800"/>
                <a:gd name="connsiteX3" fmla="*/ 622300 w 3606800"/>
                <a:gd name="connsiteY3" fmla="*/ 339410 h 576800"/>
                <a:gd name="connsiteX4" fmla="*/ 854075 w 3606800"/>
                <a:gd name="connsiteY4" fmla="*/ 360377 h 576800"/>
                <a:gd name="connsiteX5" fmla="*/ 1073150 w 3606800"/>
                <a:gd name="connsiteY5" fmla="*/ 21910 h 576800"/>
                <a:gd name="connsiteX6" fmla="*/ 1258888 w 3606800"/>
                <a:gd name="connsiteY6" fmla="*/ 521027 h 576800"/>
                <a:gd name="connsiteX7" fmla="*/ 2085975 w 3606800"/>
                <a:gd name="connsiteY7" fmla="*/ 521969 h 576800"/>
                <a:gd name="connsiteX8" fmla="*/ 2890838 w 3606800"/>
                <a:gd name="connsiteY8" fmla="*/ 542936 h 576800"/>
                <a:gd name="connsiteX9" fmla="*/ 3057525 w 3606800"/>
                <a:gd name="connsiteY9" fmla="*/ 9263 h 576800"/>
                <a:gd name="connsiteX10" fmla="*/ 3357563 w 3606800"/>
                <a:gd name="connsiteY10" fmla="*/ 508652 h 576800"/>
                <a:gd name="connsiteX11" fmla="*/ 3606800 w 3606800"/>
                <a:gd name="connsiteY11" fmla="*/ 561660 h 576800"/>
                <a:gd name="connsiteX0" fmla="*/ 0 w 3606800"/>
                <a:gd name="connsiteY0" fmla="*/ 441010 h 569463"/>
                <a:gd name="connsiteX1" fmla="*/ 320675 w 3606800"/>
                <a:gd name="connsiteY1" fmla="*/ 1 h 569463"/>
                <a:gd name="connsiteX2" fmla="*/ 427038 w 3606800"/>
                <a:gd name="connsiteY2" fmla="*/ 440359 h 569463"/>
                <a:gd name="connsiteX3" fmla="*/ 622300 w 3606800"/>
                <a:gd name="connsiteY3" fmla="*/ 339410 h 569463"/>
                <a:gd name="connsiteX4" fmla="*/ 854075 w 3606800"/>
                <a:gd name="connsiteY4" fmla="*/ 360377 h 569463"/>
                <a:gd name="connsiteX5" fmla="*/ 1073150 w 3606800"/>
                <a:gd name="connsiteY5" fmla="*/ 21910 h 569463"/>
                <a:gd name="connsiteX6" fmla="*/ 1258888 w 3606800"/>
                <a:gd name="connsiteY6" fmla="*/ 521027 h 569463"/>
                <a:gd name="connsiteX7" fmla="*/ 2085975 w 3606800"/>
                <a:gd name="connsiteY7" fmla="*/ 521969 h 569463"/>
                <a:gd name="connsiteX8" fmla="*/ 2738438 w 3606800"/>
                <a:gd name="connsiteY8" fmla="*/ 497545 h 569463"/>
                <a:gd name="connsiteX9" fmla="*/ 3057525 w 3606800"/>
                <a:gd name="connsiteY9" fmla="*/ 9263 h 569463"/>
                <a:gd name="connsiteX10" fmla="*/ 3357563 w 3606800"/>
                <a:gd name="connsiteY10" fmla="*/ 508652 h 569463"/>
                <a:gd name="connsiteX11" fmla="*/ 3606800 w 3606800"/>
                <a:gd name="connsiteY11" fmla="*/ 561660 h 569463"/>
                <a:gd name="connsiteX0" fmla="*/ 0 w 3606800"/>
                <a:gd name="connsiteY0" fmla="*/ 441593 h 570046"/>
                <a:gd name="connsiteX1" fmla="*/ 320675 w 3606800"/>
                <a:gd name="connsiteY1" fmla="*/ 584 h 570046"/>
                <a:gd name="connsiteX2" fmla="*/ 427038 w 3606800"/>
                <a:gd name="connsiteY2" fmla="*/ 440942 h 570046"/>
                <a:gd name="connsiteX3" fmla="*/ 622300 w 3606800"/>
                <a:gd name="connsiteY3" fmla="*/ 339993 h 570046"/>
                <a:gd name="connsiteX4" fmla="*/ 854075 w 3606800"/>
                <a:gd name="connsiteY4" fmla="*/ 360960 h 570046"/>
                <a:gd name="connsiteX5" fmla="*/ 1158875 w 3606800"/>
                <a:gd name="connsiteY5" fmla="*/ 1543 h 570046"/>
                <a:gd name="connsiteX6" fmla="*/ 1258888 w 3606800"/>
                <a:gd name="connsiteY6" fmla="*/ 521610 h 570046"/>
                <a:gd name="connsiteX7" fmla="*/ 2085975 w 3606800"/>
                <a:gd name="connsiteY7" fmla="*/ 522552 h 570046"/>
                <a:gd name="connsiteX8" fmla="*/ 2738438 w 3606800"/>
                <a:gd name="connsiteY8" fmla="*/ 498128 h 570046"/>
                <a:gd name="connsiteX9" fmla="*/ 3057525 w 3606800"/>
                <a:gd name="connsiteY9" fmla="*/ 9846 h 570046"/>
                <a:gd name="connsiteX10" fmla="*/ 3357563 w 3606800"/>
                <a:gd name="connsiteY10" fmla="*/ 509235 h 570046"/>
                <a:gd name="connsiteX11" fmla="*/ 3606800 w 3606800"/>
                <a:gd name="connsiteY11" fmla="*/ 562243 h 570046"/>
                <a:gd name="connsiteX0" fmla="*/ 0 w 3606800"/>
                <a:gd name="connsiteY0" fmla="*/ 441128 h 569581"/>
                <a:gd name="connsiteX1" fmla="*/ 320675 w 3606800"/>
                <a:gd name="connsiteY1" fmla="*/ 119 h 569581"/>
                <a:gd name="connsiteX2" fmla="*/ 427038 w 3606800"/>
                <a:gd name="connsiteY2" fmla="*/ 440477 h 569581"/>
                <a:gd name="connsiteX3" fmla="*/ 622300 w 3606800"/>
                <a:gd name="connsiteY3" fmla="*/ 339528 h 569581"/>
                <a:gd name="connsiteX4" fmla="*/ 854075 w 3606800"/>
                <a:gd name="connsiteY4" fmla="*/ 360495 h 569581"/>
                <a:gd name="connsiteX5" fmla="*/ 1158875 w 3606800"/>
                <a:gd name="connsiteY5" fmla="*/ 1078 h 569581"/>
                <a:gd name="connsiteX6" fmla="*/ 1468438 w 3606800"/>
                <a:gd name="connsiteY6" fmla="*/ 493212 h 569581"/>
                <a:gd name="connsiteX7" fmla="*/ 2085975 w 3606800"/>
                <a:gd name="connsiteY7" fmla="*/ 522087 h 569581"/>
                <a:gd name="connsiteX8" fmla="*/ 2738438 w 3606800"/>
                <a:gd name="connsiteY8" fmla="*/ 497663 h 569581"/>
                <a:gd name="connsiteX9" fmla="*/ 3057525 w 3606800"/>
                <a:gd name="connsiteY9" fmla="*/ 9381 h 569581"/>
                <a:gd name="connsiteX10" fmla="*/ 3357563 w 3606800"/>
                <a:gd name="connsiteY10" fmla="*/ 508770 h 569581"/>
                <a:gd name="connsiteX11" fmla="*/ 3606800 w 3606800"/>
                <a:gd name="connsiteY11" fmla="*/ 561778 h 569581"/>
                <a:gd name="connsiteX0" fmla="*/ 0 w 3606800"/>
                <a:gd name="connsiteY0" fmla="*/ 441010 h 569463"/>
                <a:gd name="connsiteX1" fmla="*/ 320675 w 3606800"/>
                <a:gd name="connsiteY1" fmla="*/ 1 h 569463"/>
                <a:gd name="connsiteX2" fmla="*/ 427038 w 3606800"/>
                <a:gd name="connsiteY2" fmla="*/ 440359 h 569463"/>
                <a:gd name="connsiteX3" fmla="*/ 622300 w 3606800"/>
                <a:gd name="connsiteY3" fmla="*/ 339410 h 569463"/>
                <a:gd name="connsiteX4" fmla="*/ 854075 w 3606800"/>
                <a:gd name="connsiteY4" fmla="*/ 360377 h 569463"/>
                <a:gd name="connsiteX5" fmla="*/ 1135062 w 3606800"/>
                <a:gd name="connsiteY5" fmla="*/ 4452 h 569463"/>
                <a:gd name="connsiteX6" fmla="*/ 1468438 w 3606800"/>
                <a:gd name="connsiteY6" fmla="*/ 493094 h 569463"/>
                <a:gd name="connsiteX7" fmla="*/ 2085975 w 3606800"/>
                <a:gd name="connsiteY7" fmla="*/ 521969 h 569463"/>
                <a:gd name="connsiteX8" fmla="*/ 2738438 w 3606800"/>
                <a:gd name="connsiteY8" fmla="*/ 497545 h 569463"/>
                <a:gd name="connsiteX9" fmla="*/ 3057525 w 3606800"/>
                <a:gd name="connsiteY9" fmla="*/ 9263 h 569463"/>
                <a:gd name="connsiteX10" fmla="*/ 3357563 w 3606800"/>
                <a:gd name="connsiteY10" fmla="*/ 508652 h 569463"/>
                <a:gd name="connsiteX11" fmla="*/ 3606800 w 3606800"/>
                <a:gd name="connsiteY11" fmla="*/ 561660 h 569463"/>
                <a:gd name="connsiteX0" fmla="*/ 0 w 3606800"/>
                <a:gd name="connsiteY0" fmla="*/ 437645 h 566098"/>
                <a:gd name="connsiteX1" fmla="*/ 292100 w 3606800"/>
                <a:gd name="connsiteY1" fmla="*/ 21077 h 566098"/>
                <a:gd name="connsiteX2" fmla="*/ 427038 w 3606800"/>
                <a:gd name="connsiteY2" fmla="*/ 436994 h 566098"/>
                <a:gd name="connsiteX3" fmla="*/ 622300 w 3606800"/>
                <a:gd name="connsiteY3" fmla="*/ 336045 h 566098"/>
                <a:gd name="connsiteX4" fmla="*/ 854075 w 3606800"/>
                <a:gd name="connsiteY4" fmla="*/ 357012 h 566098"/>
                <a:gd name="connsiteX5" fmla="*/ 1135062 w 3606800"/>
                <a:gd name="connsiteY5" fmla="*/ 1087 h 566098"/>
                <a:gd name="connsiteX6" fmla="*/ 1468438 w 3606800"/>
                <a:gd name="connsiteY6" fmla="*/ 489729 h 566098"/>
                <a:gd name="connsiteX7" fmla="*/ 2085975 w 3606800"/>
                <a:gd name="connsiteY7" fmla="*/ 518604 h 566098"/>
                <a:gd name="connsiteX8" fmla="*/ 2738438 w 3606800"/>
                <a:gd name="connsiteY8" fmla="*/ 494180 h 566098"/>
                <a:gd name="connsiteX9" fmla="*/ 3057525 w 3606800"/>
                <a:gd name="connsiteY9" fmla="*/ 5898 h 566098"/>
                <a:gd name="connsiteX10" fmla="*/ 3357563 w 3606800"/>
                <a:gd name="connsiteY10" fmla="*/ 505287 h 566098"/>
                <a:gd name="connsiteX11" fmla="*/ 3606800 w 3606800"/>
                <a:gd name="connsiteY11" fmla="*/ 558295 h 566098"/>
                <a:gd name="connsiteX0" fmla="*/ 0 w 3606800"/>
                <a:gd name="connsiteY0" fmla="*/ 437645 h 566098"/>
                <a:gd name="connsiteX1" fmla="*/ 292100 w 3606800"/>
                <a:gd name="connsiteY1" fmla="*/ 21077 h 566098"/>
                <a:gd name="connsiteX2" fmla="*/ 460375 w 3606800"/>
                <a:gd name="connsiteY2" fmla="*/ 436994 h 566098"/>
                <a:gd name="connsiteX3" fmla="*/ 622300 w 3606800"/>
                <a:gd name="connsiteY3" fmla="*/ 336045 h 566098"/>
                <a:gd name="connsiteX4" fmla="*/ 854075 w 3606800"/>
                <a:gd name="connsiteY4" fmla="*/ 357012 h 566098"/>
                <a:gd name="connsiteX5" fmla="*/ 1135062 w 3606800"/>
                <a:gd name="connsiteY5" fmla="*/ 1087 h 566098"/>
                <a:gd name="connsiteX6" fmla="*/ 1468438 w 3606800"/>
                <a:gd name="connsiteY6" fmla="*/ 489729 h 566098"/>
                <a:gd name="connsiteX7" fmla="*/ 2085975 w 3606800"/>
                <a:gd name="connsiteY7" fmla="*/ 518604 h 566098"/>
                <a:gd name="connsiteX8" fmla="*/ 2738438 w 3606800"/>
                <a:gd name="connsiteY8" fmla="*/ 494180 h 566098"/>
                <a:gd name="connsiteX9" fmla="*/ 3057525 w 3606800"/>
                <a:gd name="connsiteY9" fmla="*/ 5898 h 566098"/>
                <a:gd name="connsiteX10" fmla="*/ 3357563 w 3606800"/>
                <a:gd name="connsiteY10" fmla="*/ 505287 h 566098"/>
                <a:gd name="connsiteX11" fmla="*/ 3606800 w 3606800"/>
                <a:gd name="connsiteY11" fmla="*/ 558295 h 566098"/>
                <a:gd name="connsiteX0" fmla="*/ 0 w 3606800"/>
                <a:gd name="connsiteY0" fmla="*/ 437645 h 566098"/>
                <a:gd name="connsiteX1" fmla="*/ 311150 w 3606800"/>
                <a:gd name="connsiteY1" fmla="*/ 31552 h 566098"/>
                <a:gd name="connsiteX2" fmla="*/ 460375 w 3606800"/>
                <a:gd name="connsiteY2" fmla="*/ 436994 h 566098"/>
                <a:gd name="connsiteX3" fmla="*/ 622300 w 3606800"/>
                <a:gd name="connsiteY3" fmla="*/ 336045 h 566098"/>
                <a:gd name="connsiteX4" fmla="*/ 854075 w 3606800"/>
                <a:gd name="connsiteY4" fmla="*/ 357012 h 566098"/>
                <a:gd name="connsiteX5" fmla="*/ 1135062 w 3606800"/>
                <a:gd name="connsiteY5" fmla="*/ 1087 h 566098"/>
                <a:gd name="connsiteX6" fmla="*/ 1468438 w 3606800"/>
                <a:gd name="connsiteY6" fmla="*/ 489729 h 566098"/>
                <a:gd name="connsiteX7" fmla="*/ 2085975 w 3606800"/>
                <a:gd name="connsiteY7" fmla="*/ 518604 h 566098"/>
                <a:gd name="connsiteX8" fmla="*/ 2738438 w 3606800"/>
                <a:gd name="connsiteY8" fmla="*/ 494180 h 566098"/>
                <a:gd name="connsiteX9" fmla="*/ 3057525 w 3606800"/>
                <a:gd name="connsiteY9" fmla="*/ 5898 h 566098"/>
                <a:gd name="connsiteX10" fmla="*/ 3357563 w 3606800"/>
                <a:gd name="connsiteY10" fmla="*/ 505287 h 566098"/>
                <a:gd name="connsiteX11" fmla="*/ 3606800 w 3606800"/>
                <a:gd name="connsiteY11" fmla="*/ 558295 h 566098"/>
                <a:gd name="connsiteX0" fmla="*/ 0 w 3606800"/>
                <a:gd name="connsiteY0" fmla="*/ 437645 h 566098"/>
                <a:gd name="connsiteX1" fmla="*/ 311150 w 3606800"/>
                <a:gd name="connsiteY1" fmla="*/ 7111 h 566098"/>
                <a:gd name="connsiteX2" fmla="*/ 460375 w 3606800"/>
                <a:gd name="connsiteY2" fmla="*/ 436994 h 566098"/>
                <a:gd name="connsiteX3" fmla="*/ 622300 w 3606800"/>
                <a:gd name="connsiteY3" fmla="*/ 336045 h 566098"/>
                <a:gd name="connsiteX4" fmla="*/ 854075 w 3606800"/>
                <a:gd name="connsiteY4" fmla="*/ 357012 h 566098"/>
                <a:gd name="connsiteX5" fmla="*/ 1135062 w 3606800"/>
                <a:gd name="connsiteY5" fmla="*/ 1087 h 566098"/>
                <a:gd name="connsiteX6" fmla="*/ 1468438 w 3606800"/>
                <a:gd name="connsiteY6" fmla="*/ 489729 h 566098"/>
                <a:gd name="connsiteX7" fmla="*/ 2085975 w 3606800"/>
                <a:gd name="connsiteY7" fmla="*/ 518604 h 566098"/>
                <a:gd name="connsiteX8" fmla="*/ 2738438 w 3606800"/>
                <a:gd name="connsiteY8" fmla="*/ 494180 h 566098"/>
                <a:gd name="connsiteX9" fmla="*/ 3057525 w 3606800"/>
                <a:gd name="connsiteY9" fmla="*/ 5898 h 566098"/>
                <a:gd name="connsiteX10" fmla="*/ 3357563 w 3606800"/>
                <a:gd name="connsiteY10" fmla="*/ 505287 h 566098"/>
                <a:gd name="connsiteX11" fmla="*/ 3606800 w 3606800"/>
                <a:gd name="connsiteY11" fmla="*/ 558295 h 566098"/>
                <a:gd name="connsiteX0" fmla="*/ 0 w 3606800"/>
                <a:gd name="connsiteY0" fmla="*/ 437645 h 566098"/>
                <a:gd name="connsiteX1" fmla="*/ 301625 w 3606800"/>
                <a:gd name="connsiteY1" fmla="*/ 14094 h 566098"/>
                <a:gd name="connsiteX2" fmla="*/ 460375 w 3606800"/>
                <a:gd name="connsiteY2" fmla="*/ 436994 h 566098"/>
                <a:gd name="connsiteX3" fmla="*/ 622300 w 3606800"/>
                <a:gd name="connsiteY3" fmla="*/ 336045 h 566098"/>
                <a:gd name="connsiteX4" fmla="*/ 854075 w 3606800"/>
                <a:gd name="connsiteY4" fmla="*/ 357012 h 566098"/>
                <a:gd name="connsiteX5" fmla="*/ 1135062 w 3606800"/>
                <a:gd name="connsiteY5" fmla="*/ 1087 h 566098"/>
                <a:gd name="connsiteX6" fmla="*/ 1468438 w 3606800"/>
                <a:gd name="connsiteY6" fmla="*/ 489729 h 566098"/>
                <a:gd name="connsiteX7" fmla="*/ 2085975 w 3606800"/>
                <a:gd name="connsiteY7" fmla="*/ 518604 h 566098"/>
                <a:gd name="connsiteX8" fmla="*/ 2738438 w 3606800"/>
                <a:gd name="connsiteY8" fmla="*/ 494180 h 566098"/>
                <a:gd name="connsiteX9" fmla="*/ 3057525 w 3606800"/>
                <a:gd name="connsiteY9" fmla="*/ 5898 h 566098"/>
                <a:gd name="connsiteX10" fmla="*/ 3357563 w 3606800"/>
                <a:gd name="connsiteY10" fmla="*/ 505287 h 566098"/>
                <a:gd name="connsiteX11" fmla="*/ 3606800 w 3606800"/>
                <a:gd name="connsiteY11" fmla="*/ 558295 h 566098"/>
                <a:gd name="connsiteX0" fmla="*/ 0 w 3606800"/>
                <a:gd name="connsiteY0" fmla="*/ 437645 h 566098"/>
                <a:gd name="connsiteX1" fmla="*/ 301625 w 3606800"/>
                <a:gd name="connsiteY1" fmla="*/ 14094 h 566098"/>
                <a:gd name="connsiteX2" fmla="*/ 460375 w 3606800"/>
                <a:gd name="connsiteY2" fmla="*/ 436994 h 566098"/>
                <a:gd name="connsiteX3" fmla="*/ 622300 w 3606800"/>
                <a:gd name="connsiteY3" fmla="*/ 336045 h 566098"/>
                <a:gd name="connsiteX4" fmla="*/ 854075 w 3606800"/>
                <a:gd name="connsiteY4" fmla="*/ 357012 h 566098"/>
                <a:gd name="connsiteX5" fmla="*/ 1135062 w 3606800"/>
                <a:gd name="connsiteY5" fmla="*/ 1087 h 566098"/>
                <a:gd name="connsiteX6" fmla="*/ 1468438 w 3606800"/>
                <a:gd name="connsiteY6" fmla="*/ 489729 h 566098"/>
                <a:gd name="connsiteX7" fmla="*/ 2085975 w 3606800"/>
                <a:gd name="connsiteY7" fmla="*/ 518604 h 566098"/>
                <a:gd name="connsiteX8" fmla="*/ 2738438 w 3606800"/>
                <a:gd name="connsiteY8" fmla="*/ 494180 h 566098"/>
                <a:gd name="connsiteX9" fmla="*/ 3057525 w 3606800"/>
                <a:gd name="connsiteY9" fmla="*/ 5898 h 566098"/>
                <a:gd name="connsiteX10" fmla="*/ 3357563 w 3606800"/>
                <a:gd name="connsiteY10" fmla="*/ 505287 h 566098"/>
                <a:gd name="connsiteX11" fmla="*/ 3606800 w 3606800"/>
                <a:gd name="connsiteY11" fmla="*/ 558295 h 566098"/>
                <a:gd name="connsiteX0" fmla="*/ 0 w 3606800"/>
                <a:gd name="connsiteY0" fmla="*/ 437645 h 566098"/>
                <a:gd name="connsiteX1" fmla="*/ 301625 w 3606800"/>
                <a:gd name="connsiteY1" fmla="*/ 14094 h 566098"/>
                <a:gd name="connsiteX2" fmla="*/ 474663 w 3606800"/>
                <a:gd name="connsiteY2" fmla="*/ 440486 h 566098"/>
                <a:gd name="connsiteX3" fmla="*/ 622300 w 3606800"/>
                <a:gd name="connsiteY3" fmla="*/ 336045 h 566098"/>
                <a:gd name="connsiteX4" fmla="*/ 854075 w 3606800"/>
                <a:gd name="connsiteY4" fmla="*/ 357012 h 566098"/>
                <a:gd name="connsiteX5" fmla="*/ 1135062 w 3606800"/>
                <a:gd name="connsiteY5" fmla="*/ 1087 h 566098"/>
                <a:gd name="connsiteX6" fmla="*/ 1468438 w 3606800"/>
                <a:gd name="connsiteY6" fmla="*/ 489729 h 566098"/>
                <a:gd name="connsiteX7" fmla="*/ 2085975 w 3606800"/>
                <a:gd name="connsiteY7" fmla="*/ 518604 h 566098"/>
                <a:gd name="connsiteX8" fmla="*/ 2738438 w 3606800"/>
                <a:gd name="connsiteY8" fmla="*/ 494180 h 566098"/>
                <a:gd name="connsiteX9" fmla="*/ 3057525 w 3606800"/>
                <a:gd name="connsiteY9" fmla="*/ 5898 h 566098"/>
                <a:gd name="connsiteX10" fmla="*/ 3357563 w 3606800"/>
                <a:gd name="connsiteY10" fmla="*/ 505287 h 566098"/>
                <a:gd name="connsiteX11" fmla="*/ 3606800 w 3606800"/>
                <a:gd name="connsiteY11" fmla="*/ 558295 h 566098"/>
                <a:gd name="connsiteX0" fmla="*/ 0 w 3606800"/>
                <a:gd name="connsiteY0" fmla="*/ 437645 h 566098"/>
                <a:gd name="connsiteX1" fmla="*/ 301625 w 3606800"/>
                <a:gd name="connsiteY1" fmla="*/ 14094 h 566098"/>
                <a:gd name="connsiteX2" fmla="*/ 474663 w 3606800"/>
                <a:gd name="connsiteY2" fmla="*/ 440486 h 566098"/>
                <a:gd name="connsiteX3" fmla="*/ 622300 w 3606800"/>
                <a:gd name="connsiteY3" fmla="*/ 336045 h 566098"/>
                <a:gd name="connsiteX4" fmla="*/ 854075 w 3606800"/>
                <a:gd name="connsiteY4" fmla="*/ 357012 h 566098"/>
                <a:gd name="connsiteX5" fmla="*/ 1154112 w 3606800"/>
                <a:gd name="connsiteY5" fmla="*/ 1087 h 566098"/>
                <a:gd name="connsiteX6" fmla="*/ 1468438 w 3606800"/>
                <a:gd name="connsiteY6" fmla="*/ 489729 h 566098"/>
                <a:gd name="connsiteX7" fmla="*/ 2085975 w 3606800"/>
                <a:gd name="connsiteY7" fmla="*/ 518604 h 566098"/>
                <a:gd name="connsiteX8" fmla="*/ 2738438 w 3606800"/>
                <a:gd name="connsiteY8" fmla="*/ 494180 h 566098"/>
                <a:gd name="connsiteX9" fmla="*/ 3057525 w 3606800"/>
                <a:gd name="connsiteY9" fmla="*/ 5898 h 566098"/>
                <a:gd name="connsiteX10" fmla="*/ 3357563 w 3606800"/>
                <a:gd name="connsiteY10" fmla="*/ 505287 h 566098"/>
                <a:gd name="connsiteX11" fmla="*/ 3606800 w 3606800"/>
                <a:gd name="connsiteY11" fmla="*/ 558295 h 566098"/>
                <a:gd name="connsiteX0" fmla="*/ 0 w 3606800"/>
                <a:gd name="connsiteY0" fmla="*/ 436562 h 565015"/>
                <a:gd name="connsiteX1" fmla="*/ 301625 w 3606800"/>
                <a:gd name="connsiteY1" fmla="*/ 13011 h 565015"/>
                <a:gd name="connsiteX2" fmla="*/ 474663 w 3606800"/>
                <a:gd name="connsiteY2" fmla="*/ 439403 h 565015"/>
                <a:gd name="connsiteX3" fmla="*/ 622300 w 3606800"/>
                <a:gd name="connsiteY3" fmla="*/ 334962 h 565015"/>
                <a:gd name="connsiteX4" fmla="*/ 854075 w 3606800"/>
                <a:gd name="connsiteY4" fmla="*/ 355929 h 565015"/>
                <a:gd name="connsiteX5" fmla="*/ 1154112 w 3606800"/>
                <a:gd name="connsiteY5" fmla="*/ 4 h 565015"/>
                <a:gd name="connsiteX6" fmla="*/ 1468438 w 3606800"/>
                <a:gd name="connsiteY6" fmla="*/ 488646 h 565015"/>
                <a:gd name="connsiteX7" fmla="*/ 2085975 w 3606800"/>
                <a:gd name="connsiteY7" fmla="*/ 517521 h 565015"/>
                <a:gd name="connsiteX8" fmla="*/ 2738438 w 3606800"/>
                <a:gd name="connsiteY8" fmla="*/ 493097 h 565015"/>
                <a:gd name="connsiteX9" fmla="*/ 3057525 w 3606800"/>
                <a:gd name="connsiteY9" fmla="*/ 4815 h 565015"/>
                <a:gd name="connsiteX10" fmla="*/ 3357563 w 3606800"/>
                <a:gd name="connsiteY10" fmla="*/ 504204 h 565015"/>
                <a:gd name="connsiteX11" fmla="*/ 3606800 w 3606800"/>
                <a:gd name="connsiteY11" fmla="*/ 557212 h 565015"/>
                <a:gd name="connsiteX0" fmla="*/ 0 w 3606800"/>
                <a:gd name="connsiteY0" fmla="*/ 436562 h 560473"/>
                <a:gd name="connsiteX1" fmla="*/ 301625 w 3606800"/>
                <a:gd name="connsiteY1" fmla="*/ 13011 h 560473"/>
                <a:gd name="connsiteX2" fmla="*/ 474663 w 3606800"/>
                <a:gd name="connsiteY2" fmla="*/ 439403 h 560473"/>
                <a:gd name="connsiteX3" fmla="*/ 622300 w 3606800"/>
                <a:gd name="connsiteY3" fmla="*/ 334962 h 560473"/>
                <a:gd name="connsiteX4" fmla="*/ 854075 w 3606800"/>
                <a:gd name="connsiteY4" fmla="*/ 355929 h 560473"/>
                <a:gd name="connsiteX5" fmla="*/ 1154112 w 3606800"/>
                <a:gd name="connsiteY5" fmla="*/ 4 h 560473"/>
                <a:gd name="connsiteX6" fmla="*/ 1468438 w 3606800"/>
                <a:gd name="connsiteY6" fmla="*/ 488646 h 560473"/>
                <a:gd name="connsiteX7" fmla="*/ 2085975 w 3606800"/>
                <a:gd name="connsiteY7" fmla="*/ 517521 h 560473"/>
                <a:gd name="connsiteX8" fmla="*/ 2738438 w 3606800"/>
                <a:gd name="connsiteY8" fmla="*/ 493097 h 560473"/>
                <a:gd name="connsiteX9" fmla="*/ 3057525 w 3606800"/>
                <a:gd name="connsiteY9" fmla="*/ 4815 h 560473"/>
                <a:gd name="connsiteX10" fmla="*/ 3357563 w 3606800"/>
                <a:gd name="connsiteY10" fmla="*/ 504204 h 560473"/>
                <a:gd name="connsiteX11" fmla="*/ 3606800 w 3606800"/>
                <a:gd name="connsiteY11" fmla="*/ 557212 h 560473"/>
                <a:gd name="connsiteX0" fmla="*/ 0 w 3606800"/>
                <a:gd name="connsiteY0" fmla="*/ 436562 h 557212"/>
                <a:gd name="connsiteX1" fmla="*/ 301625 w 3606800"/>
                <a:gd name="connsiteY1" fmla="*/ 13011 h 557212"/>
                <a:gd name="connsiteX2" fmla="*/ 474663 w 3606800"/>
                <a:gd name="connsiteY2" fmla="*/ 439403 h 557212"/>
                <a:gd name="connsiteX3" fmla="*/ 622300 w 3606800"/>
                <a:gd name="connsiteY3" fmla="*/ 334962 h 557212"/>
                <a:gd name="connsiteX4" fmla="*/ 854075 w 3606800"/>
                <a:gd name="connsiteY4" fmla="*/ 355929 h 557212"/>
                <a:gd name="connsiteX5" fmla="*/ 1154112 w 3606800"/>
                <a:gd name="connsiteY5" fmla="*/ 4 h 557212"/>
                <a:gd name="connsiteX6" fmla="*/ 1468438 w 3606800"/>
                <a:gd name="connsiteY6" fmla="*/ 488646 h 557212"/>
                <a:gd name="connsiteX7" fmla="*/ 2085975 w 3606800"/>
                <a:gd name="connsiteY7" fmla="*/ 517521 h 557212"/>
                <a:gd name="connsiteX8" fmla="*/ 2738438 w 3606800"/>
                <a:gd name="connsiteY8" fmla="*/ 493097 h 557212"/>
                <a:gd name="connsiteX9" fmla="*/ 3057525 w 3606800"/>
                <a:gd name="connsiteY9" fmla="*/ 4815 h 557212"/>
                <a:gd name="connsiteX10" fmla="*/ 3287713 w 3606800"/>
                <a:gd name="connsiteY10" fmla="*/ 345917 h 557212"/>
                <a:gd name="connsiteX11" fmla="*/ 3606800 w 3606800"/>
                <a:gd name="connsiteY11" fmla="*/ 557212 h 557212"/>
                <a:gd name="connsiteX0" fmla="*/ 0 w 3606800"/>
                <a:gd name="connsiteY0" fmla="*/ 436562 h 557212"/>
                <a:gd name="connsiteX1" fmla="*/ 301625 w 3606800"/>
                <a:gd name="connsiteY1" fmla="*/ 13011 h 557212"/>
                <a:gd name="connsiteX2" fmla="*/ 474663 w 3606800"/>
                <a:gd name="connsiteY2" fmla="*/ 439403 h 557212"/>
                <a:gd name="connsiteX3" fmla="*/ 622300 w 3606800"/>
                <a:gd name="connsiteY3" fmla="*/ 334962 h 557212"/>
                <a:gd name="connsiteX4" fmla="*/ 854075 w 3606800"/>
                <a:gd name="connsiteY4" fmla="*/ 355929 h 557212"/>
                <a:gd name="connsiteX5" fmla="*/ 1154112 w 3606800"/>
                <a:gd name="connsiteY5" fmla="*/ 4 h 557212"/>
                <a:gd name="connsiteX6" fmla="*/ 1468438 w 3606800"/>
                <a:gd name="connsiteY6" fmla="*/ 488646 h 557212"/>
                <a:gd name="connsiteX7" fmla="*/ 2085975 w 3606800"/>
                <a:gd name="connsiteY7" fmla="*/ 517521 h 557212"/>
                <a:gd name="connsiteX8" fmla="*/ 2738438 w 3606800"/>
                <a:gd name="connsiteY8" fmla="*/ 493097 h 557212"/>
                <a:gd name="connsiteX9" fmla="*/ 3057525 w 3606800"/>
                <a:gd name="connsiteY9" fmla="*/ 4815 h 557212"/>
                <a:gd name="connsiteX10" fmla="*/ 3287713 w 3606800"/>
                <a:gd name="connsiteY10" fmla="*/ 345917 h 557212"/>
                <a:gd name="connsiteX11" fmla="*/ 3606800 w 3606800"/>
                <a:gd name="connsiteY11" fmla="*/ 557212 h 557212"/>
                <a:gd name="connsiteX0" fmla="*/ 0 w 3606800"/>
                <a:gd name="connsiteY0" fmla="*/ 436562 h 557212"/>
                <a:gd name="connsiteX1" fmla="*/ 301625 w 3606800"/>
                <a:gd name="connsiteY1" fmla="*/ 13011 h 557212"/>
                <a:gd name="connsiteX2" fmla="*/ 474663 w 3606800"/>
                <a:gd name="connsiteY2" fmla="*/ 439403 h 557212"/>
                <a:gd name="connsiteX3" fmla="*/ 622300 w 3606800"/>
                <a:gd name="connsiteY3" fmla="*/ 334962 h 557212"/>
                <a:gd name="connsiteX4" fmla="*/ 854075 w 3606800"/>
                <a:gd name="connsiteY4" fmla="*/ 355929 h 557212"/>
                <a:gd name="connsiteX5" fmla="*/ 1154112 w 3606800"/>
                <a:gd name="connsiteY5" fmla="*/ 4 h 557212"/>
                <a:gd name="connsiteX6" fmla="*/ 1468438 w 3606800"/>
                <a:gd name="connsiteY6" fmla="*/ 488646 h 557212"/>
                <a:gd name="connsiteX7" fmla="*/ 2085975 w 3606800"/>
                <a:gd name="connsiteY7" fmla="*/ 517521 h 557212"/>
                <a:gd name="connsiteX8" fmla="*/ 2738438 w 3606800"/>
                <a:gd name="connsiteY8" fmla="*/ 493097 h 557212"/>
                <a:gd name="connsiteX9" fmla="*/ 3057525 w 3606800"/>
                <a:gd name="connsiteY9" fmla="*/ 4815 h 557212"/>
                <a:gd name="connsiteX10" fmla="*/ 3252788 w 3606800"/>
                <a:gd name="connsiteY10" fmla="*/ 376177 h 557212"/>
                <a:gd name="connsiteX11" fmla="*/ 3606800 w 3606800"/>
                <a:gd name="connsiteY11" fmla="*/ 557212 h 557212"/>
                <a:gd name="connsiteX0" fmla="*/ 27366 w 3634166"/>
                <a:gd name="connsiteY0" fmla="*/ 436562 h 557212"/>
                <a:gd name="connsiteX1" fmla="*/ 21016 w 3634166"/>
                <a:gd name="connsiteY1" fmla="*/ 439517 h 557212"/>
                <a:gd name="connsiteX2" fmla="*/ 328991 w 3634166"/>
                <a:gd name="connsiteY2" fmla="*/ 13011 h 557212"/>
                <a:gd name="connsiteX3" fmla="*/ 502029 w 3634166"/>
                <a:gd name="connsiteY3" fmla="*/ 439403 h 557212"/>
                <a:gd name="connsiteX4" fmla="*/ 649666 w 3634166"/>
                <a:gd name="connsiteY4" fmla="*/ 334962 h 557212"/>
                <a:gd name="connsiteX5" fmla="*/ 881441 w 3634166"/>
                <a:gd name="connsiteY5" fmla="*/ 355929 h 557212"/>
                <a:gd name="connsiteX6" fmla="*/ 1181478 w 3634166"/>
                <a:gd name="connsiteY6" fmla="*/ 4 h 557212"/>
                <a:gd name="connsiteX7" fmla="*/ 1495804 w 3634166"/>
                <a:gd name="connsiteY7" fmla="*/ 488646 h 557212"/>
                <a:gd name="connsiteX8" fmla="*/ 2113341 w 3634166"/>
                <a:gd name="connsiteY8" fmla="*/ 517521 h 557212"/>
                <a:gd name="connsiteX9" fmla="*/ 2765804 w 3634166"/>
                <a:gd name="connsiteY9" fmla="*/ 493097 h 557212"/>
                <a:gd name="connsiteX10" fmla="*/ 3084891 w 3634166"/>
                <a:gd name="connsiteY10" fmla="*/ 4815 h 557212"/>
                <a:gd name="connsiteX11" fmla="*/ 3280154 w 3634166"/>
                <a:gd name="connsiteY11" fmla="*/ 376177 h 557212"/>
                <a:gd name="connsiteX12" fmla="*/ 3634166 w 3634166"/>
                <a:gd name="connsiteY12" fmla="*/ 557212 h 557212"/>
                <a:gd name="connsiteX0" fmla="*/ 1766 w 3608566"/>
                <a:gd name="connsiteY0" fmla="*/ 436562 h 557212"/>
                <a:gd name="connsiteX1" fmla="*/ 39866 w 3608566"/>
                <a:gd name="connsiteY1" fmla="*/ 376668 h 557212"/>
                <a:gd name="connsiteX2" fmla="*/ 303391 w 3608566"/>
                <a:gd name="connsiteY2" fmla="*/ 13011 h 557212"/>
                <a:gd name="connsiteX3" fmla="*/ 476429 w 3608566"/>
                <a:gd name="connsiteY3" fmla="*/ 439403 h 557212"/>
                <a:gd name="connsiteX4" fmla="*/ 624066 w 3608566"/>
                <a:gd name="connsiteY4" fmla="*/ 334962 h 557212"/>
                <a:gd name="connsiteX5" fmla="*/ 855841 w 3608566"/>
                <a:gd name="connsiteY5" fmla="*/ 355929 h 557212"/>
                <a:gd name="connsiteX6" fmla="*/ 1155878 w 3608566"/>
                <a:gd name="connsiteY6" fmla="*/ 4 h 557212"/>
                <a:gd name="connsiteX7" fmla="*/ 1470204 w 3608566"/>
                <a:gd name="connsiteY7" fmla="*/ 488646 h 557212"/>
                <a:gd name="connsiteX8" fmla="*/ 2087741 w 3608566"/>
                <a:gd name="connsiteY8" fmla="*/ 517521 h 557212"/>
                <a:gd name="connsiteX9" fmla="*/ 2740204 w 3608566"/>
                <a:gd name="connsiteY9" fmla="*/ 493097 h 557212"/>
                <a:gd name="connsiteX10" fmla="*/ 3059291 w 3608566"/>
                <a:gd name="connsiteY10" fmla="*/ 4815 h 557212"/>
                <a:gd name="connsiteX11" fmla="*/ 3254554 w 3608566"/>
                <a:gd name="connsiteY11" fmla="*/ 376177 h 557212"/>
                <a:gd name="connsiteX12" fmla="*/ 3608566 w 3608566"/>
                <a:gd name="connsiteY12" fmla="*/ 557212 h 557212"/>
                <a:gd name="connsiteX0" fmla="*/ 2670 w 3606295"/>
                <a:gd name="connsiteY0" fmla="*/ 569244 h 569245"/>
                <a:gd name="connsiteX1" fmla="*/ 37595 w 3606295"/>
                <a:gd name="connsiteY1" fmla="*/ 376668 h 569245"/>
                <a:gd name="connsiteX2" fmla="*/ 301120 w 3606295"/>
                <a:gd name="connsiteY2" fmla="*/ 13011 h 569245"/>
                <a:gd name="connsiteX3" fmla="*/ 474158 w 3606295"/>
                <a:gd name="connsiteY3" fmla="*/ 439403 h 569245"/>
                <a:gd name="connsiteX4" fmla="*/ 621795 w 3606295"/>
                <a:gd name="connsiteY4" fmla="*/ 334962 h 569245"/>
                <a:gd name="connsiteX5" fmla="*/ 853570 w 3606295"/>
                <a:gd name="connsiteY5" fmla="*/ 355929 h 569245"/>
                <a:gd name="connsiteX6" fmla="*/ 1153607 w 3606295"/>
                <a:gd name="connsiteY6" fmla="*/ 4 h 569245"/>
                <a:gd name="connsiteX7" fmla="*/ 1467933 w 3606295"/>
                <a:gd name="connsiteY7" fmla="*/ 488646 h 569245"/>
                <a:gd name="connsiteX8" fmla="*/ 2085470 w 3606295"/>
                <a:gd name="connsiteY8" fmla="*/ 517521 h 569245"/>
                <a:gd name="connsiteX9" fmla="*/ 2737933 w 3606295"/>
                <a:gd name="connsiteY9" fmla="*/ 493097 h 569245"/>
                <a:gd name="connsiteX10" fmla="*/ 3057020 w 3606295"/>
                <a:gd name="connsiteY10" fmla="*/ 4815 h 569245"/>
                <a:gd name="connsiteX11" fmla="*/ 3252283 w 3606295"/>
                <a:gd name="connsiteY11" fmla="*/ 376177 h 569245"/>
                <a:gd name="connsiteX12" fmla="*/ 3606295 w 3606295"/>
                <a:gd name="connsiteY12" fmla="*/ 557212 h 569245"/>
                <a:gd name="connsiteX0" fmla="*/ 2670 w 3606295"/>
                <a:gd name="connsiteY0" fmla="*/ 527345 h 557212"/>
                <a:gd name="connsiteX1" fmla="*/ 37595 w 3606295"/>
                <a:gd name="connsiteY1" fmla="*/ 376668 h 557212"/>
                <a:gd name="connsiteX2" fmla="*/ 301120 w 3606295"/>
                <a:gd name="connsiteY2" fmla="*/ 13011 h 557212"/>
                <a:gd name="connsiteX3" fmla="*/ 474158 w 3606295"/>
                <a:gd name="connsiteY3" fmla="*/ 439403 h 557212"/>
                <a:gd name="connsiteX4" fmla="*/ 621795 w 3606295"/>
                <a:gd name="connsiteY4" fmla="*/ 334962 h 557212"/>
                <a:gd name="connsiteX5" fmla="*/ 853570 w 3606295"/>
                <a:gd name="connsiteY5" fmla="*/ 355929 h 557212"/>
                <a:gd name="connsiteX6" fmla="*/ 1153607 w 3606295"/>
                <a:gd name="connsiteY6" fmla="*/ 4 h 557212"/>
                <a:gd name="connsiteX7" fmla="*/ 1467933 w 3606295"/>
                <a:gd name="connsiteY7" fmla="*/ 488646 h 557212"/>
                <a:gd name="connsiteX8" fmla="*/ 2085470 w 3606295"/>
                <a:gd name="connsiteY8" fmla="*/ 517521 h 557212"/>
                <a:gd name="connsiteX9" fmla="*/ 2737933 w 3606295"/>
                <a:gd name="connsiteY9" fmla="*/ 493097 h 557212"/>
                <a:gd name="connsiteX10" fmla="*/ 3057020 w 3606295"/>
                <a:gd name="connsiteY10" fmla="*/ 4815 h 557212"/>
                <a:gd name="connsiteX11" fmla="*/ 3252283 w 3606295"/>
                <a:gd name="connsiteY11" fmla="*/ 376177 h 557212"/>
                <a:gd name="connsiteX12" fmla="*/ 3606295 w 3606295"/>
                <a:gd name="connsiteY12" fmla="*/ 557212 h 557212"/>
                <a:gd name="connsiteX0" fmla="*/ 1080 w 3611055"/>
                <a:gd name="connsiteY0" fmla="*/ 564589 h 564590"/>
                <a:gd name="connsiteX1" fmla="*/ 42355 w 3611055"/>
                <a:gd name="connsiteY1" fmla="*/ 376668 h 564590"/>
                <a:gd name="connsiteX2" fmla="*/ 305880 w 3611055"/>
                <a:gd name="connsiteY2" fmla="*/ 13011 h 564590"/>
                <a:gd name="connsiteX3" fmla="*/ 478918 w 3611055"/>
                <a:gd name="connsiteY3" fmla="*/ 439403 h 564590"/>
                <a:gd name="connsiteX4" fmla="*/ 626555 w 3611055"/>
                <a:gd name="connsiteY4" fmla="*/ 334962 h 564590"/>
                <a:gd name="connsiteX5" fmla="*/ 858330 w 3611055"/>
                <a:gd name="connsiteY5" fmla="*/ 355929 h 564590"/>
                <a:gd name="connsiteX6" fmla="*/ 1158367 w 3611055"/>
                <a:gd name="connsiteY6" fmla="*/ 4 h 564590"/>
                <a:gd name="connsiteX7" fmla="*/ 1472693 w 3611055"/>
                <a:gd name="connsiteY7" fmla="*/ 488646 h 564590"/>
                <a:gd name="connsiteX8" fmla="*/ 2090230 w 3611055"/>
                <a:gd name="connsiteY8" fmla="*/ 517521 h 564590"/>
                <a:gd name="connsiteX9" fmla="*/ 2742693 w 3611055"/>
                <a:gd name="connsiteY9" fmla="*/ 493097 h 564590"/>
                <a:gd name="connsiteX10" fmla="*/ 3061780 w 3611055"/>
                <a:gd name="connsiteY10" fmla="*/ 4815 h 564590"/>
                <a:gd name="connsiteX11" fmla="*/ 3257043 w 3611055"/>
                <a:gd name="connsiteY11" fmla="*/ 376177 h 564590"/>
                <a:gd name="connsiteX12" fmla="*/ 3611055 w 3611055"/>
                <a:gd name="connsiteY12" fmla="*/ 557212 h 564590"/>
                <a:gd name="connsiteX0" fmla="*/ 2670 w 3606295"/>
                <a:gd name="connsiteY0" fmla="*/ 550623 h 557212"/>
                <a:gd name="connsiteX1" fmla="*/ 37595 w 3606295"/>
                <a:gd name="connsiteY1" fmla="*/ 376668 h 557212"/>
                <a:gd name="connsiteX2" fmla="*/ 301120 w 3606295"/>
                <a:gd name="connsiteY2" fmla="*/ 13011 h 557212"/>
                <a:gd name="connsiteX3" fmla="*/ 474158 w 3606295"/>
                <a:gd name="connsiteY3" fmla="*/ 439403 h 557212"/>
                <a:gd name="connsiteX4" fmla="*/ 621795 w 3606295"/>
                <a:gd name="connsiteY4" fmla="*/ 334962 h 557212"/>
                <a:gd name="connsiteX5" fmla="*/ 853570 w 3606295"/>
                <a:gd name="connsiteY5" fmla="*/ 355929 h 557212"/>
                <a:gd name="connsiteX6" fmla="*/ 1153607 w 3606295"/>
                <a:gd name="connsiteY6" fmla="*/ 4 h 557212"/>
                <a:gd name="connsiteX7" fmla="*/ 1467933 w 3606295"/>
                <a:gd name="connsiteY7" fmla="*/ 488646 h 557212"/>
                <a:gd name="connsiteX8" fmla="*/ 2085470 w 3606295"/>
                <a:gd name="connsiteY8" fmla="*/ 517521 h 557212"/>
                <a:gd name="connsiteX9" fmla="*/ 2737933 w 3606295"/>
                <a:gd name="connsiteY9" fmla="*/ 493097 h 557212"/>
                <a:gd name="connsiteX10" fmla="*/ 3057020 w 3606295"/>
                <a:gd name="connsiteY10" fmla="*/ 4815 h 557212"/>
                <a:gd name="connsiteX11" fmla="*/ 3252283 w 3606295"/>
                <a:gd name="connsiteY11" fmla="*/ 376177 h 557212"/>
                <a:gd name="connsiteX12" fmla="*/ 3606295 w 3606295"/>
                <a:gd name="connsiteY12" fmla="*/ 557212 h 557212"/>
                <a:gd name="connsiteX0" fmla="*/ 3781 w 3604231"/>
                <a:gd name="connsiteY0" fmla="*/ 562262 h 562263"/>
                <a:gd name="connsiteX1" fmla="*/ 35531 w 3604231"/>
                <a:gd name="connsiteY1" fmla="*/ 376668 h 562263"/>
                <a:gd name="connsiteX2" fmla="*/ 299056 w 3604231"/>
                <a:gd name="connsiteY2" fmla="*/ 13011 h 562263"/>
                <a:gd name="connsiteX3" fmla="*/ 472094 w 3604231"/>
                <a:gd name="connsiteY3" fmla="*/ 439403 h 562263"/>
                <a:gd name="connsiteX4" fmla="*/ 619731 w 3604231"/>
                <a:gd name="connsiteY4" fmla="*/ 334962 h 562263"/>
                <a:gd name="connsiteX5" fmla="*/ 851506 w 3604231"/>
                <a:gd name="connsiteY5" fmla="*/ 355929 h 562263"/>
                <a:gd name="connsiteX6" fmla="*/ 1151543 w 3604231"/>
                <a:gd name="connsiteY6" fmla="*/ 4 h 562263"/>
                <a:gd name="connsiteX7" fmla="*/ 1465869 w 3604231"/>
                <a:gd name="connsiteY7" fmla="*/ 488646 h 562263"/>
                <a:gd name="connsiteX8" fmla="*/ 2083406 w 3604231"/>
                <a:gd name="connsiteY8" fmla="*/ 517521 h 562263"/>
                <a:gd name="connsiteX9" fmla="*/ 2735869 w 3604231"/>
                <a:gd name="connsiteY9" fmla="*/ 493097 h 562263"/>
                <a:gd name="connsiteX10" fmla="*/ 3054956 w 3604231"/>
                <a:gd name="connsiteY10" fmla="*/ 4815 h 562263"/>
                <a:gd name="connsiteX11" fmla="*/ 3250219 w 3604231"/>
                <a:gd name="connsiteY11" fmla="*/ 376177 h 562263"/>
                <a:gd name="connsiteX12" fmla="*/ 3604231 w 3604231"/>
                <a:gd name="connsiteY12" fmla="*/ 557212 h 562263"/>
                <a:gd name="connsiteX0" fmla="*/ 29837 w 3630287"/>
                <a:gd name="connsiteY0" fmla="*/ 562262 h 562264"/>
                <a:gd name="connsiteX1" fmla="*/ 20312 w 3630287"/>
                <a:gd name="connsiteY1" fmla="*/ 413912 h 562264"/>
                <a:gd name="connsiteX2" fmla="*/ 325112 w 3630287"/>
                <a:gd name="connsiteY2" fmla="*/ 13011 h 562264"/>
                <a:gd name="connsiteX3" fmla="*/ 498150 w 3630287"/>
                <a:gd name="connsiteY3" fmla="*/ 439403 h 562264"/>
                <a:gd name="connsiteX4" fmla="*/ 645787 w 3630287"/>
                <a:gd name="connsiteY4" fmla="*/ 334962 h 562264"/>
                <a:gd name="connsiteX5" fmla="*/ 877562 w 3630287"/>
                <a:gd name="connsiteY5" fmla="*/ 355929 h 562264"/>
                <a:gd name="connsiteX6" fmla="*/ 1177599 w 3630287"/>
                <a:gd name="connsiteY6" fmla="*/ 4 h 562264"/>
                <a:gd name="connsiteX7" fmla="*/ 1491925 w 3630287"/>
                <a:gd name="connsiteY7" fmla="*/ 488646 h 562264"/>
                <a:gd name="connsiteX8" fmla="*/ 2109462 w 3630287"/>
                <a:gd name="connsiteY8" fmla="*/ 517521 h 562264"/>
                <a:gd name="connsiteX9" fmla="*/ 2761925 w 3630287"/>
                <a:gd name="connsiteY9" fmla="*/ 493097 h 562264"/>
                <a:gd name="connsiteX10" fmla="*/ 3081012 w 3630287"/>
                <a:gd name="connsiteY10" fmla="*/ 4815 h 562264"/>
                <a:gd name="connsiteX11" fmla="*/ 3276275 w 3630287"/>
                <a:gd name="connsiteY11" fmla="*/ 376177 h 562264"/>
                <a:gd name="connsiteX12" fmla="*/ 3630287 w 3630287"/>
                <a:gd name="connsiteY12" fmla="*/ 557212 h 562264"/>
                <a:gd name="connsiteX0" fmla="*/ 9525 w 3609975"/>
                <a:gd name="connsiteY0" fmla="*/ 562262 h 562263"/>
                <a:gd name="connsiteX1" fmla="*/ 0 w 3609975"/>
                <a:gd name="connsiteY1" fmla="*/ 413912 h 562263"/>
                <a:gd name="connsiteX2" fmla="*/ 304800 w 3609975"/>
                <a:gd name="connsiteY2" fmla="*/ 13011 h 562263"/>
                <a:gd name="connsiteX3" fmla="*/ 477838 w 3609975"/>
                <a:gd name="connsiteY3" fmla="*/ 439403 h 562263"/>
                <a:gd name="connsiteX4" fmla="*/ 625475 w 3609975"/>
                <a:gd name="connsiteY4" fmla="*/ 334962 h 562263"/>
                <a:gd name="connsiteX5" fmla="*/ 857250 w 3609975"/>
                <a:gd name="connsiteY5" fmla="*/ 355929 h 562263"/>
                <a:gd name="connsiteX6" fmla="*/ 1157287 w 3609975"/>
                <a:gd name="connsiteY6" fmla="*/ 4 h 562263"/>
                <a:gd name="connsiteX7" fmla="*/ 1471613 w 3609975"/>
                <a:gd name="connsiteY7" fmla="*/ 488646 h 562263"/>
                <a:gd name="connsiteX8" fmla="*/ 2089150 w 3609975"/>
                <a:gd name="connsiteY8" fmla="*/ 517521 h 562263"/>
                <a:gd name="connsiteX9" fmla="*/ 2741613 w 3609975"/>
                <a:gd name="connsiteY9" fmla="*/ 493097 h 562263"/>
                <a:gd name="connsiteX10" fmla="*/ 3060700 w 3609975"/>
                <a:gd name="connsiteY10" fmla="*/ 4815 h 562263"/>
                <a:gd name="connsiteX11" fmla="*/ 3255963 w 3609975"/>
                <a:gd name="connsiteY11" fmla="*/ 376177 h 562263"/>
                <a:gd name="connsiteX12" fmla="*/ 3609975 w 3609975"/>
                <a:gd name="connsiteY12" fmla="*/ 557212 h 562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09975" h="562263">
                  <a:moveTo>
                    <a:pt x="9525" y="562262"/>
                  </a:moveTo>
                  <a:cubicBezTo>
                    <a:pt x="8467" y="562754"/>
                    <a:pt x="3704" y="442605"/>
                    <a:pt x="0" y="413912"/>
                  </a:cubicBezTo>
                  <a:cubicBezTo>
                    <a:pt x="50271" y="343320"/>
                    <a:pt x="225160" y="8763"/>
                    <a:pt x="304800" y="13011"/>
                  </a:cubicBezTo>
                  <a:cubicBezTo>
                    <a:pt x="384440" y="17259"/>
                    <a:pt x="405342" y="438120"/>
                    <a:pt x="477838" y="439403"/>
                  </a:cubicBezTo>
                  <a:cubicBezTo>
                    <a:pt x="550334" y="440686"/>
                    <a:pt x="562240" y="348874"/>
                    <a:pt x="625475" y="334962"/>
                  </a:cubicBezTo>
                  <a:cubicBezTo>
                    <a:pt x="688710" y="321050"/>
                    <a:pt x="768615" y="411755"/>
                    <a:pt x="857250" y="355929"/>
                  </a:cubicBezTo>
                  <a:cubicBezTo>
                    <a:pt x="945885" y="300103"/>
                    <a:pt x="1045368" y="-1166"/>
                    <a:pt x="1157287" y="4"/>
                  </a:cubicBezTo>
                  <a:cubicBezTo>
                    <a:pt x="1269206" y="1174"/>
                    <a:pt x="1316303" y="402393"/>
                    <a:pt x="1471613" y="488646"/>
                  </a:cubicBezTo>
                  <a:cubicBezTo>
                    <a:pt x="1626924" y="574899"/>
                    <a:pt x="1877483" y="516779"/>
                    <a:pt x="2089150" y="517521"/>
                  </a:cubicBezTo>
                  <a:cubicBezTo>
                    <a:pt x="2300817" y="518263"/>
                    <a:pt x="2579688" y="578548"/>
                    <a:pt x="2741613" y="493097"/>
                  </a:cubicBezTo>
                  <a:cubicBezTo>
                    <a:pt x="2903538" y="407646"/>
                    <a:pt x="2974975" y="24302"/>
                    <a:pt x="3060700" y="4815"/>
                  </a:cubicBezTo>
                  <a:cubicBezTo>
                    <a:pt x="3146425" y="-14672"/>
                    <a:pt x="3192992" y="228245"/>
                    <a:pt x="3255963" y="376177"/>
                  </a:cubicBezTo>
                  <a:cubicBezTo>
                    <a:pt x="3318934" y="524109"/>
                    <a:pt x="3460750" y="544515"/>
                    <a:pt x="3609975" y="557212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307620" y="4330811"/>
              <a:ext cx="29482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entium Basic" panose="02000503060000020004" pitchFamily="2" charset="0"/>
                </a:rPr>
                <a:t>likelihood of correspondence</a:t>
              </a:r>
              <a:endParaRPr lang="de-CH" dirty="0">
                <a:latin typeface="Gentium Basic" panose="02000503060000020004" pitchFamily="2" charset="0"/>
              </a:endParaRPr>
            </a:p>
          </p:txBody>
        </p:sp>
      </p:grpSp>
      <p:cxnSp>
        <p:nvCxnSpPr>
          <p:cNvPr id="73" name="Straight Connector 72"/>
          <p:cNvCxnSpPr/>
          <p:nvPr/>
        </p:nvCxnSpPr>
        <p:spPr>
          <a:xfrm>
            <a:off x="7359241" y="3445230"/>
            <a:ext cx="0" cy="1939830"/>
          </a:xfrm>
          <a:prstGeom prst="lin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457281" y="3429960"/>
            <a:ext cx="0" cy="1939830"/>
          </a:xfrm>
          <a:prstGeom prst="lin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615180" y="3439127"/>
            <a:ext cx="0" cy="1939830"/>
          </a:xfrm>
          <a:prstGeom prst="lin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9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07407E-6 L -0.00117 -0.29098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1456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4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4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/>
      <p:bldP spid="12" grpId="0" animBg="1"/>
      <p:bldP spid="14" grpId="0"/>
      <p:bldP spid="15" grpId="0" animBg="1"/>
      <p:bldP spid="48" grpId="0"/>
      <p:bldP spid="45" grpId="0" animBg="1"/>
      <p:bldP spid="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524368" y="2707332"/>
            <a:ext cx="3600000" cy="1440000"/>
          </a:xfrm>
          <a:prstGeom prst="rect">
            <a:avLst/>
          </a:prstGeom>
        </p:spPr>
        <p:style>
          <a:lnRef idx="2">
            <a:schemeClr val="accent2"/>
          </a:lnRef>
          <a:fillRef idx="1002">
            <a:schemeClr val="lt2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Freeform 31"/>
          <p:cNvSpPr/>
          <p:nvPr/>
        </p:nvSpPr>
        <p:spPr>
          <a:xfrm>
            <a:off x="520743" y="3442899"/>
            <a:ext cx="3609975" cy="704433"/>
          </a:xfrm>
          <a:custGeom>
            <a:avLst/>
            <a:gdLst>
              <a:gd name="connsiteX0" fmla="*/ 0 w 3597275"/>
              <a:gd name="connsiteY0" fmla="*/ 1144701 h 1187485"/>
              <a:gd name="connsiteX1" fmla="*/ 479425 w 3597275"/>
              <a:gd name="connsiteY1" fmla="*/ 1141526 h 1187485"/>
              <a:gd name="connsiteX2" fmla="*/ 955675 w 3597275"/>
              <a:gd name="connsiteY2" fmla="*/ 674801 h 1187485"/>
              <a:gd name="connsiteX3" fmla="*/ 1200150 w 3597275"/>
              <a:gd name="connsiteY3" fmla="*/ 100126 h 1187485"/>
              <a:gd name="connsiteX4" fmla="*/ 1466850 w 3597275"/>
              <a:gd name="connsiteY4" fmla="*/ 55676 h 1187485"/>
              <a:gd name="connsiteX5" fmla="*/ 1730375 w 3597275"/>
              <a:gd name="connsiteY5" fmla="*/ 677976 h 1187485"/>
              <a:gd name="connsiteX6" fmla="*/ 2365375 w 3597275"/>
              <a:gd name="connsiteY6" fmla="*/ 998651 h 1187485"/>
              <a:gd name="connsiteX7" fmla="*/ 3597275 w 3597275"/>
              <a:gd name="connsiteY7" fmla="*/ 1170101 h 1187485"/>
              <a:gd name="connsiteX0" fmla="*/ 0 w 3597275"/>
              <a:gd name="connsiteY0" fmla="*/ 1144701 h 1170101"/>
              <a:gd name="connsiteX1" fmla="*/ 479425 w 3597275"/>
              <a:gd name="connsiteY1" fmla="*/ 1141526 h 1170101"/>
              <a:gd name="connsiteX2" fmla="*/ 955675 w 3597275"/>
              <a:gd name="connsiteY2" fmla="*/ 674801 h 1170101"/>
              <a:gd name="connsiteX3" fmla="*/ 1200150 w 3597275"/>
              <a:gd name="connsiteY3" fmla="*/ 100126 h 1170101"/>
              <a:gd name="connsiteX4" fmla="*/ 1466850 w 3597275"/>
              <a:gd name="connsiteY4" fmla="*/ 55676 h 1170101"/>
              <a:gd name="connsiteX5" fmla="*/ 1730375 w 3597275"/>
              <a:gd name="connsiteY5" fmla="*/ 677976 h 1170101"/>
              <a:gd name="connsiteX6" fmla="*/ 2365375 w 3597275"/>
              <a:gd name="connsiteY6" fmla="*/ 998651 h 1170101"/>
              <a:gd name="connsiteX7" fmla="*/ 3597275 w 3597275"/>
              <a:gd name="connsiteY7" fmla="*/ 1170101 h 1170101"/>
              <a:gd name="connsiteX0" fmla="*/ 0 w 3597275"/>
              <a:gd name="connsiteY0" fmla="*/ 1144701 h 1170101"/>
              <a:gd name="connsiteX1" fmla="*/ 469900 w 3597275"/>
              <a:gd name="connsiteY1" fmla="*/ 1093901 h 1170101"/>
              <a:gd name="connsiteX2" fmla="*/ 955675 w 3597275"/>
              <a:gd name="connsiteY2" fmla="*/ 674801 h 1170101"/>
              <a:gd name="connsiteX3" fmla="*/ 1200150 w 3597275"/>
              <a:gd name="connsiteY3" fmla="*/ 100126 h 1170101"/>
              <a:gd name="connsiteX4" fmla="*/ 1466850 w 3597275"/>
              <a:gd name="connsiteY4" fmla="*/ 55676 h 1170101"/>
              <a:gd name="connsiteX5" fmla="*/ 1730375 w 3597275"/>
              <a:gd name="connsiteY5" fmla="*/ 677976 h 1170101"/>
              <a:gd name="connsiteX6" fmla="*/ 2365375 w 3597275"/>
              <a:gd name="connsiteY6" fmla="*/ 998651 h 1170101"/>
              <a:gd name="connsiteX7" fmla="*/ 3597275 w 3597275"/>
              <a:gd name="connsiteY7" fmla="*/ 1170101 h 1170101"/>
              <a:gd name="connsiteX0" fmla="*/ 0 w 3597275"/>
              <a:gd name="connsiteY0" fmla="*/ 1176451 h 1191215"/>
              <a:gd name="connsiteX1" fmla="*/ 469900 w 3597275"/>
              <a:gd name="connsiteY1" fmla="*/ 1093901 h 1191215"/>
              <a:gd name="connsiteX2" fmla="*/ 955675 w 3597275"/>
              <a:gd name="connsiteY2" fmla="*/ 674801 h 1191215"/>
              <a:gd name="connsiteX3" fmla="*/ 1200150 w 3597275"/>
              <a:gd name="connsiteY3" fmla="*/ 100126 h 1191215"/>
              <a:gd name="connsiteX4" fmla="*/ 1466850 w 3597275"/>
              <a:gd name="connsiteY4" fmla="*/ 55676 h 1191215"/>
              <a:gd name="connsiteX5" fmla="*/ 1730375 w 3597275"/>
              <a:gd name="connsiteY5" fmla="*/ 677976 h 1191215"/>
              <a:gd name="connsiteX6" fmla="*/ 2365375 w 3597275"/>
              <a:gd name="connsiteY6" fmla="*/ 998651 h 1191215"/>
              <a:gd name="connsiteX7" fmla="*/ 3597275 w 3597275"/>
              <a:gd name="connsiteY7" fmla="*/ 1170101 h 1191215"/>
              <a:gd name="connsiteX0" fmla="*/ 0 w 3597275"/>
              <a:gd name="connsiteY0" fmla="*/ 1176451 h 1176451"/>
              <a:gd name="connsiteX1" fmla="*/ 469900 w 3597275"/>
              <a:gd name="connsiteY1" fmla="*/ 1093901 h 1176451"/>
              <a:gd name="connsiteX2" fmla="*/ 955675 w 3597275"/>
              <a:gd name="connsiteY2" fmla="*/ 674801 h 1176451"/>
              <a:gd name="connsiteX3" fmla="*/ 1200150 w 3597275"/>
              <a:gd name="connsiteY3" fmla="*/ 100126 h 1176451"/>
              <a:gd name="connsiteX4" fmla="*/ 1466850 w 3597275"/>
              <a:gd name="connsiteY4" fmla="*/ 55676 h 1176451"/>
              <a:gd name="connsiteX5" fmla="*/ 1730375 w 3597275"/>
              <a:gd name="connsiteY5" fmla="*/ 677976 h 1176451"/>
              <a:gd name="connsiteX6" fmla="*/ 2365375 w 3597275"/>
              <a:gd name="connsiteY6" fmla="*/ 998651 h 1176451"/>
              <a:gd name="connsiteX7" fmla="*/ 3597275 w 3597275"/>
              <a:gd name="connsiteY7" fmla="*/ 1170101 h 1176451"/>
              <a:gd name="connsiteX0" fmla="*/ 0 w 3597275"/>
              <a:gd name="connsiteY0" fmla="*/ 1176451 h 1176451"/>
              <a:gd name="connsiteX1" fmla="*/ 469900 w 3597275"/>
              <a:gd name="connsiteY1" fmla="*/ 1093901 h 1176451"/>
              <a:gd name="connsiteX2" fmla="*/ 955675 w 3597275"/>
              <a:gd name="connsiteY2" fmla="*/ 674801 h 1176451"/>
              <a:gd name="connsiteX3" fmla="*/ 1200150 w 3597275"/>
              <a:gd name="connsiteY3" fmla="*/ 100126 h 1176451"/>
              <a:gd name="connsiteX4" fmla="*/ 1466850 w 3597275"/>
              <a:gd name="connsiteY4" fmla="*/ 55676 h 1176451"/>
              <a:gd name="connsiteX5" fmla="*/ 1730375 w 3597275"/>
              <a:gd name="connsiteY5" fmla="*/ 677976 h 1176451"/>
              <a:gd name="connsiteX6" fmla="*/ 2365375 w 3597275"/>
              <a:gd name="connsiteY6" fmla="*/ 998651 h 1176451"/>
              <a:gd name="connsiteX7" fmla="*/ 3597275 w 3597275"/>
              <a:gd name="connsiteY7" fmla="*/ 1170101 h 1176451"/>
              <a:gd name="connsiteX0" fmla="*/ 0 w 3597275"/>
              <a:gd name="connsiteY0" fmla="*/ 1176451 h 1176451"/>
              <a:gd name="connsiteX1" fmla="*/ 469900 w 3597275"/>
              <a:gd name="connsiteY1" fmla="*/ 1093901 h 1176451"/>
              <a:gd name="connsiteX2" fmla="*/ 955675 w 3597275"/>
              <a:gd name="connsiteY2" fmla="*/ 674801 h 1176451"/>
              <a:gd name="connsiteX3" fmla="*/ 1200150 w 3597275"/>
              <a:gd name="connsiteY3" fmla="*/ 100126 h 1176451"/>
              <a:gd name="connsiteX4" fmla="*/ 1466850 w 3597275"/>
              <a:gd name="connsiteY4" fmla="*/ 55676 h 1176451"/>
              <a:gd name="connsiteX5" fmla="*/ 1730375 w 3597275"/>
              <a:gd name="connsiteY5" fmla="*/ 677976 h 1176451"/>
              <a:gd name="connsiteX6" fmla="*/ 2254250 w 3597275"/>
              <a:gd name="connsiteY6" fmla="*/ 1036751 h 1176451"/>
              <a:gd name="connsiteX7" fmla="*/ 3597275 w 3597275"/>
              <a:gd name="connsiteY7" fmla="*/ 1170101 h 1176451"/>
              <a:gd name="connsiteX0" fmla="*/ 0 w 3603625"/>
              <a:gd name="connsiteY0" fmla="*/ 1176451 h 1176451"/>
              <a:gd name="connsiteX1" fmla="*/ 469900 w 3603625"/>
              <a:gd name="connsiteY1" fmla="*/ 1093901 h 1176451"/>
              <a:gd name="connsiteX2" fmla="*/ 955675 w 3603625"/>
              <a:gd name="connsiteY2" fmla="*/ 674801 h 1176451"/>
              <a:gd name="connsiteX3" fmla="*/ 1200150 w 3603625"/>
              <a:gd name="connsiteY3" fmla="*/ 100126 h 1176451"/>
              <a:gd name="connsiteX4" fmla="*/ 1466850 w 3603625"/>
              <a:gd name="connsiteY4" fmla="*/ 55676 h 1176451"/>
              <a:gd name="connsiteX5" fmla="*/ 1730375 w 3603625"/>
              <a:gd name="connsiteY5" fmla="*/ 677976 h 1176451"/>
              <a:gd name="connsiteX6" fmla="*/ 2254250 w 3603625"/>
              <a:gd name="connsiteY6" fmla="*/ 1036751 h 1176451"/>
              <a:gd name="connsiteX7" fmla="*/ 3603625 w 3603625"/>
              <a:gd name="connsiteY7" fmla="*/ 1151051 h 1176451"/>
              <a:gd name="connsiteX0" fmla="*/ 0 w 3609975"/>
              <a:gd name="connsiteY0" fmla="*/ 1176451 h 1176451"/>
              <a:gd name="connsiteX1" fmla="*/ 469900 w 3609975"/>
              <a:gd name="connsiteY1" fmla="*/ 1093901 h 1176451"/>
              <a:gd name="connsiteX2" fmla="*/ 955675 w 3609975"/>
              <a:gd name="connsiteY2" fmla="*/ 674801 h 1176451"/>
              <a:gd name="connsiteX3" fmla="*/ 1200150 w 3609975"/>
              <a:gd name="connsiteY3" fmla="*/ 100126 h 1176451"/>
              <a:gd name="connsiteX4" fmla="*/ 1466850 w 3609975"/>
              <a:gd name="connsiteY4" fmla="*/ 55676 h 1176451"/>
              <a:gd name="connsiteX5" fmla="*/ 1730375 w 3609975"/>
              <a:gd name="connsiteY5" fmla="*/ 677976 h 1176451"/>
              <a:gd name="connsiteX6" fmla="*/ 2254250 w 3609975"/>
              <a:gd name="connsiteY6" fmla="*/ 1036751 h 1176451"/>
              <a:gd name="connsiteX7" fmla="*/ 3609975 w 3609975"/>
              <a:gd name="connsiteY7" fmla="*/ 1176451 h 1176451"/>
              <a:gd name="connsiteX0" fmla="*/ 0 w 3609975"/>
              <a:gd name="connsiteY0" fmla="*/ 1179504 h 1179504"/>
              <a:gd name="connsiteX1" fmla="*/ 469900 w 3609975"/>
              <a:gd name="connsiteY1" fmla="*/ 1096954 h 1179504"/>
              <a:gd name="connsiteX2" fmla="*/ 1034257 w 3609975"/>
              <a:gd name="connsiteY2" fmla="*/ 739766 h 1179504"/>
              <a:gd name="connsiteX3" fmla="*/ 1200150 w 3609975"/>
              <a:gd name="connsiteY3" fmla="*/ 103179 h 1179504"/>
              <a:gd name="connsiteX4" fmla="*/ 1466850 w 3609975"/>
              <a:gd name="connsiteY4" fmla="*/ 58729 h 1179504"/>
              <a:gd name="connsiteX5" fmla="*/ 1730375 w 3609975"/>
              <a:gd name="connsiteY5" fmla="*/ 681029 h 1179504"/>
              <a:gd name="connsiteX6" fmla="*/ 2254250 w 3609975"/>
              <a:gd name="connsiteY6" fmla="*/ 1039804 h 1179504"/>
              <a:gd name="connsiteX7" fmla="*/ 3609975 w 3609975"/>
              <a:gd name="connsiteY7" fmla="*/ 1179504 h 1179504"/>
              <a:gd name="connsiteX0" fmla="*/ 0 w 3609975"/>
              <a:gd name="connsiteY0" fmla="*/ 1184932 h 1184932"/>
              <a:gd name="connsiteX1" fmla="*/ 469900 w 3609975"/>
              <a:gd name="connsiteY1" fmla="*/ 1102382 h 1184932"/>
              <a:gd name="connsiteX2" fmla="*/ 1034257 w 3609975"/>
              <a:gd name="connsiteY2" fmla="*/ 745194 h 1184932"/>
              <a:gd name="connsiteX3" fmla="*/ 1200150 w 3609975"/>
              <a:gd name="connsiteY3" fmla="*/ 108607 h 1184932"/>
              <a:gd name="connsiteX4" fmla="*/ 1466850 w 3609975"/>
              <a:gd name="connsiteY4" fmla="*/ 64157 h 1184932"/>
              <a:gd name="connsiteX5" fmla="*/ 1632744 w 3609975"/>
              <a:gd name="connsiteY5" fmla="*/ 762657 h 1184932"/>
              <a:gd name="connsiteX6" fmla="*/ 2254250 w 3609975"/>
              <a:gd name="connsiteY6" fmla="*/ 1045232 h 1184932"/>
              <a:gd name="connsiteX7" fmla="*/ 3609975 w 3609975"/>
              <a:gd name="connsiteY7" fmla="*/ 1184932 h 1184932"/>
              <a:gd name="connsiteX0" fmla="*/ 0 w 3609975"/>
              <a:gd name="connsiteY0" fmla="*/ 1185614 h 1185614"/>
              <a:gd name="connsiteX1" fmla="*/ 469900 w 3609975"/>
              <a:gd name="connsiteY1" fmla="*/ 1103064 h 1185614"/>
              <a:gd name="connsiteX2" fmla="*/ 1034257 w 3609975"/>
              <a:gd name="connsiteY2" fmla="*/ 745876 h 1185614"/>
              <a:gd name="connsiteX3" fmla="*/ 1200150 w 3609975"/>
              <a:gd name="connsiteY3" fmla="*/ 109289 h 1185614"/>
              <a:gd name="connsiteX4" fmla="*/ 1466850 w 3609975"/>
              <a:gd name="connsiteY4" fmla="*/ 64839 h 1185614"/>
              <a:gd name="connsiteX5" fmla="*/ 1635126 w 3609975"/>
              <a:gd name="connsiteY5" fmla="*/ 772864 h 1185614"/>
              <a:gd name="connsiteX6" fmla="*/ 2254250 w 3609975"/>
              <a:gd name="connsiteY6" fmla="*/ 1045914 h 1185614"/>
              <a:gd name="connsiteX7" fmla="*/ 3609975 w 3609975"/>
              <a:gd name="connsiteY7" fmla="*/ 1185614 h 1185614"/>
              <a:gd name="connsiteX0" fmla="*/ 0 w 3609975"/>
              <a:gd name="connsiteY0" fmla="*/ 1164101 h 1164101"/>
              <a:gd name="connsiteX1" fmla="*/ 469900 w 3609975"/>
              <a:gd name="connsiteY1" fmla="*/ 1081551 h 1164101"/>
              <a:gd name="connsiteX2" fmla="*/ 1034257 w 3609975"/>
              <a:gd name="connsiteY2" fmla="*/ 724363 h 1164101"/>
              <a:gd name="connsiteX3" fmla="*/ 1200150 w 3609975"/>
              <a:gd name="connsiteY3" fmla="*/ 87776 h 1164101"/>
              <a:gd name="connsiteX4" fmla="*/ 1452562 w 3609975"/>
              <a:gd name="connsiteY4" fmla="*/ 76664 h 1164101"/>
              <a:gd name="connsiteX5" fmla="*/ 1635126 w 3609975"/>
              <a:gd name="connsiteY5" fmla="*/ 751351 h 1164101"/>
              <a:gd name="connsiteX6" fmla="*/ 2254250 w 3609975"/>
              <a:gd name="connsiteY6" fmla="*/ 1024401 h 1164101"/>
              <a:gd name="connsiteX7" fmla="*/ 3609975 w 3609975"/>
              <a:gd name="connsiteY7" fmla="*/ 1164101 h 1164101"/>
              <a:gd name="connsiteX0" fmla="*/ 0 w 3609975"/>
              <a:gd name="connsiteY0" fmla="*/ 1166995 h 1166995"/>
              <a:gd name="connsiteX1" fmla="*/ 469900 w 3609975"/>
              <a:gd name="connsiteY1" fmla="*/ 1084445 h 1166995"/>
              <a:gd name="connsiteX2" fmla="*/ 1034257 w 3609975"/>
              <a:gd name="connsiteY2" fmla="*/ 727257 h 1166995"/>
              <a:gd name="connsiteX3" fmla="*/ 1200150 w 3609975"/>
              <a:gd name="connsiteY3" fmla="*/ 90670 h 1166995"/>
              <a:gd name="connsiteX4" fmla="*/ 1452562 w 3609975"/>
              <a:gd name="connsiteY4" fmla="*/ 74795 h 1166995"/>
              <a:gd name="connsiteX5" fmla="*/ 1635126 w 3609975"/>
              <a:gd name="connsiteY5" fmla="*/ 754245 h 1166995"/>
              <a:gd name="connsiteX6" fmla="*/ 2254250 w 3609975"/>
              <a:gd name="connsiteY6" fmla="*/ 1027295 h 1166995"/>
              <a:gd name="connsiteX7" fmla="*/ 3609975 w 3609975"/>
              <a:gd name="connsiteY7" fmla="*/ 1166995 h 1166995"/>
              <a:gd name="connsiteX0" fmla="*/ 0 w 3609975"/>
              <a:gd name="connsiteY0" fmla="*/ 1166678 h 1166678"/>
              <a:gd name="connsiteX1" fmla="*/ 469900 w 3609975"/>
              <a:gd name="connsiteY1" fmla="*/ 1084128 h 1166678"/>
              <a:gd name="connsiteX2" fmla="*/ 1034257 w 3609975"/>
              <a:gd name="connsiteY2" fmla="*/ 726940 h 1166678"/>
              <a:gd name="connsiteX3" fmla="*/ 1200150 w 3609975"/>
              <a:gd name="connsiteY3" fmla="*/ 90353 h 1166678"/>
              <a:gd name="connsiteX4" fmla="*/ 1452562 w 3609975"/>
              <a:gd name="connsiteY4" fmla="*/ 74478 h 1166678"/>
              <a:gd name="connsiteX5" fmla="*/ 1749426 w 3609975"/>
              <a:gd name="connsiteY5" fmla="*/ 749166 h 1166678"/>
              <a:gd name="connsiteX6" fmla="*/ 2254250 w 3609975"/>
              <a:gd name="connsiteY6" fmla="*/ 1026978 h 1166678"/>
              <a:gd name="connsiteX7" fmla="*/ 3609975 w 3609975"/>
              <a:gd name="connsiteY7" fmla="*/ 1166678 h 1166678"/>
              <a:gd name="connsiteX0" fmla="*/ 0 w 3609975"/>
              <a:gd name="connsiteY0" fmla="*/ 1167409 h 1167409"/>
              <a:gd name="connsiteX1" fmla="*/ 469900 w 3609975"/>
              <a:gd name="connsiteY1" fmla="*/ 1084859 h 1167409"/>
              <a:gd name="connsiteX2" fmla="*/ 996157 w 3609975"/>
              <a:gd name="connsiteY2" fmla="*/ 740371 h 1167409"/>
              <a:gd name="connsiteX3" fmla="*/ 1200150 w 3609975"/>
              <a:gd name="connsiteY3" fmla="*/ 91084 h 1167409"/>
              <a:gd name="connsiteX4" fmla="*/ 1452562 w 3609975"/>
              <a:gd name="connsiteY4" fmla="*/ 75209 h 1167409"/>
              <a:gd name="connsiteX5" fmla="*/ 1749426 w 3609975"/>
              <a:gd name="connsiteY5" fmla="*/ 749897 h 1167409"/>
              <a:gd name="connsiteX6" fmla="*/ 2254250 w 3609975"/>
              <a:gd name="connsiteY6" fmla="*/ 1027709 h 1167409"/>
              <a:gd name="connsiteX7" fmla="*/ 3609975 w 3609975"/>
              <a:gd name="connsiteY7" fmla="*/ 1167409 h 1167409"/>
              <a:gd name="connsiteX0" fmla="*/ 0 w 3609975"/>
              <a:gd name="connsiteY0" fmla="*/ 1175941 h 1175941"/>
              <a:gd name="connsiteX1" fmla="*/ 469900 w 3609975"/>
              <a:gd name="connsiteY1" fmla="*/ 1093391 h 1175941"/>
              <a:gd name="connsiteX2" fmla="*/ 996157 w 3609975"/>
              <a:gd name="connsiteY2" fmla="*/ 748903 h 1175941"/>
              <a:gd name="connsiteX3" fmla="*/ 1225550 w 3609975"/>
              <a:gd name="connsiteY3" fmla="*/ 83741 h 1175941"/>
              <a:gd name="connsiteX4" fmla="*/ 1452562 w 3609975"/>
              <a:gd name="connsiteY4" fmla="*/ 83741 h 1175941"/>
              <a:gd name="connsiteX5" fmla="*/ 1749426 w 3609975"/>
              <a:gd name="connsiteY5" fmla="*/ 758429 h 1175941"/>
              <a:gd name="connsiteX6" fmla="*/ 2254250 w 3609975"/>
              <a:gd name="connsiteY6" fmla="*/ 1036241 h 1175941"/>
              <a:gd name="connsiteX7" fmla="*/ 3609975 w 3609975"/>
              <a:gd name="connsiteY7" fmla="*/ 1175941 h 1175941"/>
              <a:gd name="connsiteX0" fmla="*/ 0 w 3609975"/>
              <a:gd name="connsiteY0" fmla="*/ 1175941 h 1175941"/>
              <a:gd name="connsiteX1" fmla="*/ 469900 w 3609975"/>
              <a:gd name="connsiteY1" fmla="*/ 1093391 h 1175941"/>
              <a:gd name="connsiteX2" fmla="*/ 996157 w 3609975"/>
              <a:gd name="connsiteY2" fmla="*/ 748903 h 1175941"/>
              <a:gd name="connsiteX3" fmla="*/ 1225550 w 3609975"/>
              <a:gd name="connsiteY3" fmla="*/ 83741 h 1175941"/>
              <a:gd name="connsiteX4" fmla="*/ 1452562 w 3609975"/>
              <a:gd name="connsiteY4" fmla="*/ 83741 h 1175941"/>
              <a:gd name="connsiteX5" fmla="*/ 1749426 w 3609975"/>
              <a:gd name="connsiteY5" fmla="*/ 758429 h 1175941"/>
              <a:gd name="connsiteX6" fmla="*/ 1860506 w 3609975"/>
              <a:gd name="connsiteY6" fmla="*/ 877543 h 1175941"/>
              <a:gd name="connsiteX7" fmla="*/ 2254250 w 3609975"/>
              <a:gd name="connsiteY7" fmla="*/ 1036241 h 1175941"/>
              <a:gd name="connsiteX8" fmla="*/ 3609975 w 3609975"/>
              <a:gd name="connsiteY8" fmla="*/ 1175941 h 1175941"/>
              <a:gd name="connsiteX0" fmla="*/ 0 w 3609975"/>
              <a:gd name="connsiteY0" fmla="*/ 1175941 h 1175941"/>
              <a:gd name="connsiteX1" fmla="*/ 469900 w 3609975"/>
              <a:gd name="connsiteY1" fmla="*/ 1093391 h 1175941"/>
              <a:gd name="connsiteX2" fmla="*/ 996157 w 3609975"/>
              <a:gd name="connsiteY2" fmla="*/ 748903 h 1175941"/>
              <a:gd name="connsiteX3" fmla="*/ 1225550 w 3609975"/>
              <a:gd name="connsiteY3" fmla="*/ 83741 h 1175941"/>
              <a:gd name="connsiteX4" fmla="*/ 1452562 w 3609975"/>
              <a:gd name="connsiteY4" fmla="*/ 83741 h 1175941"/>
              <a:gd name="connsiteX5" fmla="*/ 1749426 w 3609975"/>
              <a:gd name="connsiteY5" fmla="*/ 758429 h 1175941"/>
              <a:gd name="connsiteX6" fmla="*/ 2028781 w 3609975"/>
              <a:gd name="connsiteY6" fmla="*/ 760068 h 1175941"/>
              <a:gd name="connsiteX7" fmla="*/ 2254250 w 3609975"/>
              <a:gd name="connsiteY7" fmla="*/ 1036241 h 1175941"/>
              <a:gd name="connsiteX8" fmla="*/ 3609975 w 3609975"/>
              <a:gd name="connsiteY8" fmla="*/ 1175941 h 1175941"/>
              <a:gd name="connsiteX0" fmla="*/ 0 w 3609975"/>
              <a:gd name="connsiteY0" fmla="*/ 1175941 h 1175941"/>
              <a:gd name="connsiteX1" fmla="*/ 469900 w 3609975"/>
              <a:gd name="connsiteY1" fmla="*/ 1093391 h 1175941"/>
              <a:gd name="connsiteX2" fmla="*/ 996157 w 3609975"/>
              <a:gd name="connsiteY2" fmla="*/ 748903 h 1175941"/>
              <a:gd name="connsiteX3" fmla="*/ 1225550 w 3609975"/>
              <a:gd name="connsiteY3" fmla="*/ 83741 h 1175941"/>
              <a:gd name="connsiteX4" fmla="*/ 1452562 w 3609975"/>
              <a:gd name="connsiteY4" fmla="*/ 83741 h 1175941"/>
              <a:gd name="connsiteX5" fmla="*/ 1749426 w 3609975"/>
              <a:gd name="connsiteY5" fmla="*/ 758429 h 1175941"/>
              <a:gd name="connsiteX6" fmla="*/ 2028781 w 3609975"/>
              <a:gd name="connsiteY6" fmla="*/ 760068 h 1175941"/>
              <a:gd name="connsiteX7" fmla="*/ 2254250 w 3609975"/>
              <a:gd name="connsiteY7" fmla="*/ 1036241 h 1175941"/>
              <a:gd name="connsiteX8" fmla="*/ 3609975 w 3609975"/>
              <a:gd name="connsiteY8" fmla="*/ 1175941 h 1175941"/>
              <a:gd name="connsiteX0" fmla="*/ 0 w 3609975"/>
              <a:gd name="connsiteY0" fmla="*/ 1184697 h 1184697"/>
              <a:gd name="connsiteX1" fmla="*/ 469900 w 3609975"/>
              <a:gd name="connsiteY1" fmla="*/ 1102147 h 1184697"/>
              <a:gd name="connsiteX2" fmla="*/ 996157 w 3609975"/>
              <a:gd name="connsiteY2" fmla="*/ 757659 h 1184697"/>
              <a:gd name="connsiteX3" fmla="*/ 1225550 w 3609975"/>
              <a:gd name="connsiteY3" fmla="*/ 92497 h 1184697"/>
              <a:gd name="connsiteX4" fmla="*/ 1452562 w 3609975"/>
              <a:gd name="connsiteY4" fmla="*/ 92497 h 1184697"/>
              <a:gd name="connsiteX5" fmla="*/ 1752601 w 3609975"/>
              <a:gd name="connsiteY5" fmla="*/ 903710 h 1184697"/>
              <a:gd name="connsiteX6" fmla="*/ 2028781 w 3609975"/>
              <a:gd name="connsiteY6" fmla="*/ 768824 h 1184697"/>
              <a:gd name="connsiteX7" fmla="*/ 2254250 w 3609975"/>
              <a:gd name="connsiteY7" fmla="*/ 1044997 h 1184697"/>
              <a:gd name="connsiteX8" fmla="*/ 3609975 w 3609975"/>
              <a:gd name="connsiteY8" fmla="*/ 1184697 h 1184697"/>
              <a:gd name="connsiteX0" fmla="*/ 0 w 3609975"/>
              <a:gd name="connsiteY0" fmla="*/ 1184697 h 1184697"/>
              <a:gd name="connsiteX1" fmla="*/ 469900 w 3609975"/>
              <a:gd name="connsiteY1" fmla="*/ 1102147 h 1184697"/>
              <a:gd name="connsiteX2" fmla="*/ 996157 w 3609975"/>
              <a:gd name="connsiteY2" fmla="*/ 757659 h 1184697"/>
              <a:gd name="connsiteX3" fmla="*/ 1225550 w 3609975"/>
              <a:gd name="connsiteY3" fmla="*/ 92497 h 1184697"/>
              <a:gd name="connsiteX4" fmla="*/ 1452562 w 3609975"/>
              <a:gd name="connsiteY4" fmla="*/ 92497 h 1184697"/>
              <a:gd name="connsiteX5" fmla="*/ 1752601 w 3609975"/>
              <a:gd name="connsiteY5" fmla="*/ 903710 h 1184697"/>
              <a:gd name="connsiteX6" fmla="*/ 2028781 w 3609975"/>
              <a:gd name="connsiteY6" fmla="*/ 768824 h 1184697"/>
              <a:gd name="connsiteX7" fmla="*/ 2254250 w 3609975"/>
              <a:gd name="connsiteY7" fmla="*/ 1044997 h 1184697"/>
              <a:gd name="connsiteX8" fmla="*/ 3609975 w 3609975"/>
              <a:gd name="connsiteY8" fmla="*/ 1184697 h 1184697"/>
              <a:gd name="connsiteX0" fmla="*/ 0 w 3609975"/>
              <a:gd name="connsiteY0" fmla="*/ 1184697 h 1184697"/>
              <a:gd name="connsiteX1" fmla="*/ 469900 w 3609975"/>
              <a:gd name="connsiteY1" fmla="*/ 1102147 h 1184697"/>
              <a:gd name="connsiteX2" fmla="*/ 996157 w 3609975"/>
              <a:gd name="connsiteY2" fmla="*/ 757659 h 1184697"/>
              <a:gd name="connsiteX3" fmla="*/ 1225550 w 3609975"/>
              <a:gd name="connsiteY3" fmla="*/ 92497 h 1184697"/>
              <a:gd name="connsiteX4" fmla="*/ 1452562 w 3609975"/>
              <a:gd name="connsiteY4" fmla="*/ 92497 h 1184697"/>
              <a:gd name="connsiteX5" fmla="*/ 1752601 w 3609975"/>
              <a:gd name="connsiteY5" fmla="*/ 903710 h 1184697"/>
              <a:gd name="connsiteX6" fmla="*/ 2028781 w 3609975"/>
              <a:gd name="connsiteY6" fmla="*/ 768824 h 1184697"/>
              <a:gd name="connsiteX7" fmla="*/ 2254250 w 3609975"/>
              <a:gd name="connsiteY7" fmla="*/ 1044997 h 1184697"/>
              <a:gd name="connsiteX8" fmla="*/ 3609975 w 3609975"/>
              <a:gd name="connsiteY8" fmla="*/ 1184697 h 1184697"/>
              <a:gd name="connsiteX0" fmla="*/ 0 w 3609975"/>
              <a:gd name="connsiteY0" fmla="*/ 1184697 h 1184697"/>
              <a:gd name="connsiteX1" fmla="*/ 469900 w 3609975"/>
              <a:gd name="connsiteY1" fmla="*/ 1102147 h 1184697"/>
              <a:gd name="connsiteX2" fmla="*/ 996157 w 3609975"/>
              <a:gd name="connsiteY2" fmla="*/ 757659 h 1184697"/>
              <a:gd name="connsiteX3" fmla="*/ 1225550 w 3609975"/>
              <a:gd name="connsiteY3" fmla="*/ 92497 h 1184697"/>
              <a:gd name="connsiteX4" fmla="*/ 1452562 w 3609975"/>
              <a:gd name="connsiteY4" fmla="*/ 92497 h 1184697"/>
              <a:gd name="connsiteX5" fmla="*/ 1752601 w 3609975"/>
              <a:gd name="connsiteY5" fmla="*/ 903710 h 1184697"/>
              <a:gd name="connsiteX6" fmla="*/ 2028781 w 3609975"/>
              <a:gd name="connsiteY6" fmla="*/ 768824 h 1184697"/>
              <a:gd name="connsiteX7" fmla="*/ 2409825 w 3609975"/>
              <a:gd name="connsiteY7" fmla="*/ 1064047 h 1184697"/>
              <a:gd name="connsiteX8" fmla="*/ 3609975 w 3609975"/>
              <a:gd name="connsiteY8" fmla="*/ 1184697 h 1184697"/>
              <a:gd name="connsiteX0" fmla="*/ 0 w 3609975"/>
              <a:gd name="connsiteY0" fmla="*/ 1184697 h 1184697"/>
              <a:gd name="connsiteX1" fmla="*/ 298450 w 3609975"/>
              <a:gd name="connsiteY1" fmla="*/ 1105322 h 1184697"/>
              <a:gd name="connsiteX2" fmla="*/ 996157 w 3609975"/>
              <a:gd name="connsiteY2" fmla="*/ 757659 h 1184697"/>
              <a:gd name="connsiteX3" fmla="*/ 1225550 w 3609975"/>
              <a:gd name="connsiteY3" fmla="*/ 92497 h 1184697"/>
              <a:gd name="connsiteX4" fmla="*/ 1452562 w 3609975"/>
              <a:gd name="connsiteY4" fmla="*/ 92497 h 1184697"/>
              <a:gd name="connsiteX5" fmla="*/ 1752601 w 3609975"/>
              <a:gd name="connsiteY5" fmla="*/ 903710 h 1184697"/>
              <a:gd name="connsiteX6" fmla="*/ 2028781 w 3609975"/>
              <a:gd name="connsiteY6" fmla="*/ 768824 h 1184697"/>
              <a:gd name="connsiteX7" fmla="*/ 2409825 w 3609975"/>
              <a:gd name="connsiteY7" fmla="*/ 1064047 h 1184697"/>
              <a:gd name="connsiteX8" fmla="*/ 3609975 w 3609975"/>
              <a:gd name="connsiteY8" fmla="*/ 1184697 h 1184697"/>
              <a:gd name="connsiteX0" fmla="*/ 0 w 3609975"/>
              <a:gd name="connsiteY0" fmla="*/ 1188318 h 1188318"/>
              <a:gd name="connsiteX1" fmla="*/ 298450 w 3609975"/>
              <a:gd name="connsiteY1" fmla="*/ 1108943 h 1188318"/>
              <a:gd name="connsiteX2" fmla="*/ 767557 w 3609975"/>
              <a:gd name="connsiteY2" fmla="*/ 821605 h 1188318"/>
              <a:gd name="connsiteX3" fmla="*/ 1225550 w 3609975"/>
              <a:gd name="connsiteY3" fmla="*/ 96118 h 1188318"/>
              <a:gd name="connsiteX4" fmla="*/ 1452562 w 3609975"/>
              <a:gd name="connsiteY4" fmla="*/ 96118 h 1188318"/>
              <a:gd name="connsiteX5" fmla="*/ 1752601 w 3609975"/>
              <a:gd name="connsiteY5" fmla="*/ 907331 h 1188318"/>
              <a:gd name="connsiteX6" fmla="*/ 2028781 w 3609975"/>
              <a:gd name="connsiteY6" fmla="*/ 772445 h 1188318"/>
              <a:gd name="connsiteX7" fmla="*/ 2409825 w 3609975"/>
              <a:gd name="connsiteY7" fmla="*/ 1067668 h 1188318"/>
              <a:gd name="connsiteX8" fmla="*/ 3609975 w 3609975"/>
              <a:gd name="connsiteY8" fmla="*/ 1188318 h 1188318"/>
              <a:gd name="connsiteX0" fmla="*/ 0 w 3609975"/>
              <a:gd name="connsiteY0" fmla="*/ 1100694 h 1100694"/>
              <a:gd name="connsiteX1" fmla="*/ 298450 w 3609975"/>
              <a:gd name="connsiteY1" fmla="*/ 1021319 h 1100694"/>
              <a:gd name="connsiteX2" fmla="*/ 767557 w 3609975"/>
              <a:gd name="connsiteY2" fmla="*/ 733981 h 1100694"/>
              <a:gd name="connsiteX3" fmla="*/ 1238250 w 3609975"/>
              <a:gd name="connsiteY3" fmla="*/ 414894 h 1100694"/>
              <a:gd name="connsiteX4" fmla="*/ 1452562 w 3609975"/>
              <a:gd name="connsiteY4" fmla="*/ 8494 h 1100694"/>
              <a:gd name="connsiteX5" fmla="*/ 1752601 w 3609975"/>
              <a:gd name="connsiteY5" fmla="*/ 819707 h 1100694"/>
              <a:gd name="connsiteX6" fmla="*/ 2028781 w 3609975"/>
              <a:gd name="connsiteY6" fmla="*/ 684821 h 1100694"/>
              <a:gd name="connsiteX7" fmla="*/ 2409825 w 3609975"/>
              <a:gd name="connsiteY7" fmla="*/ 980044 h 1100694"/>
              <a:gd name="connsiteX8" fmla="*/ 3609975 w 3609975"/>
              <a:gd name="connsiteY8" fmla="*/ 1100694 h 1100694"/>
              <a:gd name="connsiteX0" fmla="*/ 0 w 3609975"/>
              <a:gd name="connsiteY0" fmla="*/ 750263 h 750263"/>
              <a:gd name="connsiteX1" fmla="*/ 298450 w 3609975"/>
              <a:gd name="connsiteY1" fmla="*/ 670888 h 750263"/>
              <a:gd name="connsiteX2" fmla="*/ 767557 w 3609975"/>
              <a:gd name="connsiteY2" fmla="*/ 383550 h 750263"/>
              <a:gd name="connsiteX3" fmla="*/ 1238250 w 3609975"/>
              <a:gd name="connsiteY3" fmla="*/ 64463 h 750263"/>
              <a:gd name="connsiteX4" fmla="*/ 1604962 w 3609975"/>
              <a:gd name="connsiteY4" fmla="*/ 35888 h 750263"/>
              <a:gd name="connsiteX5" fmla="*/ 1752601 w 3609975"/>
              <a:gd name="connsiteY5" fmla="*/ 469276 h 750263"/>
              <a:gd name="connsiteX6" fmla="*/ 2028781 w 3609975"/>
              <a:gd name="connsiteY6" fmla="*/ 334390 h 750263"/>
              <a:gd name="connsiteX7" fmla="*/ 2409825 w 3609975"/>
              <a:gd name="connsiteY7" fmla="*/ 629613 h 750263"/>
              <a:gd name="connsiteX8" fmla="*/ 3609975 w 3609975"/>
              <a:gd name="connsiteY8" fmla="*/ 750263 h 750263"/>
              <a:gd name="connsiteX0" fmla="*/ 0 w 3609975"/>
              <a:gd name="connsiteY0" fmla="*/ 750263 h 750263"/>
              <a:gd name="connsiteX1" fmla="*/ 206375 w 3609975"/>
              <a:gd name="connsiteY1" fmla="*/ 677238 h 750263"/>
              <a:gd name="connsiteX2" fmla="*/ 767557 w 3609975"/>
              <a:gd name="connsiteY2" fmla="*/ 383550 h 750263"/>
              <a:gd name="connsiteX3" fmla="*/ 1238250 w 3609975"/>
              <a:gd name="connsiteY3" fmla="*/ 64463 h 750263"/>
              <a:gd name="connsiteX4" fmla="*/ 1604962 w 3609975"/>
              <a:gd name="connsiteY4" fmla="*/ 35888 h 750263"/>
              <a:gd name="connsiteX5" fmla="*/ 1752601 w 3609975"/>
              <a:gd name="connsiteY5" fmla="*/ 469276 h 750263"/>
              <a:gd name="connsiteX6" fmla="*/ 2028781 w 3609975"/>
              <a:gd name="connsiteY6" fmla="*/ 334390 h 750263"/>
              <a:gd name="connsiteX7" fmla="*/ 2409825 w 3609975"/>
              <a:gd name="connsiteY7" fmla="*/ 629613 h 750263"/>
              <a:gd name="connsiteX8" fmla="*/ 3609975 w 3609975"/>
              <a:gd name="connsiteY8" fmla="*/ 750263 h 750263"/>
              <a:gd name="connsiteX0" fmla="*/ 0 w 3609975"/>
              <a:gd name="connsiteY0" fmla="*/ 739180 h 739180"/>
              <a:gd name="connsiteX1" fmla="*/ 206375 w 3609975"/>
              <a:gd name="connsiteY1" fmla="*/ 666155 h 739180"/>
              <a:gd name="connsiteX2" fmla="*/ 767557 w 3609975"/>
              <a:gd name="connsiteY2" fmla="*/ 372467 h 739180"/>
              <a:gd name="connsiteX3" fmla="*/ 1238250 w 3609975"/>
              <a:gd name="connsiteY3" fmla="*/ 53380 h 739180"/>
              <a:gd name="connsiteX4" fmla="*/ 1604962 w 3609975"/>
              <a:gd name="connsiteY4" fmla="*/ 24805 h 739180"/>
              <a:gd name="connsiteX5" fmla="*/ 1758951 w 3609975"/>
              <a:gd name="connsiteY5" fmla="*/ 305793 h 739180"/>
              <a:gd name="connsiteX6" fmla="*/ 2028781 w 3609975"/>
              <a:gd name="connsiteY6" fmla="*/ 323307 h 739180"/>
              <a:gd name="connsiteX7" fmla="*/ 2409825 w 3609975"/>
              <a:gd name="connsiteY7" fmla="*/ 618530 h 739180"/>
              <a:gd name="connsiteX8" fmla="*/ 3609975 w 3609975"/>
              <a:gd name="connsiteY8" fmla="*/ 739180 h 739180"/>
              <a:gd name="connsiteX0" fmla="*/ 0 w 3609975"/>
              <a:gd name="connsiteY0" fmla="*/ 739180 h 739180"/>
              <a:gd name="connsiteX1" fmla="*/ 206375 w 3609975"/>
              <a:gd name="connsiteY1" fmla="*/ 666155 h 739180"/>
              <a:gd name="connsiteX2" fmla="*/ 767557 w 3609975"/>
              <a:gd name="connsiteY2" fmla="*/ 372467 h 739180"/>
              <a:gd name="connsiteX3" fmla="*/ 1238250 w 3609975"/>
              <a:gd name="connsiteY3" fmla="*/ 53380 h 739180"/>
              <a:gd name="connsiteX4" fmla="*/ 1604962 w 3609975"/>
              <a:gd name="connsiteY4" fmla="*/ 24805 h 739180"/>
              <a:gd name="connsiteX5" fmla="*/ 1758951 w 3609975"/>
              <a:gd name="connsiteY5" fmla="*/ 305793 h 739180"/>
              <a:gd name="connsiteX6" fmla="*/ 2085931 w 3609975"/>
              <a:gd name="connsiteY6" fmla="*/ 370932 h 739180"/>
              <a:gd name="connsiteX7" fmla="*/ 2409825 w 3609975"/>
              <a:gd name="connsiteY7" fmla="*/ 618530 h 739180"/>
              <a:gd name="connsiteX8" fmla="*/ 3609975 w 3609975"/>
              <a:gd name="connsiteY8" fmla="*/ 739180 h 739180"/>
              <a:gd name="connsiteX0" fmla="*/ 0 w 3609975"/>
              <a:gd name="connsiteY0" fmla="*/ 742625 h 742625"/>
              <a:gd name="connsiteX1" fmla="*/ 206375 w 3609975"/>
              <a:gd name="connsiteY1" fmla="*/ 669600 h 742625"/>
              <a:gd name="connsiteX2" fmla="*/ 767557 w 3609975"/>
              <a:gd name="connsiteY2" fmla="*/ 375912 h 742625"/>
              <a:gd name="connsiteX3" fmla="*/ 1238250 w 3609975"/>
              <a:gd name="connsiteY3" fmla="*/ 56825 h 742625"/>
              <a:gd name="connsiteX4" fmla="*/ 1604962 w 3609975"/>
              <a:gd name="connsiteY4" fmla="*/ 28250 h 742625"/>
              <a:gd name="connsiteX5" fmla="*/ 1809751 w 3609975"/>
              <a:gd name="connsiteY5" fmla="*/ 356863 h 742625"/>
              <a:gd name="connsiteX6" fmla="*/ 2085931 w 3609975"/>
              <a:gd name="connsiteY6" fmla="*/ 374377 h 742625"/>
              <a:gd name="connsiteX7" fmla="*/ 2409825 w 3609975"/>
              <a:gd name="connsiteY7" fmla="*/ 621975 h 742625"/>
              <a:gd name="connsiteX8" fmla="*/ 3609975 w 3609975"/>
              <a:gd name="connsiteY8" fmla="*/ 742625 h 742625"/>
              <a:gd name="connsiteX0" fmla="*/ 0 w 3609975"/>
              <a:gd name="connsiteY0" fmla="*/ 706826 h 706826"/>
              <a:gd name="connsiteX1" fmla="*/ 206375 w 3609975"/>
              <a:gd name="connsiteY1" fmla="*/ 633801 h 706826"/>
              <a:gd name="connsiteX2" fmla="*/ 767557 w 3609975"/>
              <a:gd name="connsiteY2" fmla="*/ 340113 h 706826"/>
              <a:gd name="connsiteX3" fmla="*/ 1238250 w 3609975"/>
              <a:gd name="connsiteY3" fmla="*/ 21026 h 706826"/>
              <a:gd name="connsiteX4" fmla="*/ 1579562 w 3609975"/>
              <a:gd name="connsiteY4" fmla="*/ 62301 h 706826"/>
              <a:gd name="connsiteX5" fmla="*/ 1809751 w 3609975"/>
              <a:gd name="connsiteY5" fmla="*/ 321064 h 706826"/>
              <a:gd name="connsiteX6" fmla="*/ 2085931 w 3609975"/>
              <a:gd name="connsiteY6" fmla="*/ 338578 h 706826"/>
              <a:gd name="connsiteX7" fmla="*/ 2409825 w 3609975"/>
              <a:gd name="connsiteY7" fmla="*/ 586176 h 706826"/>
              <a:gd name="connsiteX8" fmla="*/ 3609975 w 3609975"/>
              <a:gd name="connsiteY8" fmla="*/ 706826 h 706826"/>
              <a:gd name="connsiteX0" fmla="*/ 0 w 3609975"/>
              <a:gd name="connsiteY0" fmla="*/ 706826 h 706826"/>
              <a:gd name="connsiteX1" fmla="*/ 206375 w 3609975"/>
              <a:gd name="connsiteY1" fmla="*/ 633801 h 706826"/>
              <a:gd name="connsiteX2" fmla="*/ 767557 w 3609975"/>
              <a:gd name="connsiteY2" fmla="*/ 340113 h 706826"/>
              <a:gd name="connsiteX3" fmla="*/ 1238250 w 3609975"/>
              <a:gd name="connsiteY3" fmla="*/ 21026 h 706826"/>
              <a:gd name="connsiteX4" fmla="*/ 1579562 w 3609975"/>
              <a:gd name="connsiteY4" fmla="*/ 62301 h 706826"/>
              <a:gd name="connsiteX5" fmla="*/ 1809751 w 3609975"/>
              <a:gd name="connsiteY5" fmla="*/ 321064 h 706826"/>
              <a:gd name="connsiteX6" fmla="*/ 2085931 w 3609975"/>
              <a:gd name="connsiteY6" fmla="*/ 338578 h 706826"/>
              <a:gd name="connsiteX7" fmla="*/ 2492375 w 3609975"/>
              <a:gd name="connsiteY7" fmla="*/ 487751 h 706826"/>
              <a:gd name="connsiteX8" fmla="*/ 3609975 w 3609975"/>
              <a:gd name="connsiteY8" fmla="*/ 706826 h 706826"/>
              <a:gd name="connsiteX0" fmla="*/ 0 w 3609975"/>
              <a:gd name="connsiteY0" fmla="*/ 704674 h 704674"/>
              <a:gd name="connsiteX1" fmla="*/ 206375 w 3609975"/>
              <a:gd name="connsiteY1" fmla="*/ 631649 h 704674"/>
              <a:gd name="connsiteX2" fmla="*/ 767557 w 3609975"/>
              <a:gd name="connsiteY2" fmla="*/ 337961 h 704674"/>
              <a:gd name="connsiteX3" fmla="*/ 1238250 w 3609975"/>
              <a:gd name="connsiteY3" fmla="*/ 18874 h 704674"/>
              <a:gd name="connsiteX4" fmla="*/ 1579562 w 3609975"/>
              <a:gd name="connsiteY4" fmla="*/ 60149 h 704674"/>
              <a:gd name="connsiteX5" fmla="*/ 1803401 w 3609975"/>
              <a:gd name="connsiteY5" fmla="*/ 252237 h 704674"/>
              <a:gd name="connsiteX6" fmla="*/ 2085931 w 3609975"/>
              <a:gd name="connsiteY6" fmla="*/ 336426 h 704674"/>
              <a:gd name="connsiteX7" fmla="*/ 2492375 w 3609975"/>
              <a:gd name="connsiteY7" fmla="*/ 485599 h 704674"/>
              <a:gd name="connsiteX8" fmla="*/ 3609975 w 3609975"/>
              <a:gd name="connsiteY8" fmla="*/ 704674 h 704674"/>
              <a:gd name="connsiteX0" fmla="*/ 0 w 3609975"/>
              <a:gd name="connsiteY0" fmla="*/ 704674 h 704674"/>
              <a:gd name="connsiteX1" fmla="*/ 206375 w 3609975"/>
              <a:gd name="connsiteY1" fmla="*/ 631649 h 704674"/>
              <a:gd name="connsiteX2" fmla="*/ 767557 w 3609975"/>
              <a:gd name="connsiteY2" fmla="*/ 337961 h 704674"/>
              <a:gd name="connsiteX3" fmla="*/ 1238250 w 3609975"/>
              <a:gd name="connsiteY3" fmla="*/ 18874 h 704674"/>
              <a:gd name="connsiteX4" fmla="*/ 1579562 w 3609975"/>
              <a:gd name="connsiteY4" fmla="*/ 60149 h 704674"/>
              <a:gd name="connsiteX5" fmla="*/ 1803401 w 3609975"/>
              <a:gd name="connsiteY5" fmla="*/ 252237 h 704674"/>
              <a:gd name="connsiteX6" fmla="*/ 2165306 w 3609975"/>
              <a:gd name="connsiteY6" fmla="*/ 317376 h 704674"/>
              <a:gd name="connsiteX7" fmla="*/ 2492375 w 3609975"/>
              <a:gd name="connsiteY7" fmla="*/ 485599 h 704674"/>
              <a:gd name="connsiteX8" fmla="*/ 3609975 w 3609975"/>
              <a:gd name="connsiteY8" fmla="*/ 704674 h 704674"/>
              <a:gd name="connsiteX0" fmla="*/ 0 w 3609975"/>
              <a:gd name="connsiteY0" fmla="*/ 706825 h 706825"/>
              <a:gd name="connsiteX1" fmla="*/ 206375 w 3609975"/>
              <a:gd name="connsiteY1" fmla="*/ 633800 h 706825"/>
              <a:gd name="connsiteX2" fmla="*/ 767557 w 3609975"/>
              <a:gd name="connsiteY2" fmla="*/ 340112 h 706825"/>
              <a:gd name="connsiteX3" fmla="*/ 1238250 w 3609975"/>
              <a:gd name="connsiteY3" fmla="*/ 21025 h 706825"/>
              <a:gd name="connsiteX4" fmla="*/ 1579562 w 3609975"/>
              <a:gd name="connsiteY4" fmla="*/ 62300 h 706825"/>
              <a:gd name="connsiteX5" fmla="*/ 1806576 w 3609975"/>
              <a:gd name="connsiteY5" fmla="*/ 321063 h 706825"/>
              <a:gd name="connsiteX6" fmla="*/ 2165306 w 3609975"/>
              <a:gd name="connsiteY6" fmla="*/ 319527 h 706825"/>
              <a:gd name="connsiteX7" fmla="*/ 2492375 w 3609975"/>
              <a:gd name="connsiteY7" fmla="*/ 487750 h 706825"/>
              <a:gd name="connsiteX8" fmla="*/ 3609975 w 3609975"/>
              <a:gd name="connsiteY8" fmla="*/ 706825 h 706825"/>
              <a:gd name="connsiteX0" fmla="*/ 0 w 3609975"/>
              <a:gd name="connsiteY0" fmla="*/ 706825 h 706825"/>
              <a:gd name="connsiteX1" fmla="*/ 206375 w 3609975"/>
              <a:gd name="connsiteY1" fmla="*/ 633800 h 706825"/>
              <a:gd name="connsiteX2" fmla="*/ 767557 w 3609975"/>
              <a:gd name="connsiteY2" fmla="*/ 340112 h 706825"/>
              <a:gd name="connsiteX3" fmla="*/ 1238250 w 3609975"/>
              <a:gd name="connsiteY3" fmla="*/ 21025 h 706825"/>
              <a:gd name="connsiteX4" fmla="*/ 1579562 w 3609975"/>
              <a:gd name="connsiteY4" fmla="*/ 62300 h 706825"/>
              <a:gd name="connsiteX5" fmla="*/ 1806576 w 3609975"/>
              <a:gd name="connsiteY5" fmla="*/ 321063 h 706825"/>
              <a:gd name="connsiteX6" fmla="*/ 2165306 w 3609975"/>
              <a:gd name="connsiteY6" fmla="*/ 319527 h 706825"/>
              <a:gd name="connsiteX7" fmla="*/ 2609850 w 3609975"/>
              <a:gd name="connsiteY7" fmla="*/ 471875 h 706825"/>
              <a:gd name="connsiteX8" fmla="*/ 3609975 w 3609975"/>
              <a:gd name="connsiteY8" fmla="*/ 706825 h 706825"/>
              <a:gd name="connsiteX0" fmla="*/ 0 w 3609975"/>
              <a:gd name="connsiteY0" fmla="*/ 706825 h 706825"/>
              <a:gd name="connsiteX1" fmla="*/ 206375 w 3609975"/>
              <a:gd name="connsiteY1" fmla="*/ 633800 h 706825"/>
              <a:gd name="connsiteX2" fmla="*/ 767557 w 3609975"/>
              <a:gd name="connsiteY2" fmla="*/ 340112 h 706825"/>
              <a:gd name="connsiteX3" fmla="*/ 1238250 w 3609975"/>
              <a:gd name="connsiteY3" fmla="*/ 21025 h 706825"/>
              <a:gd name="connsiteX4" fmla="*/ 1579562 w 3609975"/>
              <a:gd name="connsiteY4" fmla="*/ 62300 h 706825"/>
              <a:gd name="connsiteX5" fmla="*/ 1806576 w 3609975"/>
              <a:gd name="connsiteY5" fmla="*/ 321063 h 706825"/>
              <a:gd name="connsiteX6" fmla="*/ 2165306 w 3609975"/>
              <a:gd name="connsiteY6" fmla="*/ 319527 h 706825"/>
              <a:gd name="connsiteX7" fmla="*/ 2609850 w 3609975"/>
              <a:gd name="connsiteY7" fmla="*/ 471875 h 706825"/>
              <a:gd name="connsiteX8" fmla="*/ 3609975 w 3609975"/>
              <a:gd name="connsiteY8" fmla="*/ 706825 h 706825"/>
              <a:gd name="connsiteX0" fmla="*/ 0 w 3609975"/>
              <a:gd name="connsiteY0" fmla="*/ 706825 h 706825"/>
              <a:gd name="connsiteX1" fmla="*/ 206375 w 3609975"/>
              <a:gd name="connsiteY1" fmla="*/ 633800 h 706825"/>
              <a:gd name="connsiteX2" fmla="*/ 767557 w 3609975"/>
              <a:gd name="connsiteY2" fmla="*/ 340112 h 706825"/>
              <a:gd name="connsiteX3" fmla="*/ 1238250 w 3609975"/>
              <a:gd name="connsiteY3" fmla="*/ 21025 h 706825"/>
              <a:gd name="connsiteX4" fmla="*/ 1579562 w 3609975"/>
              <a:gd name="connsiteY4" fmla="*/ 62300 h 706825"/>
              <a:gd name="connsiteX5" fmla="*/ 1806576 w 3609975"/>
              <a:gd name="connsiteY5" fmla="*/ 321063 h 706825"/>
              <a:gd name="connsiteX6" fmla="*/ 2165306 w 3609975"/>
              <a:gd name="connsiteY6" fmla="*/ 319527 h 706825"/>
              <a:gd name="connsiteX7" fmla="*/ 2609850 w 3609975"/>
              <a:gd name="connsiteY7" fmla="*/ 471875 h 706825"/>
              <a:gd name="connsiteX8" fmla="*/ 3609975 w 3609975"/>
              <a:gd name="connsiteY8" fmla="*/ 706825 h 706825"/>
              <a:gd name="connsiteX0" fmla="*/ 0 w 3609975"/>
              <a:gd name="connsiteY0" fmla="*/ 706825 h 706825"/>
              <a:gd name="connsiteX1" fmla="*/ 206375 w 3609975"/>
              <a:gd name="connsiteY1" fmla="*/ 633800 h 706825"/>
              <a:gd name="connsiteX2" fmla="*/ 767557 w 3609975"/>
              <a:gd name="connsiteY2" fmla="*/ 340112 h 706825"/>
              <a:gd name="connsiteX3" fmla="*/ 1238250 w 3609975"/>
              <a:gd name="connsiteY3" fmla="*/ 21025 h 706825"/>
              <a:gd name="connsiteX4" fmla="*/ 1579562 w 3609975"/>
              <a:gd name="connsiteY4" fmla="*/ 62300 h 706825"/>
              <a:gd name="connsiteX5" fmla="*/ 1806576 w 3609975"/>
              <a:gd name="connsiteY5" fmla="*/ 321063 h 706825"/>
              <a:gd name="connsiteX6" fmla="*/ 2165306 w 3609975"/>
              <a:gd name="connsiteY6" fmla="*/ 319527 h 706825"/>
              <a:gd name="connsiteX7" fmla="*/ 2609850 w 3609975"/>
              <a:gd name="connsiteY7" fmla="*/ 471875 h 706825"/>
              <a:gd name="connsiteX8" fmla="*/ 3609975 w 3609975"/>
              <a:gd name="connsiteY8" fmla="*/ 706825 h 706825"/>
              <a:gd name="connsiteX0" fmla="*/ 0 w 3609975"/>
              <a:gd name="connsiteY0" fmla="*/ 706716 h 706716"/>
              <a:gd name="connsiteX1" fmla="*/ 206375 w 3609975"/>
              <a:gd name="connsiteY1" fmla="*/ 633691 h 706716"/>
              <a:gd name="connsiteX2" fmla="*/ 767557 w 3609975"/>
              <a:gd name="connsiteY2" fmla="*/ 340003 h 706716"/>
              <a:gd name="connsiteX3" fmla="*/ 1238250 w 3609975"/>
              <a:gd name="connsiteY3" fmla="*/ 20916 h 706716"/>
              <a:gd name="connsiteX4" fmla="*/ 1579562 w 3609975"/>
              <a:gd name="connsiteY4" fmla="*/ 62191 h 706716"/>
              <a:gd name="connsiteX5" fmla="*/ 1857376 w 3609975"/>
              <a:gd name="connsiteY5" fmla="*/ 317779 h 706716"/>
              <a:gd name="connsiteX6" fmla="*/ 2165306 w 3609975"/>
              <a:gd name="connsiteY6" fmla="*/ 319418 h 706716"/>
              <a:gd name="connsiteX7" fmla="*/ 2609850 w 3609975"/>
              <a:gd name="connsiteY7" fmla="*/ 471766 h 706716"/>
              <a:gd name="connsiteX8" fmla="*/ 3609975 w 3609975"/>
              <a:gd name="connsiteY8" fmla="*/ 706716 h 706716"/>
              <a:gd name="connsiteX0" fmla="*/ 0 w 3609975"/>
              <a:gd name="connsiteY0" fmla="*/ 720661 h 720661"/>
              <a:gd name="connsiteX1" fmla="*/ 206375 w 3609975"/>
              <a:gd name="connsiteY1" fmla="*/ 647636 h 720661"/>
              <a:gd name="connsiteX2" fmla="*/ 767557 w 3609975"/>
              <a:gd name="connsiteY2" fmla="*/ 353948 h 720661"/>
              <a:gd name="connsiteX3" fmla="*/ 1238250 w 3609975"/>
              <a:gd name="connsiteY3" fmla="*/ 34861 h 720661"/>
              <a:gd name="connsiteX4" fmla="*/ 1579562 w 3609975"/>
              <a:gd name="connsiteY4" fmla="*/ 76136 h 720661"/>
              <a:gd name="connsiteX5" fmla="*/ 1857376 w 3609975"/>
              <a:gd name="connsiteY5" fmla="*/ 331724 h 720661"/>
              <a:gd name="connsiteX6" fmla="*/ 2165306 w 3609975"/>
              <a:gd name="connsiteY6" fmla="*/ 333363 h 720661"/>
              <a:gd name="connsiteX7" fmla="*/ 2609850 w 3609975"/>
              <a:gd name="connsiteY7" fmla="*/ 485711 h 720661"/>
              <a:gd name="connsiteX8" fmla="*/ 3609975 w 3609975"/>
              <a:gd name="connsiteY8" fmla="*/ 720661 h 720661"/>
              <a:gd name="connsiteX0" fmla="*/ 0 w 3609975"/>
              <a:gd name="connsiteY0" fmla="*/ 719155 h 719155"/>
              <a:gd name="connsiteX1" fmla="*/ 206375 w 3609975"/>
              <a:gd name="connsiteY1" fmla="*/ 646130 h 719155"/>
              <a:gd name="connsiteX2" fmla="*/ 669132 w 3609975"/>
              <a:gd name="connsiteY2" fmla="*/ 330217 h 719155"/>
              <a:gd name="connsiteX3" fmla="*/ 1238250 w 3609975"/>
              <a:gd name="connsiteY3" fmla="*/ 33355 h 719155"/>
              <a:gd name="connsiteX4" fmla="*/ 1579562 w 3609975"/>
              <a:gd name="connsiteY4" fmla="*/ 74630 h 719155"/>
              <a:gd name="connsiteX5" fmla="*/ 1857376 w 3609975"/>
              <a:gd name="connsiteY5" fmla="*/ 330218 h 719155"/>
              <a:gd name="connsiteX6" fmla="*/ 2165306 w 3609975"/>
              <a:gd name="connsiteY6" fmla="*/ 331857 h 719155"/>
              <a:gd name="connsiteX7" fmla="*/ 2609850 w 3609975"/>
              <a:gd name="connsiteY7" fmla="*/ 484205 h 719155"/>
              <a:gd name="connsiteX8" fmla="*/ 3609975 w 3609975"/>
              <a:gd name="connsiteY8" fmla="*/ 719155 h 719155"/>
              <a:gd name="connsiteX0" fmla="*/ 0 w 3609975"/>
              <a:gd name="connsiteY0" fmla="*/ 705741 h 705741"/>
              <a:gd name="connsiteX1" fmla="*/ 206375 w 3609975"/>
              <a:gd name="connsiteY1" fmla="*/ 632716 h 705741"/>
              <a:gd name="connsiteX2" fmla="*/ 669132 w 3609975"/>
              <a:gd name="connsiteY2" fmla="*/ 316803 h 705741"/>
              <a:gd name="connsiteX3" fmla="*/ 1238250 w 3609975"/>
              <a:gd name="connsiteY3" fmla="*/ 19941 h 705741"/>
              <a:gd name="connsiteX4" fmla="*/ 1579562 w 3609975"/>
              <a:gd name="connsiteY4" fmla="*/ 61216 h 705741"/>
              <a:gd name="connsiteX5" fmla="*/ 1908176 w 3609975"/>
              <a:gd name="connsiteY5" fmla="*/ 335854 h 705741"/>
              <a:gd name="connsiteX6" fmla="*/ 2165306 w 3609975"/>
              <a:gd name="connsiteY6" fmla="*/ 318443 h 705741"/>
              <a:gd name="connsiteX7" fmla="*/ 2609850 w 3609975"/>
              <a:gd name="connsiteY7" fmla="*/ 470791 h 705741"/>
              <a:gd name="connsiteX8" fmla="*/ 3609975 w 3609975"/>
              <a:gd name="connsiteY8" fmla="*/ 705741 h 705741"/>
              <a:gd name="connsiteX0" fmla="*/ 0 w 3609975"/>
              <a:gd name="connsiteY0" fmla="*/ 706438 h 706438"/>
              <a:gd name="connsiteX1" fmla="*/ 206375 w 3609975"/>
              <a:gd name="connsiteY1" fmla="*/ 633413 h 706438"/>
              <a:gd name="connsiteX2" fmla="*/ 669132 w 3609975"/>
              <a:gd name="connsiteY2" fmla="*/ 317500 h 706438"/>
              <a:gd name="connsiteX3" fmla="*/ 1238250 w 3609975"/>
              <a:gd name="connsiteY3" fmla="*/ 20638 h 706438"/>
              <a:gd name="connsiteX4" fmla="*/ 1579562 w 3609975"/>
              <a:gd name="connsiteY4" fmla="*/ 61913 h 706438"/>
              <a:gd name="connsiteX5" fmla="*/ 1879601 w 3609975"/>
              <a:gd name="connsiteY5" fmla="*/ 355601 h 706438"/>
              <a:gd name="connsiteX6" fmla="*/ 2165306 w 3609975"/>
              <a:gd name="connsiteY6" fmla="*/ 319140 h 706438"/>
              <a:gd name="connsiteX7" fmla="*/ 2609850 w 3609975"/>
              <a:gd name="connsiteY7" fmla="*/ 471488 h 706438"/>
              <a:gd name="connsiteX8" fmla="*/ 3609975 w 3609975"/>
              <a:gd name="connsiteY8" fmla="*/ 706438 h 706438"/>
              <a:gd name="connsiteX0" fmla="*/ 0 w 3609975"/>
              <a:gd name="connsiteY0" fmla="*/ 704433 h 704433"/>
              <a:gd name="connsiteX1" fmla="*/ 206375 w 3609975"/>
              <a:gd name="connsiteY1" fmla="*/ 631408 h 704433"/>
              <a:gd name="connsiteX2" fmla="*/ 669132 w 3609975"/>
              <a:gd name="connsiteY2" fmla="*/ 315495 h 704433"/>
              <a:gd name="connsiteX3" fmla="*/ 1238250 w 3609975"/>
              <a:gd name="connsiteY3" fmla="*/ 18633 h 704433"/>
              <a:gd name="connsiteX4" fmla="*/ 1579562 w 3609975"/>
              <a:gd name="connsiteY4" fmla="*/ 59908 h 704433"/>
              <a:gd name="connsiteX5" fmla="*/ 1873251 w 3609975"/>
              <a:gd name="connsiteY5" fmla="*/ 296446 h 704433"/>
              <a:gd name="connsiteX6" fmla="*/ 2165306 w 3609975"/>
              <a:gd name="connsiteY6" fmla="*/ 317135 h 704433"/>
              <a:gd name="connsiteX7" fmla="*/ 2609850 w 3609975"/>
              <a:gd name="connsiteY7" fmla="*/ 469483 h 704433"/>
              <a:gd name="connsiteX8" fmla="*/ 3609975 w 3609975"/>
              <a:gd name="connsiteY8" fmla="*/ 704433 h 704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09975" h="704433">
                <a:moveTo>
                  <a:pt x="0" y="704433"/>
                </a:moveTo>
                <a:cubicBezTo>
                  <a:pt x="163248" y="691204"/>
                  <a:pt x="94853" y="696231"/>
                  <a:pt x="206375" y="631408"/>
                </a:cubicBezTo>
                <a:cubicBezTo>
                  <a:pt x="317897" y="566585"/>
                  <a:pt x="497153" y="417624"/>
                  <a:pt x="669132" y="315495"/>
                </a:cubicBezTo>
                <a:cubicBezTo>
                  <a:pt x="841111" y="213366"/>
                  <a:pt x="1086512" y="61231"/>
                  <a:pt x="1238250" y="18633"/>
                </a:cubicBezTo>
                <a:cubicBezTo>
                  <a:pt x="1389988" y="-23965"/>
                  <a:pt x="1473729" y="13606"/>
                  <a:pt x="1579562" y="59908"/>
                </a:cubicBezTo>
                <a:cubicBezTo>
                  <a:pt x="1685395" y="106210"/>
                  <a:pt x="1775627" y="253575"/>
                  <a:pt x="1873251" y="296446"/>
                </a:cubicBezTo>
                <a:cubicBezTo>
                  <a:pt x="1970875" y="339317"/>
                  <a:pt x="2042540" y="288296"/>
                  <a:pt x="2165306" y="317135"/>
                </a:cubicBezTo>
                <a:cubicBezTo>
                  <a:pt x="2288073" y="345975"/>
                  <a:pt x="2356372" y="436683"/>
                  <a:pt x="2609850" y="469483"/>
                </a:cubicBezTo>
                <a:cubicBezTo>
                  <a:pt x="2863328" y="502283"/>
                  <a:pt x="3067050" y="606008"/>
                  <a:pt x="3609975" y="704433"/>
                </a:cubicBezTo>
              </a:path>
            </a:pathLst>
          </a:custGeom>
          <a:solidFill>
            <a:schemeClr val="accent2">
              <a:lumMod val="75000"/>
            </a:schemeClr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" name="TextBox 32"/>
          <p:cNvSpPr txBox="1"/>
          <p:nvPr/>
        </p:nvSpPr>
        <p:spPr>
          <a:xfrm>
            <a:off x="518018" y="2338000"/>
            <a:ext cx="272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ntium Basic" panose="02000503060000020004" pitchFamily="2" charset="0"/>
              </a:rPr>
              <a:t>possible destination points</a:t>
            </a:r>
            <a:endParaRPr lang="de-CH" dirty="0">
              <a:latin typeface="Gentium Basic" panose="02000503060000020004" pitchFamily="2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309277" y="2707332"/>
            <a:ext cx="3600000" cy="1440000"/>
          </a:xfrm>
          <a:prstGeom prst="rect">
            <a:avLst/>
          </a:prstGeom>
        </p:spPr>
        <p:style>
          <a:lnRef idx="2">
            <a:schemeClr val="accent5"/>
          </a:lnRef>
          <a:fillRef idx="1002">
            <a:schemeClr val="lt2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 dirty="0">
              <a:latin typeface="Gentium Basic" panose="02000503060000020004" pitchFamily="2" charset="0"/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4308475" y="3383045"/>
            <a:ext cx="3609975" cy="766916"/>
          </a:xfrm>
          <a:custGeom>
            <a:avLst/>
            <a:gdLst>
              <a:gd name="connsiteX0" fmla="*/ 0 w 3606800"/>
              <a:gd name="connsiteY0" fmla="*/ 444745 h 595387"/>
              <a:gd name="connsiteX1" fmla="*/ 273050 w 3606800"/>
              <a:gd name="connsiteY1" fmla="*/ 245 h 595387"/>
              <a:gd name="connsiteX2" fmla="*/ 412750 w 3606800"/>
              <a:gd name="connsiteY2" fmla="*/ 381245 h 595387"/>
              <a:gd name="connsiteX3" fmla="*/ 622300 w 3606800"/>
              <a:gd name="connsiteY3" fmla="*/ 343145 h 595387"/>
              <a:gd name="connsiteX4" fmla="*/ 882650 w 3606800"/>
              <a:gd name="connsiteY4" fmla="*/ 412995 h 595387"/>
              <a:gd name="connsiteX5" fmla="*/ 1073150 w 3606800"/>
              <a:gd name="connsiteY5" fmla="*/ 25645 h 595387"/>
              <a:gd name="connsiteX6" fmla="*/ 1225550 w 3606800"/>
              <a:gd name="connsiteY6" fmla="*/ 552695 h 595387"/>
              <a:gd name="connsiteX7" fmla="*/ 1981200 w 3606800"/>
              <a:gd name="connsiteY7" fmla="*/ 508245 h 595387"/>
              <a:gd name="connsiteX8" fmla="*/ 2857500 w 3606800"/>
              <a:gd name="connsiteY8" fmla="*/ 578095 h 595387"/>
              <a:gd name="connsiteX9" fmla="*/ 3181350 w 3606800"/>
              <a:gd name="connsiteY9" fmla="*/ 222495 h 595387"/>
              <a:gd name="connsiteX10" fmla="*/ 3390900 w 3606800"/>
              <a:gd name="connsiteY10" fmla="*/ 571745 h 595387"/>
              <a:gd name="connsiteX11" fmla="*/ 3606800 w 3606800"/>
              <a:gd name="connsiteY11" fmla="*/ 565395 h 595387"/>
              <a:gd name="connsiteX0" fmla="*/ 0 w 3606800"/>
              <a:gd name="connsiteY0" fmla="*/ 444745 h 595387"/>
              <a:gd name="connsiteX1" fmla="*/ 273050 w 3606800"/>
              <a:gd name="connsiteY1" fmla="*/ 245 h 595387"/>
              <a:gd name="connsiteX2" fmla="*/ 412750 w 3606800"/>
              <a:gd name="connsiteY2" fmla="*/ 381245 h 595387"/>
              <a:gd name="connsiteX3" fmla="*/ 622300 w 3606800"/>
              <a:gd name="connsiteY3" fmla="*/ 343145 h 595387"/>
              <a:gd name="connsiteX4" fmla="*/ 882650 w 3606800"/>
              <a:gd name="connsiteY4" fmla="*/ 412995 h 595387"/>
              <a:gd name="connsiteX5" fmla="*/ 1073150 w 3606800"/>
              <a:gd name="connsiteY5" fmla="*/ 25645 h 595387"/>
              <a:gd name="connsiteX6" fmla="*/ 1258888 w 3606800"/>
              <a:gd name="connsiteY6" fmla="*/ 524762 h 595387"/>
              <a:gd name="connsiteX7" fmla="*/ 1981200 w 3606800"/>
              <a:gd name="connsiteY7" fmla="*/ 508245 h 595387"/>
              <a:gd name="connsiteX8" fmla="*/ 2857500 w 3606800"/>
              <a:gd name="connsiteY8" fmla="*/ 578095 h 595387"/>
              <a:gd name="connsiteX9" fmla="*/ 3181350 w 3606800"/>
              <a:gd name="connsiteY9" fmla="*/ 222495 h 595387"/>
              <a:gd name="connsiteX10" fmla="*/ 3390900 w 3606800"/>
              <a:gd name="connsiteY10" fmla="*/ 571745 h 595387"/>
              <a:gd name="connsiteX11" fmla="*/ 3606800 w 3606800"/>
              <a:gd name="connsiteY11" fmla="*/ 565395 h 595387"/>
              <a:gd name="connsiteX0" fmla="*/ 0 w 3606800"/>
              <a:gd name="connsiteY0" fmla="*/ 444745 h 595387"/>
              <a:gd name="connsiteX1" fmla="*/ 273050 w 3606800"/>
              <a:gd name="connsiteY1" fmla="*/ 245 h 595387"/>
              <a:gd name="connsiteX2" fmla="*/ 412750 w 3606800"/>
              <a:gd name="connsiteY2" fmla="*/ 381245 h 595387"/>
              <a:gd name="connsiteX3" fmla="*/ 622300 w 3606800"/>
              <a:gd name="connsiteY3" fmla="*/ 343145 h 595387"/>
              <a:gd name="connsiteX4" fmla="*/ 882650 w 3606800"/>
              <a:gd name="connsiteY4" fmla="*/ 412995 h 595387"/>
              <a:gd name="connsiteX5" fmla="*/ 1073150 w 3606800"/>
              <a:gd name="connsiteY5" fmla="*/ 25645 h 595387"/>
              <a:gd name="connsiteX6" fmla="*/ 1258888 w 3606800"/>
              <a:gd name="connsiteY6" fmla="*/ 524762 h 595387"/>
              <a:gd name="connsiteX7" fmla="*/ 1981200 w 3606800"/>
              <a:gd name="connsiteY7" fmla="*/ 508245 h 595387"/>
              <a:gd name="connsiteX8" fmla="*/ 2890838 w 3606800"/>
              <a:gd name="connsiteY8" fmla="*/ 546671 h 595387"/>
              <a:gd name="connsiteX9" fmla="*/ 3181350 w 3606800"/>
              <a:gd name="connsiteY9" fmla="*/ 222495 h 595387"/>
              <a:gd name="connsiteX10" fmla="*/ 3390900 w 3606800"/>
              <a:gd name="connsiteY10" fmla="*/ 571745 h 595387"/>
              <a:gd name="connsiteX11" fmla="*/ 3606800 w 3606800"/>
              <a:gd name="connsiteY11" fmla="*/ 565395 h 595387"/>
              <a:gd name="connsiteX0" fmla="*/ 0 w 3606800"/>
              <a:gd name="connsiteY0" fmla="*/ 444745 h 595387"/>
              <a:gd name="connsiteX1" fmla="*/ 273050 w 3606800"/>
              <a:gd name="connsiteY1" fmla="*/ 245 h 595387"/>
              <a:gd name="connsiteX2" fmla="*/ 412750 w 3606800"/>
              <a:gd name="connsiteY2" fmla="*/ 381245 h 595387"/>
              <a:gd name="connsiteX3" fmla="*/ 622300 w 3606800"/>
              <a:gd name="connsiteY3" fmla="*/ 343145 h 595387"/>
              <a:gd name="connsiteX4" fmla="*/ 882650 w 3606800"/>
              <a:gd name="connsiteY4" fmla="*/ 412995 h 595387"/>
              <a:gd name="connsiteX5" fmla="*/ 1073150 w 3606800"/>
              <a:gd name="connsiteY5" fmla="*/ 25645 h 595387"/>
              <a:gd name="connsiteX6" fmla="*/ 1258888 w 3606800"/>
              <a:gd name="connsiteY6" fmla="*/ 524762 h 595387"/>
              <a:gd name="connsiteX7" fmla="*/ 1828800 w 3606800"/>
              <a:gd name="connsiteY7" fmla="*/ 532687 h 595387"/>
              <a:gd name="connsiteX8" fmla="*/ 2890838 w 3606800"/>
              <a:gd name="connsiteY8" fmla="*/ 546671 h 595387"/>
              <a:gd name="connsiteX9" fmla="*/ 3181350 w 3606800"/>
              <a:gd name="connsiteY9" fmla="*/ 222495 h 595387"/>
              <a:gd name="connsiteX10" fmla="*/ 3390900 w 3606800"/>
              <a:gd name="connsiteY10" fmla="*/ 571745 h 595387"/>
              <a:gd name="connsiteX11" fmla="*/ 3606800 w 3606800"/>
              <a:gd name="connsiteY11" fmla="*/ 565395 h 595387"/>
              <a:gd name="connsiteX0" fmla="*/ 0 w 3606800"/>
              <a:gd name="connsiteY0" fmla="*/ 444745 h 595387"/>
              <a:gd name="connsiteX1" fmla="*/ 273050 w 3606800"/>
              <a:gd name="connsiteY1" fmla="*/ 245 h 595387"/>
              <a:gd name="connsiteX2" fmla="*/ 412750 w 3606800"/>
              <a:gd name="connsiteY2" fmla="*/ 381245 h 595387"/>
              <a:gd name="connsiteX3" fmla="*/ 622300 w 3606800"/>
              <a:gd name="connsiteY3" fmla="*/ 343145 h 595387"/>
              <a:gd name="connsiteX4" fmla="*/ 882650 w 3606800"/>
              <a:gd name="connsiteY4" fmla="*/ 412995 h 595387"/>
              <a:gd name="connsiteX5" fmla="*/ 1073150 w 3606800"/>
              <a:gd name="connsiteY5" fmla="*/ 25645 h 595387"/>
              <a:gd name="connsiteX6" fmla="*/ 1258888 w 3606800"/>
              <a:gd name="connsiteY6" fmla="*/ 524762 h 595387"/>
              <a:gd name="connsiteX7" fmla="*/ 2085975 w 3606800"/>
              <a:gd name="connsiteY7" fmla="*/ 525704 h 595387"/>
              <a:gd name="connsiteX8" fmla="*/ 2890838 w 3606800"/>
              <a:gd name="connsiteY8" fmla="*/ 546671 h 595387"/>
              <a:gd name="connsiteX9" fmla="*/ 3181350 w 3606800"/>
              <a:gd name="connsiteY9" fmla="*/ 222495 h 595387"/>
              <a:gd name="connsiteX10" fmla="*/ 3390900 w 3606800"/>
              <a:gd name="connsiteY10" fmla="*/ 571745 h 595387"/>
              <a:gd name="connsiteX11" fmla="*/ 3606800 w 3606800"/>
              <a:gd name="connsiteY11" fmla="*/ 565395 h 595387"/>
              <a:gd name="connsiteX0" fmla="*/ 0 w 3606800"/>
              <a:gd name="connsiteY0" fmla="*/ 444745 h 565395"/>
              <a:gd name="connsiteX1" fmla="*/ 273050 w 3606800"/>
              <a:gd name="connsiteY1" fmla="*/ 245 h 565395"/>
              <a:gd name="connsiteX2" fmla="*/ 412750 w 3606800"/>
              <a:gd name="connsiteY2" fmla="*/ 381245 h 565395"/>
              <a:gd name="connsiteX3" fmla="*/ 622300 w 3606800"/>
              <a:gd name="connsiteY3" fmla="*/ 343145 h 565395"/>
              <a:gd name="connsiteX4" fmla="*/ 882650 w 3606800"/>
              <a:gd name="connsiteY4" fmla="*/ 412995 h 565395"/>
              <a:gd name="connsiteX5" fmla="*/ 1073150 w 3606800"/>
              <a:gd name="connsiteY5" fmla="*/ 25645 h 565395"/>
              <a:gd name="connsiteX6" fmla="*/ 1258888 w 3606800"/>
              <a:gd name="connsiteY6" fmla="*/ 524762 h 565395"/>
              <a:gd name="connsiteX7" fmla="*/ 2085975 w 3606800"/>
              <a:gd name="connsiteY7" fmla="*/ 525704 h 565395"/>
              <a:gd name="connsiteX8" fmla="*/ 2890838 w 3606800"/>
              <a:gd name="connsiteY8" fmla="*/ 546671 h 565395"/>
              <a:gd name="connsiteX9" fmla="*/ 3181350 w 3606800"/>
              <a:gd name="connsiteY9" fmla="*/ 222495 h 565395"/>
              <a:gd name="connsiteX10" fmla="*/ 3357563 w 3606800"/>
              <a:gd name="connsiteY10" fmla="*/ 512387 h 565395"/>
              <a:gd name="connsiteX11" fmla="*/ 3606800 w 3606800"/>
              <a:gd name="connsiteY11" fmla="*/ 565395 h 565395"/>
              <a:gd name="connsiteX0" fmla="*/ 0 w 3606800"/>
              <a:gd name="connsiteY0" fmla="*/ 444745 h 565395"/>
              <a:gd name="connsiteX1" fmla="*/ 273050 w 3606800"/>
              <a:gd name="connsiteY1" fmla="*/ 245 h 565395"/>
              <a:gd name="connsiteX2" fmla="*/ 412750 w 3606800"/>
              <a:gd name="connsiteY2" fmla="*/ 381245 h 565395"/>
              <a:gd name="connsiteX3" fmla="*/ 622300 w 3606800"/>
              <a:gd name="connsiteY3" fmla="*/ 343145 h 565395"/>
              <a:gd name="connsiteX4" fmla="*/ 854075 w 3606800"/>
              <a:gd name="connsiteY4" fmla="*/ 364112 h 565395"/>
              <a:gd name="connsiteX5" fmla="*/ 1073150 w 3606800"/>
              <a:gd name="connsiteY5" fmla="*/ 25645 h 565395"/>
              <a:gd name="connsiteX6" fmla="*/ 1258888 w 3606800"/>
              <a:gd name="connsiteY6" fmla="*/ 524762 h 565395"/>
              <a:gd name="connsiteX7" fmla="*/ 2085975 w 3606800"/>
              <a:gd name="connsiteY7" fmla="*/ 525704 h 565395"/>
              <a:gd name="connsiteX8" fmla="*/ 2890838 w 3606800"/>
              <a:gd name="connsiteY8" fmla="*/ 546671 h 565395"/>
              <a:gd name="connsiteX9" fmla="*/ 3181350 w 3606800"/>
              <a:gd name="connsiteY9" fmla="*/ 222495 h 565395"/>
              <a:gd name="connsiteX10" fmla="*/ 3357563 w 3606800"/>
              <a:gd name="connsiteY10" fmla="*/ 512387 h 565395"/>
              <a:gd name="connsiteX11" fmla="*/ 3606800 w 3606800"/>
              <a:gd name="connsiteY11" fmla="*/ 565395 h 565395"/>
              <a:gd name="connsiteX0" fmla="*/ 0 w 3606800"/>
              <a:gd name="connsiteY0" fmla="*/ 444501 h 565151"/>
              <a:gd name="connsiteX1" fmla="*/ 273050 w 3606800"/>
              <a:gd name="connsiteY1" fmla="*/ 1 h 565151"/>
              <a:gd name="connsiteX2" fmla="*/ 427038 w 3606800"/>
              <a:gd name="connsiteY2" fmla="*/ 443850 h 565151"/>
              <a:gd name="connsiteX3" fmla="*/ 622300 w 3606800"/>
              <a:gd name="connsiteY3" fmla="*/ 342901 h 565151"/>
              <a:gd name="connsiteX4" fmla="*/ 854075 w 3606800"/>
              <a:gd name="connsiteY4" fmla="*/ 363868 h 565151"/>
              <a:gd name="connsiteX5" fmla="*/ 1073150 w 3606800"/>
              <a:gd name="connsiteY5" fmla="*/ 25401 h 565151"/>
              <a:gd name="connsiteX6" fmla="*/ 1258888 w 3606800"/>
              <a:gd name="connsiteY6" fmla="*/ 524518 h 565151"/>
              <a:gd name="connsiteX7" fmla="*/ 2085975 w 3606800"/>
              <a:gd name="connsiteY7" fmla="*/ 525460 h 565151"/>
              <a:gd name="connsiteX8" fmla="*/ 2890838 w 3606800"/>
              <a:gd name="connsiteY8" fmla="*/ 546427 h 565151"/>
              <a:gd name="connsiteX9" fmla="*/ 3181350 w 3606800"/>
              <a:gd name="connsiteY9" fmla="*/ 222251 h 565151"/>
              <a:gd name="connsiteX10" fmla="*/ 3357563 w 3606800"/>
              <a:gd name="connsiteY10" fmla="*/ 512143 h 565151"/>
              <a:gd name="connsiteX11" fmla="*/ 3606800 w 3606800"/>
              <a:gd name="connsiteY11" fmla="*/ 565151 h 565151"/>
              <a:gd name="connsiteX0" fmla="*/ 0 w 3606800"/>
              <a:gd name="connsiteY0" fmla="*/ 441010 h 561660"/>
              <a:gd name="connsiteX1" fmla="*/ 320675 w 3606800"/>
              <a:gd name="connsiteY1" fmla="*/ 1 h 561660"/>
              <a:gd name="connsiteX2" fmla="*/ 427038 w 3606800"/>
              <a:gd name="connsiteY2" fmla="*/ 440359 h 561660"/>
              <a:gd name="connsiteX3" fmla="*/ 622300 w 3606800"/>
              <a:gd name="connsiteY3" fmla="*/ 339410 h 561660"/>
              <a:gd name="connsiteX4" fmla="*/ 854075 w 3606800"/>
              <a:gd name="connsiteY4" fmla="*/ 360377 h 561660"/>
              <a:gd name="connsiteX5" fmla="*/ 1073150 w 3606800"/>
              <a:gd name="connsiteY5" fmla="*/ 21910 h 561660"/>
              <a:gd name="connsiteX6" fmla="*/ 1258888 w 3606800"/>
              <a:gd name="connsiteY6" fmla="*/ 521027 h 561660"/>
              <a:gd name="connsiteX7" fmla="*/ 2085975 w 3606800"/>
              <a:gd name="connsiteY7" fmla="*/ 521969 h 561660"/>
              <a:gd name="connsiteX8" fmla="*/ 2890838 w 3606800"/>
              <a:gd name="connsiteY8" fmla="*/ 542936 h 561660"/>
              <a:gd name="connsiteX9" fmla="*/ 3181350 w 3606800"/>
              <a:gd name="connsiteY9" fmla="*/ 218760 h 561660"/>
              <a:gd name="connsiteX10" fmla="*/ 3357563 w 3606800"/>
              <a:gd name="connsiteY10" fmla="*/ 508652 h 561660"/>
              <a:gd name="connsiteX11" fmla="*/ 3606800 w 3606800"/>
              <a:gd name="connsiteY11" fmla="*/ 561660 h 561660"/>
              <a:gd name="connsiteX0" fmla="*/ 0 w 3606800"/>
              <a:gd name="connsiteY0" fmla="*/ 441010 h 576800"/>
              <a:gd name="connsiteX1" fmla="*/ 320675 w 3606800"/>
              <a:gd name="connsiteY1" fmla="*/ 1 h 576800"/>
              <a:gd name="connsiteX2" fmla="*/ 427038 w 3606800"/>
              <a:gd name="connsiteY2" fmla="*/ 440359 h 576800"/>
              <a:gd name="connsiteX3" fmla="*/ 622300 w 3606800"/>
              <a:gd name="connsiteY3" fmla="*/ 339410 h 576800"/>
              <a:gd name="connsiteX4" fmla="*/ 854075 w 3606800"/>
              <a:gd name="connsiteY4" fmla="*/ 360377 h 576800"/>
              <a:gd name="connsiteX5" fmla="*/ 1073150 w 3606800"/>
              <a:gd name="connsiteY5" fmla="*/ 21910 h 576800"/>
              <a:gd name="connsiteX6" fmla="*/ 1258888 w 3606800"/>
              <a:gd name="connsiteY6" fmla="*/ 521027 h 576800"/>
              <a:gd name="connsiteX7" fmla="*/ 2085975 w 3606800"/>
              <a:gd name="connsiteY7" fmla="*/ 521969 h 576800"/>
              <a:gd name="connsiteX8" fmla="*/ 2890838 w 3606800"/>
              <a:gd name="connsiteY8" fmla="*/ 542936 h 576800"/>
              <a:gd name="connsiteX9" fmla="*/ 3057525 w 3606800"/>
              <a:gd name="connsiteY9" fmla="*/ 9263 h 576800"/>
              <a:gd name="connsiteX10" fmla="*/ 3357563 w 3606800"/>
              <a:gd name="connsiteY10" fmla="*/ 508652 h 576800"/>
              <a:gd name="connsiteX11" fmla="*/ 3606800 w 3606800"/>
              <a:gd name="connsiteY11" fmla="*/ 561660 h 576800"/>
              <a:gd name="connsiteX0" fmla="*/ 0 w 3606800"/>
              <a:gd name="connsiteY0" fmla="*/ 441010 h 569463"/>
              <a:gd name="connsiteX1" fmla="*/ 320675 w 3606800"/>
              <a:gd name="connsiteY1" fmla="*/ 1 h 569463"/>
              <a:gd name="connsiteX2" fmla="*/ 427038 w 3606800"/>
              <a:gd name="connsiteY2" fmla="*/ 440359 h 569463"/>
              <a:gd name="connsiteX3" fmla="*/ 622300 w 3606800"/>
              <a:gd name="connsiteY3" fmla="*/ 339410 h 569463"/>
              <a:gd name="connsiteX4" fmla="*/ 854075 w 3606800"/>
              <a:gd name="connsiteY4" fmla="*/ 360377 h 569463"/>
              <a:gd name="connsiteX5" fmla="*/ 1073150 w 3606800"/>
              <a:gd name="connsiteY5" fmla="*/ 21910 h 569463"/>
              <a:gd name="connsiteX6" fmla="*/ 1258888 w 3606800"/>
              <a:gd name="connsiteY6" fmla="*/ 521027 h 569463"/>
              <a:gd name="connsiteX7" fmla="*/ 2085975 w 3606800"/>
              <a:gd name="connsiteY7" fmla="*/ 521969 h 569463"/>
              <a:gd name="connsiteX8" fmla="*/ 2738438 w 3606800"/>
              <a:gd name="connsiteY8" fmla="*/ 497545 h 569463"/>
              <a:gd name="connsiteX9" fmla="*/ 3057525 w 3606800"/>
              <a:gd name="connsiteY9" fmla="*/ 9263 h 569463"/>
              <a:gd name="connsiteX10" fmla="*/ 3357563 w 3606800"/>
              <a:gd name="connsiteY10" fmla="*/ 508652 h 569463"/>
              <a:gd name="connsiteX11" fmla="*/ 3606800 w 3606800"/>
              <a:gd name="connsiteY11" fmla="*/ 561660 h 569463"/>
              <a:gd name="connsiteX0" fmla="*/ 0 w 3606800"/>
              <a:gd name="connsiteY0" fmla="*/ 441593 h 570046"/>
              <a:gd name="connsiteX1" fmla="*/ 320675 w 3606800"/>
              <a:gd name="connsiteY1" fmla="*/ 584 h 570046"/>
              <a:gd name="connsiteX2" fmla="*/ 427038 w 3606800"/>
              <a:gd name="connsiteY2" fmla="*/ 440942 h 570046"/>
              <a:gd name="connsiteX3" fmla="*/ 622300 w 3606800"/>
              <a:gd name="connsiteY3" fmla="*/ 339993 h 570046"/>
              <a:gd name="connsiteX4" fmla="*/ 854075 w 3606800"/>
              <a:gd name="connsiteY4" fmla="*/ 360960 h 570046"/>
              <a:gd name="connsiteX5" fmla="*/ 1158875 w 3606800"/>
              <a:gd name="connsiteY5" fmla="*/ 1543 h 570046"/>
              <a:gd name="connsiteX6" fmla="*/ 1258888 w 3606800"/>
              <a:gd name="connsiteY6" fmla="*/ 521610 h 570046"/>
              <a:gd name="connsiteX7" fmla="*/ 2085975 w 3606800"/>
              <a:gd name="connsiteY7" fmla="*/ 522552 h 570046"/>
              <a:gd name="connsiteX8" fmla="*/ 2738438 w 3606800"/>
              <a:gd name="connsiteY8" fmla="*/ 498128 h 570046"/>
              <a:gd name="connsiteX9" fmla="*/ 3057525 w 3606800"/>
              <a:gd name="connsiteY9" fmla="*/ 9846 h 570046"/>
              <a:gd name="connsiteX10" fmla="*/ 3357563 w 3606800"/>
              <a:gd name="connsiteY10" fmla="*/ 509235 h 570046"/>
              <a:gd name="connsiteX11" fmla="*/ 3606800 w 3606800"/>
              <a:gd name="connsiteY11" fmla="*/ 562243 h 570046"/>
              <a:gd name="connsiteX0" fmla="*/ 0 w 3606800"/>
              <a:gd name="connsiteY0" fmla="*/ 441128 h 569581"/>
              <a:gd name="connsiteX1" fmla="*/ 320675 w 3606800"/>
              <a:gd name="connsiteY1" fmla="*/ 119 h 569581"/>
              <a:gd name="connsiteX2" fmla="*/ 427038 w 3606800"/>
              <a:gd name="connsiteY2" fmla="*/ 440477 h 569581"/>
              <a:gd name="connsiteX3" fmla="*/ 622300 w 3606800"/>
              <a:gd name="connsiteY3" fmla="*/ 339528 h 569581"/>
              <a:gd name="connsiteX4" fmla="*/ 854075 w 3606800"/>
              <a:gd name="connsiteY4" fmla="*/ 360495 h 569581"/>
              <a:gd name="connsiteX5" fmla="*/ 1158875 w 3606800"/>
              <a:gd name="connsiteY5" fmla="*/ 1078 h 569581"/>
              <a:gd name="connsiteX6" fmla="*/ 1468438 w 3606800"/>
              <a:gd name="connsiteY6" fmla="*/ 493212 h 569581"/>
              <a:gd name="connsiteX7" fmla="*/ 2085975 w 3606800"/>
              <a:gd name="connsiteY7" fmla="*/ 522087 h 569581"/>
              <a:gd name="connsiteX8" fmla="*/ 2738438 w 3606800"/>
              <a:gd name="connsiteY8" fmla="*/ 497663 h 569581"/>
              <a:gd name="connsiteX9" fmla="*/ 3057525 w 3606800"/>
              <a:gd name="connsiteY9" fmla="*/ 9381 h 569581"/>
              <a:gd name="connsiteX10" fmla="*/ 3357563 w 3606800"/>
              <a:gd name="connsiteY10" fmla="*/ 508770 h 569581"/>
              <a:gd name="connsiteX11" fmla="*/ 3606800 w 3606800"/>
              <a:gd name="connsiteY11" fmla="*/ 561778 h 569581"/>
              <a:gd name="connsiteX0" fmla="*/ 0 w 3606800"/>
              <a:gd name="connsiteY0" fmla="*/ 441010 h 569463"/>
              <a:gd name="connsiteX1" fmla="*/ 320675 w 3606800"/>
              <a:gd name="connsiteY1" fmla="*/ 1 h 569463"/>
              <a:gd name="connsiteX2" fmla="*/ 427038 w 3606800"/>
              <a:gd name="connsiteY2" fmla="*/ 440359 h 569463"/>
              <a:gd name="connsiteX3" fmla="*/ 622300 w 3606800"/>
              <a:gd name="connsiteY3" fmla="*/ 339410 h 569463"/>
              <a:gd name="connsiteX4" fmla="*/ 854075 w 3606800"/>
              <a:gd name="connsiteY4" fmla="*/ 360377 h 569463"/>
              <a:gd name="connsiteX5" fmla="*/ 1135062 w 3606800"/>
              <a:gd name="connsiteY5" fmla="*/ 4452 h 569463"/>
              <a:gd name="connsiteX6" fmla="*/ 1468438 w 3606800"/>
              <a:gd name="connsiteY6" fmla="*/ 493094 h 569463"/>
              <a:gd name="connsiteX7" fmla="*/ 2085975 w 3606800"/>
              <a:gd name="connsiteY7" fmla="*/ 521969 h 569463"/>
              <a:gd name="connsiteX8" fmla="*/ 2738438 w 3606800"/>
              <a:gd name="connsiteY8" fmla="*/ 497545 h 569463"/>
              <a:gd name="connsiteX9" fmla="*/ 3057525 w 3606800"/>
              <a:gd name="connsiteY9" fmla="*/ 9263 h 569463"/>
              <a:gd name="connsiteX10" fmla="*/ 3357563 w 3606800"/>
              <a:gd name="connsiteY10" fmla="*/ 508652 h 569463"/>
              <a:gd name="connsiteX11" fmla="*/ 3606800 w 3606800"/>
              <a:gd name="connsiteY11" fmla="*/ 561660 h 569463"/>
              <a:gd name="connsiteX0" fmla="*/ 0 w 3606800"/>
              <a:gd name="connsiteY0" fmla="*/ 437645 h 566098"/>
              <a:gd name="connsiteX1" fmla="*/ 292100 w 3606800"/>
              <a:gd name="connsiteY1" fmla="*/ 21077 h 566098"/>
              <a:gd name="connsiteX2" fmla="*/ 427038 w 3606800"/>
              <a:gd name="connsiteY2" fmla="*/ 436994 h 566098"/>
              <a:gd name="connsiteX3" fmla="*/ 622300 w 3606800"/>
              <a:gd name="connsiteY3" fmla="*/ 336045 h 566098"/>
              <a:gd name="connsiteX4" fmla="*/ 854075 w 3606800"/>
              <a:gd name="connsiteY4" fmla="*/ 357012 h 566098"/>
              <a:gd name="connsiteX5" fmla="*/ 1135062 w 3606800"/>
              <a:gd name="connsiteY5" fmla="*/ 1087 h 566098"/>
              <a:gd name="connsiteX6" fmla="*/ 1468438 w 3606800"/>
              <a:gd name="connsiteY6" fmla="*/ 489729 h 566098"/>
              <a:gd name="connsiteX7" fmla="*/ 2085975 w 3606800"/>
              <a:gd name="connsiteY7" fmla="*/ 518604 h 566098"/>
              <a:gd name="connsiteX8" fmla="*/ 2738438 w 3606800"/>
              <a:gd name="connsiteY8" fmla="*/ 494180 h 566098"/>
              <a:gd name="connsiteX9" fmla="*/ 3057525 w 3606800"/>
              <a:gd name="connsiteY9" fmla="*/ 5898 h 566098"/>
              <a:gd name="connsiteX10" fmla="*/ 3357563 w 3606800"/>
              <a:gd name="connsiteY10" fmla="*/ 505287 h 566098"/>
              <a:gd name="connsiteX11" fmla="*/ 3606800 w 3606800"/>
              <a:gd name="connsiteY11" fmla="*/ 558295 h 566098"/>
              <a:gd name="connsiteX0" fmla="*/ 0 w 3606800"/>
              <a:gd name="connsiteY0" fmla="*/ 437645 h 566098"/>
              <a:gd name="connsiteX1" fmla="*/ 292100 w 3606800"/>
              <a:gd name="connsiteY1" fmla="*/ 21077 h 566098"/>
              <a:gd name="connsiteX2" fmla="*/ 460375 w 3606800"/>
              <a:gd name="connsiteY2" fmla="*/ 436994 h 566098"/>
              <a:gd name="connsiteX3" fmla="*/ 622300 w 3606800"/>
              <a:gd name="connsiteY3" fmla="*/ 336045 h 566098"/>
              <a:gd name="connsiteX4" fmla="*/ 854075 w 3606800"/>
              <a:gd name="connsiteY4" fmla="*/ 357012 h 566098"/>
              <a:gd name="connsiteX5" fmla="*/ 1135062 w 3606800"/>
              <a:gd name="connsiteY5" fmla="*/ 1087 h 566098"/>
              <a:gd name="connsiteX6" fmla="*/ 1468438 w 3606800"/>
              <a:gd name="connsiteY6" fmla="*/ 489729 h 566098"/>
              <a:gd name="connsiteX7" fmla="*/ 2085975 w 3606800"/>
              <a:gd name="connsiteY7" fmla="*/ 518604 h 566098"/>
              <a:gd name="connsiteX8" fmla="*/ 2738438 w 3606800"/>
              <a:gd name="connsiteY8" fmla="*/ 494180 h 566098"/>
              <a:gd name="connsiteX9" fmla="*/ 3057525 w 3606800"/>
              <a:gd name="connsiteY9" fmla="*/ 5898 h 566098"/>
              <a:gd name="connsiteX10" fmla="*/ 3357563 w 3606800"/>
              <a:gd name="connsiteY10" fmla="*/ 505287 h 566098"/>
              <a:gd name="connsiteX11" fmla="*/ 3606800 w 3606800"/>
              <a:gd name="connsiteY11" fmla="*/ 558295 h 566098"/>
              <a:gd name="connsiteX0" fmla="*/ 0 w 3606800"/>
              <a:gd name="connsiteY0" fmla="*/ 437645 h 566098"/>
              <a:gd name="connsiteX1" fmla="*/ 311150 w 3606800"/>
              <a:gd name="connsiteY1" fmla="*/ 31552 h 566098"/>
              <a:gd name="connsiteX2" fmla="*/ 460375 w 3606800"/>
              <a:gd name="connsiteY2" fmla="*/ 436994 h 566098"/>
              <a:gd name="connsiteX3" fmla="*/ 622300 w 3606800"/>
              <a:gd name="connsiteY3" fmla="*/ 336045 h 566098"/>
              <a:gd name="connsiteX4" fmla="*/ 854075 w 3606800"/>
              <a:gd name="connsiteY4" fmla="*/ 357012 h 566098"/>
              <a:gd name="connsiteX5" fmla="*/ 1135062 w 3606800"/>
              <a:gd name="connsiteY5" fmla="*/ 1087 h 566098"/>
              <a:gd name="connsiteX6" fmla="*/ 1468438 w 3606800"/>
              <a:gd name="connsiteY6" fmla="*/ 489729 h 566098"/>
              <a:gd name="connsiteX7" fmla="*/ 2085975 w 3606800"/>
              <a:gd name="connsiteY7" fmla="*/ 518604 h 566098"/>
              <a:gd name="connsiteX8" fmla="*/ 2738438 w 3606800"/>
              <a:gd name="connsiteY8" fmla="*/ 494180 h 566098"/>
              <a:gd name="connsiteX9" fmla="*/ 3057525 w 3606800"/>
              <a:gd name="connsiteY9" fmla="*/ 5898 h 566098"/>
              <a:gd name="connsiteX10" fmla="*/ 3357563 w 3606800"/>
              <a:gd name="connsiteY10" fmla="*/ 505287 h 566098"/>
              <a:gd name="connsiteX11" fmla="*/ 3606800 w 3606800"/>
              <a:gd name="connsiteY11" fmla="*/ 558295 h 566098"/>
              <a:gd name="connsiteX0" fmla="*/ 0 w 3606800"/>
              <a:gd name="connsiteY0" fmla="*/ 437645 h 566098"/>
              <a:gd name="connsiteX1" fmla="*/ 311150 w 3606800"/>
              <a:gd name="connsiteY1" fmla="*/ 7111 h 566098"/>
              <a:gd name="connsiteX2" fmla="*/ 460375 w 3606800"/>
              <a:gd name="connsiteY2" fmla="*/ 436994 h 566098"/>
              <a:gd name="connsiteX3" fmla="*/ 622300 w 3606800"/>
              <a:gd name="connsiteY3" fmla="*/ 336045 h 566098"/>
              <a:gd name="connsiteX4" fmla="*/ 854075 w 3606800"/>
              <a:gd name="connsiteY4" fmla="*/ 357012 h 566098"/>
              <a:gd name="connsiteX5" fmla="*/ 1135062 w 3606800"/>
              <a:gd name="connsiteY5" fmla="*/ 1087 h 566098"/>
              <a:gd name="connsiteX6" fmla="*/ 1468438 w 3606800"/>
              <a:gd name="connsiteY6" fmla="*/ 489729 h 566098"/>
              <a:gd name="connsiteX7" fmla="*/ 2085975 w 3606800"/>
              <a:gd name="connsiteY7" fmla="*/ 518604 h 566098"/>
              <a:gd name="connsiteX8" fmla="*/ 2738438 w 3606800"/>
              <a:gd name="connsiteY8" fmla="*/ 494180 h 566098"/>
              <a:gd name="connsiteX9" fmla="*/ 3057525 w 3606800"/>
              <a:gd name="connsiteY9" fmla="*/ 5898 h 566098"/>
              <a:gd name="connsiteX10" fmla="*/ 3357563 w 3606800"/>
              <a:gd name="connsiteY10" fmla="*/ 505287 h 566098"/>
              <a:gd name="connsiteX11" fmla="*/ 3606800 w 3606800"/>
              <a:gd name="connsiteY11" fmla="*/ 558295 h 566098"/>
              <a:gd name="connsiteX0" fmla="*/ 0 w 3606800"/>
              <a:gd name="connsiteY0" fmla="*/ 437645 h 566098"/>
              <a:gd name="connsiteX1" fmla="*/ 301625 w 3606800"/>
              <a:gd name="connsiteY1" fmla="*/ 14094 h 566098"/>
              <a:gd name="connsiteX2" fmla="*/ 460375 w 3606800"/>
              <a:gd name="connsiteY2" fmla="*/ 436994 h 566098"/>
              <a:gd name="connsiteX3" fmla="*/ 622300 w 3606800"/>
              <a:gd name="connsiteY3" fmla="*/ 336045 h 566098"/>
              <a:gd name="connsiteX4" fmla="*/ 854075 w 3606800"/>
              <a:gd name="connsiteY4" fmla="*/ 357012 h 566098"/>
              <a:gd name="connsiteX5" fmla="*/ 1135062 w 3606800"/>
              <a:gd name="connsiteY5" fmla="*/ 1087 h 566098"/>
              <a:gd name="connsiteX6" fmla="*/ 1468438 w 3606800"/>
              <a:gd name="connsiteY6" fmla="*/ 489729 h 566098"/>
              <a:gd name="connsiteX7" fmla="*/ 2085975 w 3606800"/>
              <a:gd name="connsiteY7" fmla="*/ 518604 h 566098"/>
              <a:gd name="connsiteX8" fmla="*/ 2738438 w 3606800"/>
              <a:gd name="connsiteY8" fmla="*/ 494180 h 566098"/>
              <a:gd name="connsiteX9" fmla="*/ 3057525 w 3606800"/>
              <a:gd name="connsiteY9" fmla="*/ 5898 h 566098"/>
              <a:gd name="connsiteX10" fmla="*/ 3357563 w 3606800"/>
              <a:gd name="connsiteY10" fmla="*/ 505287 h 566098"/>
              <a:gd name="connsiteX11" fmla="*/ 3606800 w 3606800"/>
              <a:gd name="connsiteY11" fmla="*/ 558295 h 566098"/>
              <a:gd name="connsiteX0" fmla="*/ 0 w 3606800"/>
              <a:gd name="connsiteY0" fmla="*/ 437645 h 566098"/>
              <a:gd name="connsiteX1" fmla="*/ 301625 w 3606800"/>
              <a:gd name="connsiteY1" fmla="*/ 14094 h 566098"/>
              <a:gd name="connsiteX2" fmla="*/ 460375 w 3606800"/>
              <a:gd name="connsiteY2" fmla="*/ 436994 h 566098"/>
              <a:gd name="connsiteX3" fmla="*/ 622300 w 3606800"/>
              <a:gd name="connsiteY3" fmla="*/ 336045 h 566098"/>
              <a:gd name="connsiteX4" fmla="*/ 854075 w 3606800"/>
              <a:gd name="connsiteY4" fmla="*/ 357012 h 566098"/>
              <a:gd name="connsiteX5" fmla="*/ 1135062 w 3606800"/>
              <a:gd name="connsiteY5" fmla="*/ 1087 h 566098"/>
              <a:gd name="connsiteX6" fmla="*/ 1468438 w 3606800"/>
              <a:gd name="connsiteY6" fmla="*/ 489729 h 566098"/>
              <a:gd name="connsiteX7" fmla="*/ 2085975 w 3606800"/>
              <a:gd name="connsiteY7" fmla="*/ 518604 h 566098"/>
              <a:gd name="connsiteX8" fmla="*/ 2738438 w 3606800"/>
              <a:gd name="connsiteY8" fmla="*/ 494180 h 566098"/>
              <a:gd name="connsiteX9" fmla="*/ 3057525 w 3606800"/>
              <a:gd name="connsiteY9" fmla="*/ 5898 h 566098"/>
              <a:gd name="connsiteX10" fmla="*/ 3357563 w 3606800"/>
              <a:gd name="connsiteY10" fmla="*/ 505287 h 566098"/>
              <a:gd name="connsiteX11" fmla="*/ 3606800 w 3606800"/>
              <a:gd name="connsiteY11" fmla="*/ 558295 h 566098"/>
              <a:gd name="connsiteX0" fmla="*/ 0 w 3606800"/>
              <a:gd name="connsiteY0" fmla="*/ 437645 h 566098"/>
              <a:gd name="connsiteX1" fmla="*/ 301625 w 3606800"/>
              <a:gd name="connsiteY1" fmla="*/ 14094 h 566098"/>
              <a:gd name="connsiteX2" fmla="*/ 474663 w 3606800"/>
              <a:gd name="connsiteY2" fmla="*/ 440486 h 566098"/>
              <a:gd name="connsiteX3" fmla="*/ 622300 w 3606800"/>
              <a:gd name="connsiteY3" fmla="*/ 336045 h 566098"/>
              <a:gd name="connsiteX4" fmla="*/ 854075 w 3606800"/>
              <a:gd name="connsiteY4" fmla="*/ 357012 h 566098"/>
              <a:gd name="connsiteX5" fmla="*/ 1135062 w 3606800"/>
              <a:gd name="connsiteY5" fmla="*/ 1087 h 566098"/>
              <a:gd name="connsiteX6" fmla="*/ 1468438 w 3606800"/>
              <a:gd name="connsiteY6" fmla="*/ 489729 h 566098"/>
              <a:gd name="connsiteX7" fmla="*/ 2085975 w 3606800"/>
              <a:gd name="connsiteY7" fmla="*/ 518604 h 566098"/>
              <a:gd name="connsiteX8" fmla="*/ 2738438 w 3606800"/>
              <a:gd name="connsiteY8" fmla="*/ 494180 h 566098"/>
              <a:gd name="connsiteX9" fmla="*/ 3057525 w 3606800"/>
              <a:gd name="connsiteY9" fmla="*/ 5898 h 566098"/>
              <a:gd name="connsiteX10" fmla="*/ 3357563 w 3606800"/>
              <a:gd name="connsiteY10" fmla="*/ 505287 h 566098"/>
              <a:gd name="connsiteX11" fmla="*/ 3606800 w 3606800"/>
              <a:gd name="connsiteY11" fmla="*/ 558295 h 566098"/>
              <a:gd name="connsiteX0" fmla="*/ 0 w 3606800"/>
              <a:gd name="connsiteY0" fmla="*/ 437645 h 566098"/>
              <a:gd name="connsiteX1" fmla="*/ 301625 w 3606800"/>
              <a:gd name="connsiteY1" fmla="*/ 14094 h 566098"/>
              <a:gd name="connsiteX2" fmla="*/ 474663 w 3606800"/>
              <a:gd name="connsiteY2" fmla="*/ 440486 h 566098"/>
              <a:gd name="connsiteX3" fmla="*/ 622300 w 3606800"/>
              <a:gd name="connsiteY3" fmla="*/ 336045 h 566098"/>
              <a:gd name="connsiteX4" fmla="*/ 854075 w 3606800"/>
              <a:gd name="connsiteY4" fmla="*/ 357012 h 566098"/>
              <a:gd name="connsiteX5" fmla="*/ 1154112 w 3606800"/>
              <a:gd name="connsiteY5" fmla="*/ 1087 h 566098"/>
              <a:gd name="connsiteX6" fmla="*/ 1468438 w 3606800"/>
              <a:gd name="connsiteY6" fmla="*/ 489729 h 566098"/>
              <a:gd name="connsiteX7" fmla="*/ 2085975 w 3606800"/>
              <a:gd name="connsiteY7" fmla="*/ 518604 h 566098"/>
              <a:gd name="connsiteX8" fmla="*/ 2738438 w 3606800"/>
              <a:gd name="connsiteY8" fmla="*/ 494180 h 566098"/>
              <a:gd name="connsiteX9" fmla="*/ 3057525 w 3606800"/>
              <a:gd name="connsiteY9" fmla="*/ 5898 h 566098"/>
              <a:gd name="connsiteX10" fmla="*/ 3357563 w 3606800"/>
              <a:gd name="connsiteY10" fmla="*/ 505287 h 566098"/>
              <a:gd name="connsiteX11" fmla="*/ 3606800 w 3606800"/>
              <a:gd name="connsiteY11" fmla="*/ 558295 h 566098"/>
              <a:gd name="connsiteX0" fmla="*/ 0 w 3606800"/>
              <a:gd name="connsiteY0" fmla="*/ 436562 h 565015"/>
              <a:gd name="connsiteX1" fmla="*/ 301625 w 3606800"/>
              <a:gd name="connsiteY1" fmla="*/ 13011 h 565015"/>
              <a:gd name="connsiteX2" fmla="*/ 474663 w 3606800"/>
              <a:gd name="connsiteY2" fmla="*/ 439403 h 565015"/>
              <a:gd name="connsiteX3" fmla="*/ 622300 w 3606800"/>
              <a:gd name="connsiteY3" fmla="*/ 334962 h 565015"/>
              <a:gd name="connsiteX4" fmla="*/ 854075 w 3606800"/>
              <a:gd name="connsiteY4" fmla="*/ 355929 h 565015"/>
              <a:gd name="connsiteX5" fmla="*/ 1154112 w 3606800"/>
              <a:gd name="connsiteY5" fmla="*/ 4 h 565015"/>
              <a:gd name="connsiteX6" fmla="*/ 1468438 w 3606800"/>
              <a:gd name="connsiteY6" fmla="*/ 488646 h 565015"/>
              <a:gd name="connsiteX7" fmla="*/ 2085975 w 3606800"/>
              <a:gd name="connsiteY7" fmla="*/ 517521 h 565015"/>
              <a:gd name="connsiteX8" fmla="*/ 2738438 w 3606800"/>
              <a:gd name="connsiteY8" fmla="*/ 493097 h 565015"/>
              <a:gd name="connsiteX9" fmla="*/ 3057525 w 3606800"/>
              <a:gd name="connsiteY9" fmla="*/ 4815 h 565015"/>
              <a:gd name="connsiteX10" fmla="*/ 3357563 w 3606800"/>
              <a:gd name="connsiteY10" fmla="*/ 504204 h 565015"/>
              <a:gd name="connsiteX11" fmla="*/ 3606800 w 3606800"/>
              <a:gd name="connsiteY11" fmla="*/ 557212 h 565015"/>
              <a:gd name="connsiteX0" fmla="*/ 0 w 3606800"/>
              <a:gd name="connsiteY0" fmla="*/ 436562 h 560473"/>
              <a:gd name="connsiteX1" fmla="*/ 301625 w 3606800"/>
              <a:gd name="connsiteY1" fmla="*/ 13011 h 560473"/>
              <a:gd name="connsiteX2" fmla="*/ 474663 w 3606800"/>
              <a:gd name="connsiteY2" fmla="*/ 439403 h 560473"/>
              <a:gd name="connsiteX3" fmla="*/ 622300 w 3606800"/>
              <a:gd name="connsiteY3" fmla="*/ 334962 h 560473"/>
              <a:gd name="connsiteX4" fmla="*/ 854075 w 3606800"/>
              <a:gd name="connsiteY4" fmla="*/ 355929 h 560473"/>
              <a:gd name="connsiteX5" fmla="*/ 1154112 w 3606800"/>
              <a:gd name="connsiteY5" fmla="*/ 4 h 560473"/>
              <a:gd name="connsiteX6" fmla="*/ 1468438 w 3606800"/>
              <a:gd name="connsiteY6" fmla="*/ 488646 h 560473"/>
              <a:gd name="connsiteX7" fmla="*/ 2085975 w 3606800"/>
              <a:gd name="connsiteY7" fmla="*/ 517521 h 560473"/>
              <a:gd name="connsiteX8" fmla="*/ 2738438 w 3606800"/>
              <a:gd name="connsiteY8" fmla="*/ 493097 h 560473"/>
              <a:gd name="connsiteX9" fmla="*/ 3057525 w 3606800"/>
              <a:gd name="connsiteY9" fmla="*/ 4815 h 560473"/>
              <a:gd name="connsiteX10" fmla="*/ 3357563 w 3606800"/>
              <a:gd name="connsiteY10" fmla="*/ 504204 h 560473"/>
              <a:gd name="connsiteX11" fmla="*/ 3606800 w 3606800"/>
              <a:gd name="connsiteY11" fmla="*/ 557212 h 560473"/>
              <a:gd name="connsiteX0" fmla="*/ 0 w 3606800"/>
              <a:gd name="connsiteY0" fmla="*/ 436562 h 557212"/>
              <a:gd name="connsiteX1" fmla="*/ 301625 w 3606800"/>
              <a:gd name="connsiteY1" fmla="*/ 13011 h 557212"/>
              <a:gd name="connsiteX2" fmla="*/ 474663 w 3606800"/>
              <a:gd name="connsiteY2" fmla="*/ 439403 h 557212"/>
              <a:gd name="connsiteX3" fmla="*/ 622300 w 3606800"/>
              <a:gd name="connsiteY3" fmla="*/ 334962 h 557212"/>
              <a:gd name="connsiteX4" fmla="*/ 854075 w 3606800"/>
              <a:gd name="connsiteY4" fmla="*/ 355929 h 557212"/>
              <a:gd name="connsiteX5" fmla="*/ 1154112 w 3606800"/>
              <a:gd name="connsiteY5" fmla="*/ 4 h 557212"/>
              <a:gd name="connsiteX6" fmla="*/ 1468438 w 3606800"/>
              <a:gd name="connsiteY6" fmla="*/ 488646 h 557212"/>
              <a:gd name="connsiteX7" fmla="*/ 2085975 w 3606800"/>
              <a:gd name="connsiteY7" fmla="*/ 517521 h 557212"/>
              <a:gd name="connsiteX8" fmla="*/ 2738438 w 3606800"/>
              <a:gd name="connsiteY8" fmla="*/ 493097 h 557212"/>
              <a:gd name="connsiteX9" fmla="*/ 3057525 w 3606800"/>
              <a:gd name="connsiteY9" fmla="*/ 4815 h 557212"/>
              <a:gd name="connsiteX10" fmla="*/ 3287713 w 3606800"/>
              <a:gd name="connsiteY10" fmla="*/ 345917 h 557212"/>
              <a:gd name="connsiteX11" fmla="*/ 3606800 w 3606800"/>
              <a:gd name="connsiteY11" fmla="*/ 557212 h 557212"/>
              <a:gd name="connsiteX0" fmla="*/ 0 w 3606800"/>
              <a:gd name="connsiteY0" fmla="*/ 436562 h 557212"/>
              <a:gd name="connsiteX1" fmla="*/ 301625 w 3606800"/>
              <a:gd name="connsiteY1" fmla="*/ 13011 h 557212"/>
              <a:gd name="connsiteX2" fmla="*/ 474663 w 3606800"/>
              <a:gd name="connsiteY2" fmla="*/ 439403 h 557212"/>
              <a:gd name="connsiteX3" fmla="*/ 622300 w 3606800"/>
              <a:gd name="connsiteY3" fmla="*/ 334962 h 557212"/>
              <a:gd name="connsiteX4" fmla="*/ 854075 w 3606800"/>
              <a:gd name="connsiteY4" fmla="*/ 355929 h 557212"/>
              <a:gd name="connsiteX5" fmla="*/ 1154112 w 3606800"/>
              <a:gd name="connsiteY5" fmla="*/ 4 h 557212"/>
              <a:gd name="connsiteX6" fmla="*/ 1468438 w 3606800"/>
              <a:gd name="connsiteY6" fmla="*/ 488646 h 557212"/>
              <a:gd name="connsiteX7" fmla="*/ 2085975 w 3606800"/>
              <a:gd name="connsiteY7" fmla="*/ 517521 h 557212"/>
              <a:gd name="connsiteX8" fmla="*/ 2738438 w 3606800"/>
              <a:gd name="connsiteY8" fmla="*/ 493097 h 557212"/>
              <a:gd name="connsiteX9" fmla="*/ 3057525 w 3606800"/>
              <a:gd name="connsiteY9" fmla="*/ 4815 h 557212"/>
              <a:gd name="connsiteX10" fmla="*/ 3287713 w 3606800"/>
              <a:gd name="connsiteY10" fmla="*/ 345917 h 557212"/>
              <a:gd name="connsiteX11" fmla="*/ 3606800 w 3606800"/>
              <a:gd name="connsiteY11" fmla="*/ 557212 h 557212"/>
              <a:gd name="connsiteX0" fmla="*/ 0 w 3606800"/>
              <a:gd name="connsiteY0" fmla="*/ 436562 h 557212"/>
              <a:gd name="connsiteX1" fmla="*/ 301625 w 3606800"/>
              <a:gd name="connsiteY1" fmla="*/ 13011 h 557212"/>
              <a:gd name="connsiteX2" fmla="*/ 474663 w 3606800"/>
              <a:gd name="connsiteY2" fmla="*/ 439403 h 557212"/>
              <a:gd name="connsiteX3" fmla="*/ 622300 w 3606800"/>
              <a:gd name="connsiteY3" fmla="*/ 334962 h 557212"/>
              <a:gd name="connsiteX4" fmla="*/ 854075 w 3606800"/>
              <a:gd name="connsiteY4" fmla="*/ 355929 h 557212"/>
              <a:gd name="connsiteX5" fmla="*/ 1154112 w 3606800"/>
              <a:gd name="connsiteY5" fmla="*/ 4 h 557212"/>
              <a:gd name="connsiteX6" fmla="*/ 1468438 w 3606800"/>
              <a:gd name="connsiteY6" fmla="*/ 488646 h 557212"/>
              <a:gd name="connsiteX7" fmla="*/ 2085975 w 3606800"/>
              <a:gd name="connsiteY7" fmla="*/ 517521 h 557212"/>
              <a:gd name="connsiteX8" fmla="*/ 2738438 w 3606800"/>
              <a:gd name="connsiteY8" fmla="*/ 493097 h 557212"/>
              <a:gd name="connsiteX9" fmla="*/ 3057525 w 3606800"/>
              <a:gd name="connsiteY9" fmla="*/ 4815 h 557212"/>
              <a:gd name="connsiteX10" fmla="*/ 3252788 w 3606800"/>
              <a:gd name="connsiteY10" fmla="*/ 376177 h 557212"/>
              <a:gd name="connsiteX11" fmla="*/ 3606800 w 3606800"/>
              <a:gd name="connsiteY11" fmla="*/ 557212 h 557212"/>
              <a:gd name="connsiteX0" fmla="*/ 27366 w 3634166"/>
              <a:gd name="connsiteY0" fmla="*/ 436562 h 557212"/>
              <a:gd name="connsiteX1" fmla="*/ 21016 w 3634166"/>
              <a:gd name="connsiteY1" fmla="*/ 439517 h 557212"/>
              <a:gd name="connsiteX2" fmla="*/ 328991 w 3634166"/>
              <a:gd name="connsiteY2" fmla="*/ 13011 h 557212"/>
              <a:gd name="connsiteX3" fmla="*/ 502029 w 3634166"/>
              <a:gd name="connsiteY3" fmla="*/ 439403 h 557212"/>
              <a:gd name="connsiteX4" fmla="*/ 649666 w 3634166"/>
              <a:gd name="connsiteY4" fmla="*/ 334962 h 557212"/>
              <a:gd name="connsiteX5" fmla="*/ 881441 w 3634166"/>
              <a:gd name="connsiteY5" fmla="*/ 355929 h 557212"/>
              <a:gd name="connsiteX6" fmla="*/ 1181478 w 3634166"/>
              <a:gd name="connsiteY6" fmla="*/ 4 h 557212"/>
              <a:gd name="connsiteX7" fmla="*/ 1495804 w 3634166"/>
              <a:gd name="connsiteY7" fmla="*/ 488646 h 557212"/>
              <a:gd name="connsiteX8" fmla="*/ 2113341 w 3634166"/>
              <a:gd name="connsiteY8" fmla="*/ 517521 h 557212"/>
              <a:gd name="connsiteX9" fmla="*/ 2765804 w 3634166"/>
              <a:gd name="connsiteY9" fmla="*/ 493097 h 557212"/>
              <a:gd name="connsiteX10" fmla="*/ 3084891 w 3634166"/>
              <a:gd name="connsiteY10" fmla="*/ 4815 h 557212"/>
              <a:gd name="connsiteX11" fmla="*/ 3280154 w 3634166"/>
              <a:gd name="connsiteY11" fmla="*/ 376177 h 557212"/>
              <a:gd name="connsiteX12" fmla="*/ 3634166 w 3634166"/>
              <a:gd name="connsiteY12" fmla="*/ 557212 h 557212"/>
              <a:gd name="connsiteX0" fmla="*/ 1766 w 3608566"/>
              <a:gd name="connsiteY0" fmla="*/ 436562 h 557212"/>
              <a:gd name="connsiteX1" fmla="*/ 39866 w 3608566"/>
              <a:gd name="connsiteY1" fmla="*/ 376668 h 557212"/>
              <a:gd name="connsiteX2" fmla="*/ 303391 w 3608566"/>
              <a:gd name="connsiteY2" fmla="*/ 13011 h 557212"/>
              <a:gd name="connsiteX3" fmla="*/ 476429 w 3608566"/>
              <a:gd name="connsiteY3" fmla="*/ 439403 h 557212"/>
              <a:gd name="connsiteX4" fmla="*/ 624066 w 3608566"/>
              <a:gd name="connsiteY4" fmla="*/ 334962 h 557212"/>
              <a:gd name="connsiteX5" fmla="*/ 855841 w 3608566"/>
              <a:gd name="connsiteY5" fmla="*/ 355929 h 557212"/>
              <a:gd name="connsiteX6" fmla="*/ 1155878 w 3608566"/>
              <a:gd name="connsiteY6" fmla="*/ 4 h 557212"/>
              <a:gd name="connsiteX7" fmla="*/ 1470204 w 3608566"/>
              <a:gd name="connsiteY7" fmla="*/ 488646 h 557212"/>
              <a:gd name="connsiteX8" fmla="*/ 2087741 w 3608566"/>
              <a:gd name="connsiteY8" fmla="*/ 517521 h 557212"/>
              <a:gd name="connsiteX9" fmla="*/ 2740204 w 3608566"/>
              <a:gd name="connsiteY9" fmla="*/ 493097 h 557212"/>
              <a:gd name="connsiteX10" fmla="*/ 3059291 w 3608566"/>
              <a:gd name="connsiteY10" fmla="*/ 4815 h 557212"/>
              <a:gd name="connsiteX11" fmla="*/ 3254554 w 3608566"/>
              <a:gd name="connsiteY11" fmla="*/ 376177 h 557212"/>
              <a:gd name="connsiteX12" fmla="*/ 3608566 w 3608566"/>
              <a:gd name="connsiteY12" fmla="*/ 557212 h 557212"/>
              <a:gd name="connsiteX0" fmla="*/ 2670 w 3606295"/>
              <a:gd name="connsiteY0" fmla="*/ 569244 h 569245"/>
              <a:gd name="connsiteX1" fmla="*/ 37595 w 3606295"/>
              <a:gd name="connsiteY1" fmla="*/ 376668 h 569245"/>
              <a:gd name="connsiteX2" fmla="*/ 301120 w 3606295"/>
              <a:gd name="connsiteY2" fmla="*/ 13011 h 569245"/>
              <a:gd name="connsiteX3" fmla="*/ 474158 w 3606295"/>
              <a:gd name="connsiteY3" fmla="*/ 439403 h 569245"/>
              <a:gd name="connsiteX4" fmla="*/ 621795 w 3606295"/>
              <a:gd name="connsiteY4" fmla="*/ 334962 h 569245"/>
              <a:gd name="connsiteX5" fmla="*/ 853570 w 3606295"/>
              <a:gd name="connsiteY5" fmla="*/ 355929 h 569245"/>
              <a:gd name="connsiteX6" fmla="*/ 1153607 w 3606295"/>
              <a:gd name="connsiteY6" fmla="*/ 4 h 569245"/>
              <a:gd name="connsiteX7" fmla="*/ 1467933 w 3606295"/>
              <a:gd name="connsiteY7" fmla="*/ 488646 h 569245"/>
              <a:gd name="connsiteX8" fmla="*/ 2085470 w 3606295"/>
              <a:gd name="connsiteY8" fmla="*/ 517521 h 569245"/>
              <a:gd name="connsiteX9" fmla="*/ 2737933 w 3606295"/>
              <a:gd name="connsiteY9" fmla="*/ 493097 h 569245"/>
              <a:gd name="connsiteX10" fmla="*/ 3057020 w 3606295"/>
              <a:gd name="connsiteY10" fmla="*/ 4815 h 569245"/>
              <a:gd name="connsiteX11" fmla="*/ 3252283 w 3606295"/>
              <a:gd name="connsiteY11" fmla="*/ 376177 h 569245"/>
              <a:gd name="connsiteX12" fmla="*/ 3606295 w 3606295"/>
              <a:gd name="connsiteY12" fmla="*/ 557212 h 569245"/>
              <a:gd name="connsiteX0" fmla="*/ 2670 w 3606295"/>
              <a:gd name="connsiteY0" fmla="*/ 527345 h 557212"/>
              <a:gd name="connsiteX1" fmla="*/ 37595 w 3606295"/>
              <a:gd name="connsiteY1" fmla="*/ 376668 h 557212"/>
              <a:gd name="connsiteX2" fmla="*/ 301120 w 3606295"/>
              <a:gd name="connsiteY2" fmla="*/ 13011 h 557212"/>
              <a:gd name="connsiteX3" fmla="*/ 474158 w 3606295"/>
              <a:gd name="connsiteY3" fmla="*/ 439403 h 557212"/>
              <a:gd name="connsiteX4" fmla="*/ 621795 w 3606295"/>
              <a:gd name="connsiteY4" fmla="*/ 334962 h 557212"/>
              <a:gd name="connsiteX5" fmla="*/ 853570 w 3606295"/>
              <a:gd name="connsiteY5" fmla="*/ 355929 h 557212"/>
              <a:gd name="connsiteX6" fmla="*/ 1153607 w 3606295"/>
              <a:gd name="connsiteY6" fmla="*/ 4 h 557212"/>
              <a:gd name="connsiteX7" fmla="*/ 1467933 w 3606295"/>
              <a:gd name="connsiteY7" fmla="*/ 488646 h 557212"/>
              <a:gd name="connsiteX8" fmla="*/ 2085470 w 3606295"/>
              <a:gd name="connsiteY8" fmla="*/ 517521 h 557212"/>
              <a:gd name="connsiteX9" fmla="*/ 2737933 w 3606295"/>
              <a:gd name="connsiteY9" fmla="*/ 493097 h 557212"/>
              <a:gd name="connsiteX10" fmla="*/ 3057020 w 3606295"/>
              <a:gd name="connsiteY10" fmla="*/ 4815 h 557212"/>
              <a:gd name="connsiteX11" fmla="*/ 3252283 w 3606295"/>
              <a:gd name="connsiteY11" fmla="*/ 376177 h 557212"/>
              <a:gd name="connsiteX12" fmla="*/ 3606295 w 3606295"/>
              <a:gd name="connsiteY12" fmla="*/ 557212 h 557212"/>
              <a:gd name="connsiteX0" fmla="*/ 1080 w 3611055"/>
              <a:gd name="connsiteY0" fmla="*/ 564589 h 564590"/>
              <a:gd name="connsiteX1" fmla="*/ 42355 w 3611055"/>
              <a:gd name="connsiteY1" fmla="*/ 376668 h 564590"/>
              <a:gd name="connsiteX2" fmla="*/ 305880 w 3611055"/>
              <a:gd name="connsiteY2" fmla="*/ 13011 h 564590"/>
              <a:gd name="connsiteX3" fmla="*/ 478918 w 3611055"/>
              <a:gd name="connsiteY3" fmla="*/ 439403 h 564590"/>
              <a:gd name="connsiteX4" fmla="*/ 626555 w 3611055"/>
              <a:gd name="connsiteY4" fmla="*/ 334962 h 564590"/>
              <a:gd name="connsiteX5" fmla="*/ 858330 w 3611055"/>
              <a:gd name="connsiteY5" fmla="*/ 355929 h 564590"/>
              <a:gd name="connsiteX6" fmla="*/ 1158367 w 3611055"/>
              <a:gd name="connsiteY6" fmla="*/ 4 h 564590"/>
              <a:gd name="connsiteX7" fmla="*/ 1472693 w 3611055"/>
              <a:gd name="connsiteY7" fmla="*/ 488646 h 564590"/>
              <a:gd name="connsiteX8" fmla="*/ 2090230 w 3611055"/>
              <a:gd name="connsiteY8" fmla="*/ 517521 h 564590"/>
              <a:gd name="connsiteX9" fmla="*/ 2742693 w 3611055"/>
              <a:gd name="connsiteY9" fmla="*/ 493097 h 564590"/>
              <a:gd name="connsiteX10" fmla="*/ 3061780 w 3611055"/>
              <a:gd name="connsiteY10" fmla="*/ 4815 h 564590"/>
              <a:gd name="connsiteX11" fmla="*/ 3257043 w 3611055"/>
              <a:gd name="connsiteY11" fmla="*/ 376177 h 564590"/>
              <a:gd name="connsiteX12" fmla="*/ 3611055 w 3611055"/>
              <a:gd name="connsiteY12" fmla="*/ 557212 h 564590"/>
              <a:gd name="connsiteX0" fmla="*/ 2670 w 3606295"/>
              <a:gd name="connsiteY0" fmla="*/ 550623 h 557212"/>
              <a:gd name="connsiteX1" fmla="*/ 37595 w 3606295"/>
              <a:gd name="connsiteY1" fmla="*/ 376668 h 557212"/>
              <a:gd name="connsiteX2" fmla="*/ 301120 w 3606295"/>
              <a:gd name="connsiteY2" fmla="*/ 13011 h 557212"/>
              <a:gd name="connsiteX3" fmla="*/ 474158 w 3606295"/>
              <a:gd name="connsiteY3" fmla="*/ 439403 h 557212"/>
              <a:gd name="connsiteX4" fmla="*/ 621795 w 3606295"/>
              <a:gd name="connsiteY4" fmla="*/ 334962 h 557212"/>
              <a:gd name="connsiteX5" fmla="*/ 853570 w 3606295"/>
              <a:gd name="connsiteY5" fmla="*/ 355929 h 557212"/>
              <a:gd name="connsiteX6" fmla="*/ 1153607 w 3606295"/>
              <a:gd name="connsiteY6" fmla="*/ 4 h 557212"/>
              <a:gd name="connsiteX7" fmla="*/ 1467933 w 3606295"/>
              <a:gd name="connsiteY7" fmla="*/ 488646 h 557212"/>
              <a:gd name="connsiteX8" fmla="*/ 2085470 w 3606295"/>
              <a:gd name="connsiteY8" fmla="*/ 517521 h 557212"/>
              <a:gd name="connsiteX9" fmla="*/ 2737933 w 3606295"/>
              <a:gd name="connsiteY9" fmla="*/ 493097 h 557212"/>
              <a:gd name="connsiteX10" fmla="*/ 3057020 w 3606295"/>
              <a:gd name="connsiteY10" fmla="*/ 4815 h 557212"/>
              <a:gd name="connsiteX11" fmla="*/ 3252283 w 3606295"/>
              <a:gd name="connsiteY11" fmla="*/ 376177 h 557212"/>
              <a:gd name="connsiteX12" fmla="*/ 3606295 w 3606295"/>
              <a:gd name="connsiteY12" fmla="*/ 557212 h 557212"/>
              <a:gd name="connsiteX0" fmla="*/ 3781 w 3604231"/>
              <a:gd name="connsiteY0" fmla="*/ 562262 h 562263"/>
              <a:gd name="connsiteX1" fmla="*/ 35531 w 3604231"/>
              <a:gd name="connsiteY1" fmla="*/ 376668 h 562263"/>
              <a:gd name="connsiteX2" fmla="*/ 299056 w 3604231"/>
              <a:gd name="connsiteY2" fmla="*/ 13011 h 562263"/>
              <a:gd name="connsiteX3" fmla="*/ 472094 w 3604231"/>
              <a:gd name="connsiteY3" fmla="*/ 439403 h 562263"/>
              <a:gd name="connsiteX4" fmla="*/ 619731 w 3604231"/>
              <a:gd name="connsiteY4" fmla="*/ 334962 h 562263"/>
              <a:gd name="connsiteX5" fmla="*/ 851506 w 3604231"/>
              <a:gd name="connsiteY5" fmla="*/ 355929 h 562263"/>
              <a:gd name="connsiteX6" fmla="*/ 1151543 w 3604231"/>
              <a:gd name="connsiteY6" fmla="*/ 4 h 562263"/>
              <a:gd name="connsiteX7" fmla="*/ 1465869 w 3604231"/>
              <a:gd name="connsiteY7" fmla="*/ 488646 h 562263"/>
              <a:gd name="connsiteX8" fmla="*/ 2083406 w 3604231"/>
              <a:gd name="connsiteY8" fmla="*/ 517521 h 562263"/>
              <a:gd name="connsiteX9" fmla="*/ 2735869 w 3604231"/>
              <a:gd name="connsiteY9" fmla="*/ 493097 h 562263"/>
              <a:gd name="connsiteX10" fmla="*/ 3054956 w 3604231"/>
              <a:gd name="connsiteY10" fmla="*/ 4815 h 562263"/>
              <a:gd name="connsiteX11" fmla="*/ 3250219 w 3604231"/>
              <a:gd name="connsiteY11" fmla="*/ 376177 h 562263"/>
              <a:gd name="connsiteX12" fmla="*/ 3604231 w 3604231"/>
              <a:gd name="connsiteY12" fmla="*/ 557212 h 562263"/>
              <a:gd name="connsiteX0" fmla="*/ 29837 w 3630287"/>
              <a:gd name="connsiteY0" fmla="*/ 562262 h 562264"/>
              <a:gd name="connsiteX1" fmla="*/ 20312 w 3630287"/>
              <a:gd name="connsiteY1" fmla="*/ 413912 h 562264"/>
              <a:gd name="connsiteX2" fmla="*/ 325112 w 3630287"/>
              <a:gd name="connsiteY2" fmla="*/ 13011 h 562264"/>
              <a:gd name="connsiteX3" fmla="*/ 498150 w 3630287"/>
              <a:gd name="connsiteY3" fmla="*/ 439403 h 562264"/>
              <a:gd name="connsiteX4" fmla="*/ 645787 w 3630287"/>
              <a:gd name="connsiteY4" fmla="*/ 334962 h 562264"/>
              <a:gd name="connsiteX5" fmla="*/ 877562 w 3630287"/>
              <a:gd name="connsiteY5" fmla="*/ 355929 h 562264"/>
              <a:gd name="connsiteX6" fmla="*/ 1177599 w 3630287"/>
              <a:gd name="connsiteY6" fmla="*/ 4 h 562264"/>
              <a:gd name="connsiteX7" fmla="*/ 1491925 w 3630287"/>
              <a:gd name="connsiteY7" fmla="*/ 488646 h 562264"/>
              <a:gd name="connsiteX8" fmla="*/ 2109462 w 3630287"/>
              <a:gd name="connsiteY8" fmla="*/ 517521 h 562264"/>
              <a:gd name="connsiteX9" fmla="*/ 2761925 w 3630287"/>
              <a:gd name="connsiteY9" fmla="*/ 493097 h 562264"/>
              <a:gd name="connsiteX10" fmla="*/ 3081012 w 3630287"/>
              <a:gd name="connsiteY10" fmla="*/ 4815 h 562264"/>
              <a:gd name="connsiteX11" fmla="*/ 3276275 w 3630287"/>
              <a:gd name="connsiteY11" fmla="*/ 376177 h 562264"/>
              <a:gd name="connsiteX12" fmla="*/ 3630287 w 3630287"/>
              <a:gd name="connsiteY12" fmla="*/ 557212 h 562264"/>
              <a:gd name="connsiteX0" fmla="*/ 9525 w 3609975"/>
              <a:gd name="connsiteY0" fmla="*/ 562262 h 562263"/>
              <a:gd name="connsiteX1" fmla="*/ 0 w 3609975"/>
              <a:gd name="connsiteY1" fmla="*/ 413912 h 562263"/>
              <a:gd name="connsiteX2" fmla="*/ 304800 w 3609975"/>
              <a:gd name="connsiteY2" fmla="*/ 13011 h 562263"/>
              <a:gd name="connsiteX3" fmla="*/ 477838 w 3609975"/>
              <a:gd name="connsiteY3" fmla="*/ 439403 h 562263"/>
              <a:gd name="connsiteX4" fmla="*/ 625475 w 3609975"/>
              <a:gd name="connsiteY4" fmla="*/ 334962 h 562263"/>
              <a:gd name="connsiteX5" fmla="*/ 857250 w 3609975"/>
              <a:gd name="connsiteY5" fmla="*/ 355929 h 562263"/>
              <a:gd name="connsiteX6" fmla="*/ 1157287 w 3609975"/>
              <a:gd name="connsiteY6" fmla="*/ 4 h 562263"/>
              <a:gd name="connsiteX7" fmla="*/ 1471613 w 3609975"/>
              <a:gd name="connsiteY7" fmla="*/ 488646 h 562263"/>
              <a:gd name="connsiteX8" fmla="*/ 2089150 w 3609975"/>
              <a:gd name="connsiteY8" fmla="*/ 517521 h 562263"/>
              <a:gd name="connsiteX9" fmla="*/ 2741613 w 3609975"/>
              <a:gd name="connsiteY9" fmla="*/ 493097 h 562263"/>
              <a:gd name="connsiteX10" fmla="*/ 3060700 w 3609975"/>
              <a:gd name="connsiteY10" fmla="*/ 4815 h 562263"/>
              <a:gd name="connsiteX11" fmla="*/ 3255963 w 3609975"/>
              <a:gd name="connsiteY11" fmla="*/ 376177 h 562263"/>
              <a:gd name="connsiteX12" fmla="*/ 3609975 w 3609975"/>
              <a:gd name="connsiteY12" fmla="*/ 557212 h 56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09975" h="562263">
                <a:moveTo>
                  <a:pt x="9525" y="562262"/>
                </a:moveTo>
                <a:cubicBezTo>
                  <a:pt x="8467" y="562754"/>
                  <a:pt x="3704" y="442605"/>
                  <a:pt x="0" y="413912"/>
                </a:cubicBezTo>
                <a:cubicBezTo>
                  <a:pt x="50271" y="343320"/>
                  <a:pt x="225160" y="8763"/>
                  <a:pt x="304800" y="13011"/>
                </a:cubicBezTo>
                <a:cubicBezTo>
                  <a:pt x="384440" y="17259"/>
                  <a:pt x="405342" y="438120"/>
                  <a:pt x="477838" y="439403"/>
                </a:cubicBezTo>
                <a:cubicBezTo>
                  <a:pt x="550334" y="440686"/>
                  <a:pt x="562240" y="348874"/>
                  <a:pt x="625475" y="334962"/>
                </a:cubicBezTo>
                <a:cubicBezTo>
                  <a:pt x="688710" y="321050"/>
                  <a:pt x="768615" y="411755"/>
                  <a:pt x="857250" y="355929"/>
                </a:cubicBezTo>
                <a:cubicBezTo>
                  <a:pt x="945885" y="300103"/>
                  <a:pt x="1045368" y="-1166"/>
                  <a:pt x="1157287" y="4"/>
                </a:cubicBezTo>
                <a:cubicBezTo>
                  <a:pt x="1269206" y="1174"/>
                  <a:pt x="1316303" y="402393"/>
                  <a:pt x="1471613" y="488646"/>
                </a:cubicBezTo>
                <a:cubicBezTo>
                  <a:pt x="1626924" y="574899"/>
                  <a:pt x="1877483" y="516779"/>
                  <a:pt x="2089150" y="517521"/>
                </a:cubicBezTo>
                <a:cubicBezTo>
                  <a:pt x="2300817" y="518263"/>
                  <a:pt x="2579688" y="578548"/>
                  <a:pt x="2741613" y="493097"/>
                </a:cubicBezTo>
                <a:cubicBezTo>
                  <a:pt x="2903538" y="407646"/>
                  <a:pt x="2974975" y="24302"/>
                  <a:pt x="3060700" y="4815"/>
                </a:cubicBezTo>
                <a:cubicBezTo>
                  <a:pt x="3146425" y="-14672"/>
                  <a:pt x="3192992" y="228245"/>
                  <a:pt x="3255963" y="376177"/>
                </a:cubicBezTo>
                <a:cubicBezTo>
                  <a:pt x="3318934" y="524109"/>
                  <a:pt x="3460750" y="544515"/>
                  <a:pt x="3609975" y="557212"/>
                </a:cubicBezTo>
              </a:path>
            </a:pathLst>
          </a:custGeom>
          <a:solidFill>
            <a:schemeClr val="accent5">
              <a:lumMod val="75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TextBox 67"/>
          <p:cNvSpPr txBox="1"/>
          <p:nvPr/>
        </p:nvSpPr>
        <p:spPr>
          <a:xfrm>
            <a:off x="4307620" y="2337998"/>
            <a:ext cx="294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ntium Basic" panose="02000503060000020004" pitchFamily="2" charset="0"/>
              </a:rPr>
              <a:t>likelihood of correspondence</a:t>
            </a:r>
            <a:endParaRPr lang="de-CH" dirty="0">
              <a:latin typeface="Gentium Basic" panose="02000503060000020004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tracking: we’ve got an event!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368" y="1685606"/>
            <a:ext cx="11157118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Where did we come from? Where was the last event of this pixel generated?</a:t>
            </a:r>
            <a:endParaRPr lang="de-CH" sz="2400" dirty="0"/>
          </a:p>
        </p:txBody>
      </p:sp>
      <p:sp>
        <p:nvSpPr>
          <p:cNvPr id="16" name="Rectangle 15"/>
          <p:cNvSpPr/>
          <p:nvPr/>
        </p:nvSpPr>
        <p:spPr>
          <a:xfrm>
            <a:off x="8075136" y="2709962"/>
            <a:ext cx="3600000" cy="1440000"/>
          </a:xfrm>
          <a:prstGeom prst="rect">
            <a:avLst/>
          </a:prstGeom>
        </p:spPr>
        <p:style>
          <a:lnRef idx="2">
            <a:schemeClr val="accent2"/>
          </a:lnRef>
          <a:fillRef idx="1002">
            <a:schemeClr val="lt2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Freeform 16"/>
          <p:cNvSpPr/>
          <p:nvPr/>
        </p:nvSpPr>
        <p:spPr>
          <a:xfrm>
            <a:off x="8071511" y="3139953"/>
            <a:ext cx="3609975" cy="1010008"/>
          </a:xfrm>
          <a:custGeom>
            <a:avLst/>
            <a:gdLst>
              <a:gd name="connsiteX0" fmla="*/ 0 w 3597275"/>
              <a:gd name="connsiteY0" fmla="*/ 1144701 h 1187485"/>
              <a:gd name="connsiteX1" fmla="*/ 479425 w 3597275"/>
              <a:gd name="connsiteY1" fmla="*/ 1141526 h 1187485"/>
              <a:gd name="connsiteX2" fmla="*/ 955675 w 3597275"/>
              <a:gd name="connsiteY2" fmla="*/ 674801 h 1187485"/>
              <a:gd name="connsiteX3" fmla="*/ 1200150 w 3597275"/>
              <a:gd name="connsiteY3" fmla="*/ 100126 h 1187485"/>
              <a:gd name="connsiteX4" fmla="*/ 1466850 w 3597275"/>
              <a:gd name="connsiteY4" fmla="*/ 55676 h 1187485"/>
              <a:gd name="connsiteX5" fmla="*/ 1730375 w 3597275"/>
              <a:gd name="connsiteY5" fmla="*/ 677976 h 1187485"/>
              <a:gd name="connsiteX6" fmla="*/ 2365375 w 3597275"/>
              <a:gd name="connsiteY6" fmla="*/ 998651 h 1187485"/>
              <a:gd name="connsiteX7" fmla="*/ 3597275 w 3597275"/>
              <a:gd name="connsiteY7" fmla="*/ 1170101 h 1187485"/>
              <a:gd name="connsiteX0" fmla="*/ 0 w 3597275"/>
              <a:gd name="connsiteY0" fmla="*/ 1144701 h 1170101"/>
              <a:gd name="connsiteX1" fmla="*/ 479425 w 3597275"/>
              <a:gd name="connsiteY1" fmla="*/ 1141526 h 1170101"/>
              <a:gd name="connsiteX2" fmla="*/ 955675 w 3597275"/>
              <a:gd name="connsiteY2" fmla="*/ 674801 h 1170101"/>
              <a:gd name="connsiteX3" fmla="*/ 1200150 w 3597275"/>
              <a:gd name="connsiteY3" fmla="*/ 100126 h 1170101"/>
              <a:gd name="connsiteX4" fmla="*/ 1466850 w 3597275"/>
              <a:gd name="connsiteY4" fmla="*/ 55676 h 1170101"/>
              <a:gd name="connsiteX5" fmla="*/ 1730375 w 3597275"/>
              <a:gd name="connsiteY5" fmla="*/ 677976 h 1170101"/>
              <a:gd name="connsiteX6" fmla="*/ 2365375 w 3597275"/>
              <a:gd name="connsiteY6" fmla="*/ 998651 h 1170101"/>
              <a:gd name="connsiteX7" fmla="*/ 3597275 w 3597275"/>
              <a:gd name="connsiteY7" fmla="*/ 1170101 h 1170101"/>
              <a:gd name="connsiteX0" fmla="*/ 0 w 3597275"/>
              <a:gd name="connsiteY0" fmla="*/ 1144701 h 1170101"/>
              <a:gd name="connsiteX1" fmla="*/ 469900 w 3597275"/>
              <a:gd name="connsiteY1" fmla="*/ 1093901 h 1170101"/>
              <a:gd name="connsiteX2" fmla="*/ 955675 w 3597275"/>
              <a:gd name="connsiteY2" fmla="*/ 674801 h 1170101"/>
              <a:gd name="connsiteX3" fmla="*/ 1200150 w 3597275"/>
              <a:gd name="connsiteY3" fmla="*/ 100126 h 1170101"/>
              <a:gd name="connsiteX4" fmla="*/ 1466850 w 3597275"/>
              <a:gd name="connsiteY4" fmla="*/ 55676 h 1170101"/>
              <a:gd name="connsiteX5" fmla="*/ 1730375 w 3597275"/>
              <a:gd name="connsiteY5" fmla="*/ 677976 h 1170101"/>
              <a:gd name="connsiteX6" fmla="*/ 2365375 w 3597275"/>
              <a:gd name="connsiteY6" fmla="*/ 998651 h 1170101"/>
              <a:gd name="connsiteX7" fmla="*/ 3597275 w 3597275"/>
              <a:gd name="connsiteY7" fmla="*/ 1170101 h 1170101"/>
              <a:gd name="connsiteX0" fmla="*/ 0 w 3597275"/>
              <a:gd name="connsiteY0" fmla="*/ 1176451 h 1191215"/>
              <a:gd name="connsiteX1" fmla="*/ 469900 w 3597275"/>
              <a:gd name="connsiteY1" fmla="*/ 1093901 h 1191215"/>
              <a:gd name="connsiteX2" fmla="*/ 955675 w 3597275"/>
              <a:gd name="connsiteY2" fmla="*/ 674801 h 1191215"/>
              <a:gd name="connsiteX3" fmla="*/ 1200150 w 3597275"/>
              <a:gd name="connsiteY3" fmla="*/ 100126 h 1191215"/>
              <a:gd name="connsiteX4" fmla="*/ 1466850 w 3597275"/>
              <a:gd name="connsiteY4" fmla="*/ 55676 h 1191215"/>
              <a:gd name="connsiteX5" fmla="*/ 1730375 w 3597275"/>
              <a:gd name="connsiteY5" fmla="*/ 677976 h 1191215"/>
              <a:gd name="connsiteX6" fmla="*/ 2365375 w 3597275"/>
              <a:gd name="connsiteY6" fmla="*/ 998651 h 1191215"/>
              <a:gd name="connsiteX7" fmla="*/ 3597275 w 3597275"/>
              <a:gd name="connsiteY7" fmla="*/ 1170101 h 1191215"/>
              <a:gd name="connsiteX0" fmla="*/ 0 w 3597275"/>
              <a:gd name="connsiteY0" fmla="*/ 1176451 h 1176451"/>
              <a:gd name="connsiteX1" fmla="*/ 469900 w 3597275"/>
              <a:gd name="connsiteY1" fmla="*/ 1093901 h 1176451"/>
              <a:gd name="connsiteX2" fmla="*/ 955675 w 3597275"/>
              <a:gd name="connsiteY2" fmla="*/ 674801 h 1176451"/>
              <a:gd name="connsiteX3" fmla="*/ 1200150 w 3597275"/>
              <a:gd name="connsiteY3" fmla="*/ 100126 h 1176451"/>
              <a:gd name="connsiteX4" fmla="*/ 1466850 w 3597275"/>
              <a:gd name="connsiteY4" fmla="*/ 55676 h 1176451"/>
              <a:gd name="connsiteX5" fmla="*/ 1730375 w 3597275"/>
              <a:gd name="connsiteY5" fmla="*/ 677976 h 1176451"/>
              <a:gd name="connsiteX6" fmla="*/ 2365375 w 3597275"/>
              <a:gd name="connsiteY6" fmla="*/ 998651 h 1176451"/>
              <a:gd name="connsiteX7" fmla="*/ 3597275 w 3597275"/>
              <a:gd name="connsiteY7" fmla="*/ 1170101 h 1176451"/>
              <a:gd name="connsiteX0" fmla="*/ 0 w 3597275"/>
              <a:gd name="connsiteY0" fmla="*/ 1176451 h 1176451"/>
              <a:gd name="connsiteX1" fmla="*/ 469900 w 3597275"/>
              <a:gd name="connsiteY1" fmla="*/ 1093901 h 1176451"/>
              <a:gd name="connsiteX2" fmla="*/ 955675 w 3597275"/>
              <a:gd name="connsiteY2" fmla="*/ 674801 h 1176451"/>
              <a:gd name="connsiteX3" fmla="*/ 1200150 w 3597275"/>
              <a:gd name="connsiteY3" fmla="*/ 100126 h 1176451"/>
              <a:gd name="connsiteX4" fmla="*/ 1466850 w 3597275"/>
              <a:gd name="connsiteY4" fmla="*/ 55676 h 1176451"/>
              <a:gd name="connsiteX5" fmla="*/ 1730375 w 3597275"/>
              <a:gd name="connsiteY5" fmla="*/ 677976 h 1176451"/>
              <a:gd name="connsiteX6" fmla="*/ 2365375 w 3597275"/>
              <a:gd name="connsiteY6" fmla="*/ 998651 h 1176451"/>
              <a:gd name="connsiteX7" fmla="*/ 3597275 w 3597275"/>
              <a:gd name="connsiteY7" fmla="*/ 1170101 h 1176451"/>
              <a:gd name="connsiteX0" fmla="*/ 0 w 3597275"/>
              <a:gd name="connsiteY0" fmla="*/ 1176451 h 1176451"/>
              <a:gd name="connsiteX1" fmla="*/ 469900 w 3597275"/>
              <a:gd name="connsiteY1" fmla="*/ 1093901 h 1176451"/>
              <a:gd name="connsiteX2" fmla="*/ 955675 w 3597275"/>
              <a:gd name="connsiteY2" fmla="*/ 674801 h 1176451"/>
              <a:gd name="connsiteX3" fmla="*/ 1200150 w 3597275"/>
              <a:gd name="connsiteY3" fmla="*/ 100126 h 1176451"/>
              <a:gd name="connsiteX4" fmla="*/ 1466850 w 3597275"/>
              <a:gd name="connsiteY4" fmla="*/ 55676 h 1176451"/>
              <a:gd name="connsiteX5" fmla="*/ 1730375 w 3597275"/>
              <a:gd name="connsiteY5" fmla="*/ 677976 h 1176451"/>
              <a:gd name="connsiteX6" fmla="*/ 2254250 w 3597275"/>
              <a:gd name="connsiteY6" fmla="*/ 1036751 h 1176451"/>
              <a:gd name="connsiteX7" fmla="*/ 3597275 w 3597275"/>
              <a:gd name="connsiteY7" fmla="*/ 1170101 h 1176451"/>
              <a:gd name="connsiteX0" fmla="*/ 0 w 3603625"/>
              <a:gd name="connsiteY0" fmla="*/ 1176451 h 1176451"/>
              <a:gd name="connsiteX1" fmla="*/ 469900 w 3603625"/>
              <a:gd name="connsiteY1" fmla="*/ 1093901 h 1176451"/>
              <a:gd name="connsiteX2" fmla="*/ 955675 w 3603625"/>
              <a:gd name="connsiteY2" fmla="*/ 674801 h 1176451"/>
              <a:gd name="connsiteX3" fmla="*/ 1200150 w 3603625"/>
              <a:gd name="connsiteY3" fmla="*/ 100126 h 1176451"/>
              <a:gd name="connsiteX4" fmla="*/ 1466850 w 3603625"/>
              <a:gd name="connsiteY4" fmla="*/ 55676 h 1176451"/>
              <a:gd name="connsiteX5" fmla="*/ 1730375 w 3603625"/>
              <a:gd name="connsiteY5" fmla="*/ 677976 h 1176451"/>
              <a:gd name="connsiteX6" fmla="*/ 2254250 w 3603625"/>
              <a:gd name="connsiteY6" fmla="*/ 1036751 h 1176451"/>
              <a:gd name="connsiteX7" fmla="*/ 3603625 w 3603625"/>
              <a:gd name="connsiteY7" fmla="*/ 1151051 h 1176451"/>
              <a:gd name="connsiteX0" fmla="*/ 0 w 3609975"/>
              <a:gd name="connsiteY0" fmla="*/ 1176451 h 1176451"/>
              <a:gd name="connsiteX1" fmla="*/ 469900 w 3609975"/>
              <a:gd name="connsiteY1" fmla="*/ 1093901 h 1176451"/>
              <a:gd name="connsiteX2" fmla="*/ 955675 w 3609975"/>
              <a:gd name="connsiteY2" fmla="*/ 674801 h 1176451"/>
              <a:gd name="connsiteX3" fmla="*/ 1200150 w 3609975"/>
              <a:gd name="connsiteY3" fmla="*/ 100126 h 1176451"/>
              <a:gd name="connsiteX4" fmla="*/ 1466850 w 3609975"/>
              <a:gd name="connsiteY4" fmla="*/ 55676 h 1176451"/>
              <a:gd name="connsiteX5" fmla="*/ 1730375 w 3609975"/>
              <a:gd name="connsiteY5" fmla="*/ 677976 h 1176451"/>
              <a:gd name="connsiteX6" fmla="*/ 2254250 w 3609975"/>
              <a:gd name="connsiteY6" fmla="*/ 1036751 h 1176451"/>
              <a:gd name="connsiteX7" fmla="*/ 3609975 w 3609975"/>
              <a:gd name="connsiteY7" fmla="*/ 1176451 h 1176451"/>
              <a:gd name="connsiteX0" fmla="*/ 0 w 3609975"/>
              <a:gd name="connsiteY0" fmla="*/ 1176451 h 1176451"/>
              <a:gd name="connsiteX1" fmla="*/ 469900 w 3609975"/>
              <a:gd name="connsiteY1" fmla="*/ 1093901 h 1176451"/>
              <a:gd name="connsiteX2" fmla="*/ 955675 w 3609975"/>
              <a:gd name="connsiteY2" fmla="*/ 674801 h 1176451"/>
              <a:gd name="connsiteX3" fmla="*/ 1200150 w 3609975"/>
              <a:gd name="connsiteY3" fmla="*/ 100126 h 1176451"/>
              <a:gd name="connsiteX4" fmla="*/ 1466850 w 3609975"/>
              <a:gd name="connsiteY4" fmla="*/ 55676 h 1176451"/>
              <a:gd name="connsiteX5" fmla="*/ 1730375 w 3609975"/>
              <a:gd name="connsiteY5" fmla="*/ 677976 h 1176451"/>
              <a:gd name="connsiteX6" fmla="*/ 2956214 w 3609975"/>
              <a:gd name="connsiteY6" fmla="*/ 445623 h 1176451"/>
              <a:gd name="connsiteX7" fmla="*/ 3609975 w 3609975"/>
              <a:gd name="connsiteY7" fmla="*/ 1176451 h 1176451"/>
              <a:gd name="connsiteX0" fmla="*/ 0 w 3609975"/>
              <a:gd name="connsiteY0" fmla="*/ 1195206 h 1195206"/>
              <a:gd name="connsiteX1" fmla="*/ 469900 w 3609975"/>
              <a:gd name="connsiteY1" fmla="*/ 1112656 h 1195206"/>
              <a:gd name="connsiteX2" fmla="*/ 955675 w 3609975"/>
              <a:gd name="connsiteY2" fmla="*/ 693556 h 1195206"/>
              <a:gd name="connsiteX3" fmla="*/ 1200150 w 3609975"/>
              <a:gd name="connsiteY3" fmla="*/ 118881 h 1195206"/>
              <a:gd name="connsiteX4" fmla="*/ 1466850 w 3609975"/>
              <a:gd name="connsiteY4" fmla="*/ 74431 h 1195206"/>
              <a:gd name="connsiteX5" fmla="*/ 2238375 w 3609975"/>
              <a:gd name="connsiteY5" fmla="*/ 955349 h 1195206"/>
              <a:gd name="connsiteX6" fmla="*/ 2956214 w 3609975"/>
              <a:gd name="connsiteY6" fmla="*/ 464378 h 1195206"/>
              <a:gd name="connsiteX7" fmla="*/ 3609975 w 3609975"/>
              <a:gd name="connsiteY7" fmla="*/ 1195206 h 1195206"/>
              <a:gd name="connsiteX0" fmla="*/ 0 w 3609975"/>
              <a:gd name="connsiteY0" fmla="*/ 1087710 h 1087710"/>
              <a:gd name="connsiteX1" fmla="*/ 469900 w 3609975"/>
              <a:gd name="connsiteY1" fmla="*/ 1005160 h 1087710"/>
              <a:gd name="connsiteX2" fmla="*/ 955675 w 3609975"/>
              <a:gd name="connsiteY2" fmla="*/ 586060 h 1087710"/>
              <a:gd name="connsiteX3" fmla="*/ 1200150 w 3609975"/>
              <a:gd name="connsiteY3" fmla="*/ 11385 h 1087710"/>
              <a:gd name="connsiteX4" fmla="*/ 1845541 w 3609975"/>
              <a:gd name="connsiteY4" fmla="*/ 253263 h 1087710"/>
              <a:gd name="connsiteX5" fmla="*/ 2238375 w 3609975"/>
              <a:gd name="connsiteY5" fmla="*/ 847853 h 1087710"/>
              <a:gd name="connsiteX6" fmla="*/ 2956214 w 3609975"/>
              <a:gd name="connsiteY6" fmla="*/ 356882 h 1087710"/>
              <a:gd name="connsiteX7" fmla="*/ 3609975 w 3609975"/>
              <a:gd name="connsiteY7" fmla="*/ 1087710 h 1087710"/>
              <a:gd name="connsiteX0" fmla="*/ 0 w 3609975"/>
              <a:gd name="connsiteY0" fmla="*/ 834718 h 834718"/>
              <a:gd name="connsiteX1" fmla="*/ 469900 w 3609975"/>
              <a:gd name="connsiteY1" fmla="*/ 752168 h 834718"/>
              <a:gd name="connsiteX2" fmla="*/ 955675 w 3609975"/>
              <a:gd name="connsiteY2" fmla="*/ 333068 h 834718"/>
              <a:gd name="connsiteX3" fmla="*/ 1468005 w 3609975"/>
              <a:gd name="connsiteY3" fmla="*/ 515775 h 834718"/>
              <a:gd name="connsiteX4" fmla="*/ 1845541 w 3609975"/>
              <a:gd name="connsiteY4" fmla="*/ 271 h 834718"/>
              <a:gd name="connsiteX5" fmla="*/ 2238375 w 3609975"/>
              <a:gd name="connsiteY5" fmla="*/ 594861 h 834718"/>
              <a:gd name="connsiteX6" fmla="*/ 2956214 w 3609975"/>
              <a:gd name="connsiteY6" fmla="*/ 103890 h 834718"/>
              <a:gd name="connsiteX7" fmla="*/ 3609975 w 3609975"/>
              <a:gd name="connsiteY7" fmla="*/ 834718 h 834718"/>
              <a:gd name="connsiteX0" fmla="*/ 0 w 3609975"/>
              <a:gd name="connsiteY0" fmla="*/ 1010145 h 1010145"/>
              <a:gd name="connsiteX1" fmla="*/ 469900 w 3609975"/>
              <a:gd name="connsiteY1" fmla="*/ 927595 h 1010145"/>
              <a:gd name="connsiteX2" fmla="*/ 955675 w 3609975"/>
              <a:gd name="connsiteY2" fmla="*/ 508495 h 1010145"/>
              <a:gd name="connsiteX3" fmla="*/ 1468005 w 3609975"/>
              <a:gd name="connsiteY3" fmla="*/ 691202 h 1010145"/>
              <a:gd name="connsiteX4" fmla="*/ 1845541 w 3609975"/>
              <a:gd name="connsiteY4" fmla="*/ 207 h 1010145"/>
              <a:gd name="connsiteX5" fmla="*/ 2238375 w 3609975"/>
              <a:gd name="connsiteY5" fmla="*/ 770288 h 1010145"/>
              <a:gd name="connsiteX6" fmla="*/ 2956214 w 3609975"/>
              <a:gd name="connsiteY6" fmla="*/ 279317 h 1010145"/>
              <a:gd name="connsiteX7" fmla="*/ 3609975 w 3609975"/>
              <a:gd name="connsiteY7" fmla="*/ 1010145 h 1010145"/>
              <a:gd name="connsiteX0" fmla="*/ 0 w 3609975"/>
              <a:gd name="connsiteY0" fmla="*/ 1010162 h 1010162"/>
              <a:gd name="connsiteX1" fmla="*/ 469900 w 3609975"/>
              <a:gd name="connsiteY1" fmla="*/ 927612 h 1010162"/>
              <a:gd name="connsiteX2" fmla="*/ 1029566 w 3609975"/>
              <a:gd name="connsiteY2" fmla="*/ 794840 h 1010162"/>
              <a:gd name="connsiteX3" fmla="*/ 1468005 w 3609975"/>
              <a:gd name="connsiteY3" fmla="*/ 691219 h 1010162"/>
              <a:gd name="connsiteX4" fmla="*/ 1845541 w 3609975"/>
              <a:gd name="connsiteY4" fmla="*/ 224 h 1010162"/>
              <a:gd name="connsiteX5" fmla="*/ 2238375 w 3609975"/>
              <a:gd name="connsiteY5" fmla="*/ 770305 h 1010162"/>
              <a:gd name="connsiteX6" fmla="*/ 2956214 w 3609975"/>
              <a:gd name="connsiteY6" fmla="*/ 279334 h 1010162"/>
              <a:gd name="connsiteX7" fmla="*/ 3609975 w 3609975"/>
              <a:gd name="connsiteY7" fmla="*/ 1010162 h 1010162"/>
              <a:gd name="connsiteX0" fmla="*/ 0 w 3609975"/>
              <a:gd name="connsiteY0" fmla="*/ 1010171 h 1010171"/>
              <a:gd name="connsiteX1" fmla="*/ 469900 w 3609975"/>
              <a:gd name="connsiteY1" fmla="*/ 927621 h 1010171"/>
              <a:gd name="connsiteX2" fmla="*/ 1468005 w 3609975"/>
              <a:gd name="connsiteY2" fmla="*/ 691228 h 1010171"/>
              <a:gd name="connsiteX3" fmla="*/ 1845541 w 3609975"/>
              <a:gd name="connsiteY3" fmla="*/ 233 h 1010171"/>
              <a:gd name="connsiteX4" fmla="*/ 2238375 w 3609975"/>
              <a:gd name="connsiteY4" fmla="*/ 770314 h 1010171"/>
              <a:gd name="connsiteX5" fmla="*/ 2956214 w 3609975"/>
              <a:gd name="connsiteY5" fmla="*/ 279343 h 1010171"/>
              <a:gd name="connsiteX6" fmla="*/ 3609975 w 3609975"/>
              <a:gd name="connsiteY6" fmla="*/ 1010171 h 1010171"/>
              <a:gd name="connsiteX0" fmla="*/ 0 w 3609975"/>
              <a:gd name="connsiteY0" fmla="*/ 1010171 h 1010171"/>
              <a:gd name="connsiteX1" fmla="*/ 469900 w 3609975"/>
              <a:gd name="connsiteY1" fmla="*/ 927621 h 1010171"/>
              <a:gd name="connsiteX2" fmla="*/ 1468005 w 3609975"/>
              <a:gd name="connsiteY2" fmla="*/ 691228 h 1010171"/>
              <a:gd name="connsiteX3" fmla="*/ 1845541 w 3609975"/>
              <a:gd name="connsiteY3" fmla="*/ 233 h 1010171"/>
              <a:gd name="connsiteX4" fmla="*/ 2238375 w 3609975"/>
              <a:gd name="connsiteY4" fmla="*/ 770314 h 1010171"/>
              <a:gd name="connsiteX5" fmla="*/ 2956214 w 3609975"/>
              <a:gd name="connsiteY5" fmla="*/ 279343 h 1010171"/>
              <a:gd name="connsiteX6" fmla="*/ 3609975 w 3609975"/>
              <a:gd name="connsiteY6" fmla="*/ 1010171 h 1010171"/>
              <a:gd name="connsiteX0" fmla="*/ 0 w 3609975"/>
              <a:gd name="connsiteY0" fmla="*/ 1010077 h 1010077"/>
              <a:gd name="connsiteX1" fmla="*/ 469900 w 3609975"/>
              <a:gd name="connsiteY1" fmla="*/ 927527 h 1010077"/>
              <a:gd name="connsiteX2" fmla="*/ 1468005 w 3609975"/>
              <a:gd name="connsiteY2" fmla="*/ 691134 h 1010077"/>
              <a:gd name="connsiteX3" fmla="*/ 1845541 w 3609975"/>
              <a:gd name="connsiteY3" fmla="*/ 139 h 1010077"/>
              <a:gd name="connsiteX4" fmla="*/ 2386157 w 3609975"/>
              <a:gd name="connsiteY4" fmla="*/ 751747 h 1010077"/>
              <a:gd name="connsiteX5" fmla="*/ 2956214 w 3609975"/>
              <a:gd name="connsiteY5" fmla="*/ 279249 h 1010077"/>
              <a:gd name="connsiteX6" fmla="*/ 3609975 w 3609975"/>
              <a:gd name="connsiteY6" fmla="*/ 1010077 h 1010077"/>
              <a:gd name="connsiteX0" fmla="*/ 0 w 3609975"/>
              <a:gd name="connsiteY0" fmla="*/ 1010077 h 1010077"/>
              <a:gd name="connsiteX1" fmla="*/ 469900 w 3609975"/>
              <a:gd name="connsiteY1" fmla="*/ 927527 h 1010077"/>
              <a:gd name="connsiteX2" fmla="*/ 1468005 w 3609975"/>
              <a:gd name="connsiteY2" fmla="*/ 691134 h 1010077"/>
              <a:gd name="connsiteX3" fmla="*/ 1845541 w 3609975"/>
              <a:gd name="connsiteY3" fmla="*/ 139 h 1010077"/>
              <a:gd name="connsiteX4" fmla="*/ 2386157 w 3609975"/>
              <a:gd name="connsiteY4" fmla="*/ 751747 h 1010077"/>
              <a:gd name="connsiteX5" fmla="*/ 2725305 w 3609975"/>
              <a:gd name="connsiteY5" fmla="*/ 306959 h 1010077"/>
              <a:gd name="connsiteX6" fmla="*/ 3609975 w 3609975"/>
              <a:gd name="connsiteY6" fmla="*/ 1010077 h 1010077"/>
              <a:gd name="connsiteX0" fmla="*/ 0 w 3609975"/>
              <a:gd name="connsiteY0" fmla="*/ 1010077 h 1010077"/>
              <a:gd name="connsiteX1" fmla="*/ 469900 w 3609975"/>
              <a:gd name="connsiteY1" fmla="*/ 927527 h 1010077"/>
              <a:gd name="connsiteX2" fmla="*/ 1468005 w 3609975"/>
              <a:gd name="connsiteY2" fmla="*/ 691134 h 1010077"/>
              <a:gd name="connsiteX3" fmla="*/ 1845541 w 3609975"/>
              <a:gd name="connsiteY3" fmla="*/ 139 h 1010077"/>
              <a:gd name="connsiteX4" fmla="*/ 2386157 w 3609975"/>
              <a:gd name="connsiteY4" fmla="*/ 751747 h 1010077"/>
              <a:gd name="connsiteX5" fmla="*/ 2725305 w 3609975"/>
              <a:gd name="connsiteY5" fmla="*/ 306959 h 1010077"/>
              <a:gd name="connsiteX6" fmla="*/ 3609975 w 3609975"/>
              <a:gd name="connsiteY6" fmla="*/ 1010077 h 1010077"/>
              <a:gd name="connsiteX0" fmla="*/ 0 w 3609975"/>
              <a:gd name="connsiteY0" fmla="*/ 1010012 h 1010012"/>
              <a:gd name="connsiteX1" fmla="*/ 469900 w 3609975"/>
              <a:gd name="connsiteY1" fmla="*/ 927462 h 1010012"/>
              <a:gd name="connsiteX2" fmla="*/ 1468005 w 3609975"/>
              <a:gd name="connsiteY2" fmla="*/ 691069 h 1010012"/>
              <a:gd name="connsiteX3" fmla="*/ 1845541 w 3609975"/>
              <a:gd name="connsiteY3" fmla="*/ 74 h 1010012"/>
              <a:gd name="connsiteX4" fmla="*/ 2386157 w 3609975"/>
              <a:gd name="connsiteY4" fmla="*/ 751682 h 1010012"/>
              <a:gd name="connsiteX5" fmla="*/ 2725305 w 3609975"/>
              <a:gd name="connsiteY5" fmla="*/ 306894 h 1010012"/>
              <a:gd name="connsiteX6" fmla="*/ 3609975 w 3609975"/>
              <a:gd name="connsiteY6" fmla="*/ 1010012 h 1010012"/>
              <a:gd name="connsiteX0" fmla="*/ 0 w 3609975"/>
              <a:gd name="connsiteY0" fmla="*/ 1010012 h 1010012"/>
              <a:gd name="connsiteX1" fmla="*/ 469900 w 3609975"/>
              <a:gd name="connsiteY1" fmla="*/ 927462 h 1010012"/>
              <a:gd name="connsiteX2" fmla="*/ 1468005 w 3609975"/>
              <a:gd name="connsiteY2" fmla="*/ 691069 h 1010012"/>
              <a:gd name="connsiteX3" fmla="*/ 1845541 w 3609975"/>
              <a:gd name="connsiteY3" fmla="*/ 74 h 1010012"/>
              <a:gd name="connsiteX4" fmla="*/ 2386157 w 3609975"/>
              <a:gd name="connsiteY4" fmla="*/ 751682 h 1010012"/>
              <a:gd name="connsiteX5" fmla="*/ 2725305 w 3609975"/>
              <a:gd name="connsiteY5" fmla="*/ 306894 h 1010012"/>
              <a:gd name="connsiteX6" fmla="*/ 3609975 w 3609975"/>
              <a:gd name="connsiteY6" fmla="*/ 1010012 h 1010012"/>
              <a:gd name="connsiteX0" fmla="*/ 0 w 3609975"/>
              <a:gd name="connsiteY0" fmla="*/ 1010008 h 1010008"/>
              <a:gd name="connsiteX1" fmla="*/ 469900 w 3609975"/>
              <a:gd name="connsiteY1" fmla="*/ 927458 h 1010008"/>
              <a:gd name="connsiteX2" fmla="*/ 1468005 w 3609975"/>
              <a:gd name="connsiteY2" fmla="*/ 691065 h 1010008"/>
              <a:gd name="connsiteX3" fmla="*/ 1845541 w 3609975"/>
              <a:gd name="connsiteY3" fmla="*/ 70 h 1010008"/>
              <a:gd name="connsiteX4" fmla="*/ 2386157 w 3609975"/>
              <a:gd name="connsiteY4" fmla="*/ 751678 h 1010008"/>
              <a:gd name="connsiteX5" fmla="*/ 2725305 w 3609975"/>
              <a:gd name="connsiteY5" fmla="*/ 306890 h 1010008"/>
              <a:gd name="connsiteX6" fmla="*/ 3609975 w 3609975"/>
              <a:gd name="connsiteY6" fmla="*/ 1010008 h 101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9975" h="1010008">
                <a:moveTo>
                  <a:pt x="0" y="1010008"/>
                </a:moveTo>
                <a:cubicBezTo>
                  <a:pt x="163248" y="996779"/>
                  <a:pt x="225233" y="980615"/>
                  <a:pt x="469900" y="927458"/>
                </a:cubicBezTo>
                <a:cubicBezTo>
                  <a:pt x="714567" y="874301"/>
                  <a:pt x="1238732" y="845630"/>
                  <a:pt x="1468005" y="691065"/>
                </a:cubicBezTo>
                <a:cubicBezTo>
                  <a:pt x="1697278" y="536500"/>
                  <a:pt x="1683279" y="8441"/>
                  <a:pt x="1845541" y="70"/>
                </a:cubicBezTo>
                <a:cubicBezTo>
                  <a:pt x="2007803" y="-8301"/>
                  <a:pt x="2211821" y="746722"/>
                  <a:pt x="2386157" y="751678"/>
                </a:cubicBezTo>
                <a:cubicBezTo>
                  <a:pt x="2560493" y="756634"/>
                  <a:pt x="2530572" y="300780"/>
                  <a:pt x="2725305" y="306890"/>
                </a:cubicBezTo>
                <a:cubicBezTo>
                  <a:pt x="2920038" y="313000"/>
                  <a:pt x="2851150" y="965558"/>
                  <a:pt x="3609975" y="1010008"/>
                </a:cubicBezTo>
              </a:path>
            </a:pathLst>
          </a:custGeom>
          <a:solidFill>
            <a:schemeClr val="accent2">
              <a:lumMod val="75000"/>
            </a:schemeClr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TextBox 17"/>
          <p:cNvSpPr txBox="1"/>
          <p:nvPr/>
        </p:nvSpPr>
        <p:spPr>
          <a:xfrm>
            <a:off x="8068786" y="2340630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ntium Basic" panose="02000503060000020004" pitchFamily="2" charset="0"/>
              </a:rPr>
              <a:t>possible origin points</a:t>
            </a:r>
            <a:endParaRPr lang="de-CH" dirty="0">
              <a:latin typeface="Gentium Basic" panose="0200050306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19062" y="324266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062" y="3242666"/>
                <a:ext cx="40267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787695" y="32467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695" y="3246794"/>
                <a:ext cx="40267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4309277" y="4816490"/>
            <a:ext cx="3600000" cy="1440000"/>
          </a:xfrm>
          <a:prstGeom prst="rect">
            <a:avLst/>
          </a:prstGeom>
        </p:spPr>
        <p:style>
          <a:lnRef idx="2">
            <a:schemeClr val="accent3"/>
          </a:lnRef>
          <a:fillRef idx="1002">
            <a:schemeClr val="lt2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 dirty="0">
              <a:latin typeface="Gentium Basic" panose="0200050306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901590" y="4298559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590" y="4298559"/>
                <a:ext cx="41068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reeform 54"/>
          <p:cNvSpPr/>
          <p:nvPr/>
        </p:nvSpPr>
        <p:spPr>
          <a:xfrm>
            <a:off x="539793" y="3442898"/>
            <a:ext cx="3609975" cy="704433"/>
          </a:xfrm>
          <a:custGeom>
            <a:avLst/>
            <a:gdLst>
              <a:gd name="connsiteX0" fmla="*/ 0 w 3597275"/>
              <a:gd name="connsiteY0" fmla="*/ 1144701 h 1187485"/>
              <a:gd name="connsiteX1" fmla="*/ 479425 w 3597275"/>
              <a:gd name="connsiteY1" fmla="*/ 1141526 h 1187485"/>
              <a:gd name="connsiteX2" fmla="*/ 955675 w 3597275"/>
              <a:gd name="connsiteY2" fmla="*/ 674801 h 1187485"/>
              <a:gd name="connsiteX3" fmla="*/ 1200150 w 3597275"/>
              <a:gd name="connsiteY3" fmla="*/ 100126 h 1187485"/>
              <a:gd name="connsiteX4" fmla="*/ 1466850 w 3597275"/>
              <a:gd name="connsiteY4" fmla="*/ 55676 h 1187485"/>
              <a:gd name="connsiteX5" fmla="*/ 1730375 w 3597275"/>
              <a:gd name="connsiteY5" fmla="*/ 677976 h 1187485"/>
              <a:gd name="connsiteX6" fmla="*/ 2365375 w 3597275"/>
              <a:gd name="connsiteY6" fmla="*/ 998651 h 1187485"/>
              <a:gd name="connsiteX7" fmla="*/ 3597275 w 3597275"/>
              <a:gd name="connsiteY7" fmla="*/ 1170101 h 1187485"/>
              <a:gd name="connsiteX0" fmla="*/ 0 w 3597275"/>
              <a:gd name="connsiteY0" fmla="*/ 1144701 h 1170101"/>
              <a:gd name="connsiteX1" fmla="*/ 479425 w 3597275"/>
              <a:gd name="connsiteY1" fmla="*/ 1141526 h 1170101"/>
              <a:gd name="connsiteX2" fmla="*/ 955675 w 3597275"/>
              <a:gd name="connsiteY2" fmla="*/ 674801 h 1170101"/>
              <a:gd name="connsiteX3" fmla="*/ 1200150 w 3597275"/>
              <a:gd name="connsiteY3" fmla="*/ 100126 h 1170101"/>
              <a:gd name="connsiteX4" fmla="*/ 1466850 w 3597275"/>
              <a:gd name="connsiteY4" fmla="*/ 55676 h 1170101"/>
              <a:gd name="connsiteX5" fmla="*/ 1730375 w 3597275"/>
              <a:gd name="connsiteY5" fmla="*/ 677976 h 1170101"/>
              <a:gd name="connsiteX6" fmla="*/ 2365375 w 3597275"/>
              <a:gd name="connsiteY6" fmla="*/ 998651 h 1170101"/>
              <a:gd name="connsiteX7" fmla="*/ 3597275 w 3597275"/>
              <a:gd name="connsiteY7" fmla="*/ 1170101 h 1170101"/>
              <a:gd name="connsiteX0" fmla="*/ 0 w 3597275"/>
              <a:gd name="connsiteY0" fmla="*/ 1144701 h 1170101"/>
              <a:gd name="connsiteX1" fmla="*/ 469900 w 3597275"/>
              <a:gd name="connsiteY1" fmla="*/ 1093901 h 1170101"/>
              <a:gd name="connsiteX2" fmla="*/ 955675 w 3597275"/>
              <a:gd name="connsiteY2" fmla="*/ 674801 h 1170101"/>
              <a:gd name="connsiteX3" fmla="*/ 1200150 w 3597275"/>
              <a:gd name="connsiteY3" fmla="*/ 100126 h 1170101"/>
              <a:gd name="connsiteX4" fmla="*/ 1466850 w 3597275"/>
              <a:gd name="connsiteY4" fmla="*/ 55676 h 1170101"/>
              <a:gd name="connsiteX5" fmla="*/ 1730375 w 3597275"/>
              <a:gd name="connsiteY5" fmla="*/ 677976 h 1170101"/>
              <a:gd name="connsiteX6" fmla="*/ 2365375 w 3597275"/>
              <a:gd name="connsiteY6" fmla="*/ 998651 h 1170101"/>
              <a:gd name="connsiteX7" fmla="*/ 3597275 w 3597275"/>
              <a:gd name="connsiteY7" fmla="*/ 1170101 h 1170101"/>
              <a:gd name="connsiteX0" fmla="*/ 0 w 3597275"/>
              <a:gd name="connsiteY0" fmla="*/ 1176451 h 1191215"/>
              <a:gd name="connsiteX1" fmla="*/ 469900 w 3597275"/>
              <a:gd name="connsiteY1" fmla="*/ 1093901 h 1191215"/>
              <a:gd name="connsiteX2" fmla="*/ 955675 w 3597275"/>
              <a:gd name="connsiteY2" fmla="*/ 674801 h 1191215"/>
              <a:gd name="connsiteX3" fmla="*/ 1200150 w 3597275"/>
              <a:gd name="connsiteY3" fmla="*/ 100126 h 1191215"/>
              <a:gd name="connsiteX4" fmla="*/ 1466850 w 3597275"/>
              <a:gd name="connsiteY4" fmla="*/ 55676 h 1191215"/>
              <a:gd name="connsiteX5" fmla="*/ 1730375 w 3597275"/>
              <a:gd name="connsiteY5" fmla="*/ 677976 h 1191215"/>
              <a:gd name="connsiteX6" fmla="*/ 2365375 w 3597275"/>
              <a:gd name="connsiteY6" fmla="*/ 998651 h 1191215"/>
              <a:gd name="connsiteX7" fmla="*/ 3597275 w 3597275"/>
              <a:gd name="connsiteY7" fmla="*/ 1170101 h 1191215"/>
              <a:gd name="connsiteX0" fmla="*/ 0 w 3597275"/>
              <a:gd name="connsiteY0" fmla="*/ 1176451 h 1176451"/>
              <a:gd name="connsiteX1" fmla="*/ 469900 w 3597275"/>
              <a:gd name="connsiteY1" fmla="*/ 1093901 h 1176451"/>
              <a:gd name="connsiteX2" fmla="*/ 955675 w 3597275"/>
              <a:gd name="connsiteY2" fmla="*/ 674801 h 1176451"/>
              <a:gd name="connsiteX3" fmla="*/ 1200150 w 3597275"/>
              <a:gd name="connsiteY3" fmla="*/ 100126 h 1176451"/>
              <a:gd name="connsiteX4" fmla="*/ 1466850 w 3597275"/>
              <a:gd name="connsiteY4" fmla="*/ 55676 h 1176451"/>
              <a:gd name="connsiteX5" fmla="*/ 1730375 w 3597275"/>
              <a:gd name="connsiteY5" fmla="*/ 677976 h 1176451"/>
              <a:gd name="connsiteX6" fmla="*/ 2365375 w 3597275"/>
              <a:gd name="connsiteY6" fmla="*/ 998651 h 1176451"/>
              <a:gd name="connsiteX7" fmla="*/ 3597275 w 3597275"/>
              <a:gd name="connsiteY7" fmla="*/ 1170101 h 1176451"/>
              <a:gd name="connsiteX0" fmla="*/ 0 w 3597275"/>
              <a:gd name="connsiteY0" fmla="*/ 1176451 h 1176451"/>
              <a:gd name="connsiteX1" fmla="*/ 469900 w 3597275"/>
              <a:gd name="connsiteY1" fmla="*/ 1093901 h 1176451"/>
              <a:gd name="connsiteX2" fmla="*/ 955675 w 3597275"/>
              <a:gd name="connsiteY2" fmla="*/ 674801 h 1176451"/>
              <a:gd name="connsiteX3" fmla="*/ 1200150 w 3597275"/>
              <a:gd name="connsiteY3" fmla="*/ 100126 h 1176451"/>
              <a:gd name="connsiteX4" fmla="*/ 1466850 w 3597275"/>
              <a:gd name="connsiteY4" fmla="*/ 55676 h 1176451"/>
              <a:gd name="connsiteX5" fmla="*/ 1730375 w 3597275"/>
              <a:gd name="connsiteY5" fmla="*/ 677976 h 1176451"/>
              <a:gd name="connsiteX6" fmla="*/ 2365375 w 3597275"/>
              <a:gd name="connsiteY6" fmla="*/ 998651 h 1176451"/>
              <a:gd name="connsiteX7" fmla="*/ 3597275 w 3597275"/>
              <a:gd name="connsiteY7" fmla="*/ 1170101 h 1176451"/>
              <a:gd name="connsiteX0" fmla="*/ 0 w 3597275"/>
              <a:gd name="connsiteY0" fmla="*/ 1176451 h 1176451"/>
              <a:gd name="connsiteX1" fmla="*/ 469900 w 3597275"/>
              <a:gd name="connsiteY1" fmla="*/ 1093901 h 1176451"/>
              <a:gd name="connsiteX2" fmla="*/ 955675 w 3597275"/>
              <a:gd name="connsiteY2" fmla="*/ 674801 h 1176451"/>
              <a:gd name="connsiteX3" fmla="*/ 1200150 w 3597275"/>
              <a:gd name="connsiteY3" fmla="*/ 100126 h 1176451"/>
              <a:gd name="connsiteX4" fmla="*/ 1466850 w 3597275"/>
              <a:gd name="connsiteY4" fmla="*/ 55676 h 1176451"/>
              <a:gd name="connsiteX5" fmla="*/ 1730375 w 3597275"/>
              <a:gd name="connsiteY5" fmla="*/ 677976 h 1176451"/>
              <a:gd name="connsiteX6" fmla="*/ 2254250 w 3597275"/>
              <a:gd name="connsiteY6" fmla="*/ 1036751 h 1176451"/>
              <a:gd name="connsiteX7" fmla="*/ 3597275 w 3597275"/>
              <a:gd name="connsiteY7" fmla="*/ 1170101 h 1176451"/>
              <a:gd name="connsiteX0" fmla="*/ 0 w 3603625"/>
              <a:gd name="connsiteY0" fmla="*/ 1176451 h 1176451"/>
              <a:gd name="connsiteX1" fmla="*/ 469900 w 3603625"/>
              <a:gd name="connsiteY1" fmla="*/ 1093901 h 1176451"/>
              <a:gd name="connsiteX2" fmla="*/ 955675 w 3603625"/>
              <a:gd name="connsiteY2" fmla="*/ 674801 h 1176451"/>
              <a:gd name="connsiteX3" fmla="*/ 1200150 w 3603625"/>
              <a:gd name="connsiteY3" fmla="*/ 100126 h 1176451"/>
              <a:gd name="connsiteX4" fmla="*/ 1466850 w 3603625"/>
              <a:gd name="connsiteY4" fmla="*/ 55676 h 1176451"/>
              <a:gd name="connsiteX5" fmla="*/ 1730375 w 3603625"/>
              <a:gd name="connsiteY5" fmla="*/ 677976 h 1176451"/>
              <a:gd name="connsiteX6" fmla="*/ 2254250 w 3603625"/>
              <a:gd name="connsiteY6" fmla="*/ 1036751 h 1176451"/>
              <a:gd name="connsiteX7" fmla="*/ 3603625 w 3603625"/>
              <a:gd name="connsiteY7" fmla="*/ 1151051 h 1176451"/>
              <a:gd name="connsiteX0" fmla="*/ 0 w 3609975"/>
              <a:gd name="connsiteY0" fmla="*/ 1176451 h 1176451"/>
              <a:gd name="connsiteX1" fmla="*/ 469900 w 3609975"/>
              <a:gd name="connsiteY1" fmla="*/ 1093901 h 1176451"/>
              <a:gd name="connsiteX2" fmla="*/ 955675 w 3609975"/>
              <a:gd name="connsiteY2" fmla="*/ 674801 h 1176451"/>
              <a:gd name="connsiteX3" fmla="*/ 1200150 w 3609975"/>
              <a:gd name="connsiteY3" fmla="*/ 100126 h 1176451"/>
              <a:gd name="connsiteX4" fmla="*/ 1466850 w 3609975"/>
              <a:gd name="connsiteY4" fmla="*/ 55676 h 1176451"/>
              <a:gd name="connsiteX5" fmla="*/ 1730375 w 3609975"/>
              <a:gd name="connsiteY5" fmla="*/ 677976 h 1176451"/>
              <a:gd name="connsiteX6" fmla="*/ 2254250 w 3609975"/>
              <a:gd name="connsiteY6" fmla="*/ 1036751 h 1176451"/>
              <a:gd name="connsiteX7" fmla="*/ 3609975 w 3609975"/>
              <a:gd name="connsiteY7" fmla="*/ 1176451 h 1176451"/>
              <a:gd name="connsiteX0" fmla="*/ 0 w 3609975"/>
              <a:gd name="connsiteY0" fmla="*/ 1179504 h 1179504"/>
              <a:gd name="connsiteX1" fmla="*/ 469900 w 3609975"/>
              <a:gd name="connsiteY1" fmla="*/ 1096954 h 1179504"/>
              <a:gd name="connsiteX2" fmla="*/ 1034257 w 3609975"/>
              <a:gd name="connsiteY2" fmla="*/ 739766 h 1179504"/>
              <a:gd name="connsiteX3" fmla="*/ 1200150 w 3609975"/>
              <a:gd name="connsiteY3" fmla="*/ 103179 h 1179504"/>
              <a:gd name="connsiteX4" fmla="*/ 1466850 w 3609975"/>
              <a:gd name="connsiteY4" fmla="*/ 58729 h 1179504"/>
              <a:gd name="connsiteX5" fmla="*/ 1730375 w 3609975"/>
              <a:gd name="connsiteY5" fmla="*/ 681029 h 1179504"/>
              <a:gd name="connsiteX6" fmla="*/ 2254250 w 3609975"/>
              <a:gd name="connsiteY6" fmla="*/ 1039804 h 1179504"/>
              <a:gd name="connsiteX7" fmla="*/ 3609975 w 3609975"/>
              <a:gd name="connsiteY7" fmla="*/ 1179504 h 1179504"/>
              <a:gd name="connsiteX0" fmla="*/ 0 w 3609975"/>
              <a:gd name="connsiteY0" fmla="*/ 1184932 h 1184932"/>
              <a:gd name="connsiteX1" fmla="*/ 469900 w 3609975"/>
              <a:gd name="connsiteY1" fmla="*/ 1102382 h 1184932"/>
              <a:gd name="connsiteX2" fmla="*/ 1034257 w 3609975"/>
              <a:gd name="connsiteY2" fmla="*/ 745194 h 1184932"/>
              <a:gd name="connsiteX3" fmla="*/ 1200150 w 3609975"/>
              <a:gd name="connsiteY3" fmla="*/ 108607 h 1184932"/>
              <a:gd name="connsiteX4" fmla="*/ 1466850 w 3609975"/>
              <a:gd name="connsiteY4" fmla="*/ 64157 h 1184932"/>
              <a:gd name="connsiteX5" fmla="*/ 1632744 w 3609975"/>
              <a:gd name="connsiteY5" fmla="*/ 762657 h 1184932"/>
              <a:gd name="connsiteX6" fmla="*/ 2254250 w 3609975"/>
              <a:gd name="connsiteY6" fmla="*/ 1045232 h 1184932"/>
              <a:gd name="connsiteX7" fmla="*/ 3609975 w 3609975"/>
              <a:gd name="connsiteY7" fmla="*/ 1184932 h 1184932"/>
              <a:gd name="connsiteX0" fmla="*/ 0 w 3609975"/>
              <a:gd name="connsiteY0" fmla="*/ 1185614 h 1185614"/>
              <a:gd name="connsiteX1" fmla="*/ 469900 w 3609975"/>
              <a:gd name="connsiteY1" fmla="*/ 1103064 h 1185614"/>
              <a:gd name="connsiteX2" fmla="*/ 1034257 w 3609975"/>
              <a:gd name="connsiteY2" fmla="*/ 745876 h 1185614"/>
              <a:gd name="connsiteX3" fmla="*/ 1200150 w 3609975"/>
              <a:gd name="connsiteY3" fmla="*/ 109289 h 1185614"/>
              <a:gd name="connsiteX4" fmla="*/ 1466850 w 3609975"/>
              <a:gd name="connsiteY4" fmla="*/ 64839 h 1185614"/>
              <a:gd name="connsiteX5" fmla="*/ 1635126 w 3609975"/>
              <a:gd name="connsiteY5" fmla="*/ 772864 h 1185614"/>
              <a:gd name="connsiteX6" fmla="*/ 2254250 w 3609975"/>
              <a:gd name="connsiteY6" fmla="*/ 1045914 h 1185614"/>
              <a:gd name="connsiteX7" fmla="*/ 3609975 w 3609975"/>
              <a:gd name="connsiteY7" fmla="*/ 1185614 h 1185614"/>
              <a:gd name="connsiteX0" fmla="*/ 0 w 3609975"/>
              <a:gd name="connsiteY0" fmla="*/ 1164101 h 1164101"/>
              <a:gd name="connsiteX1" fmla="*/ 469900 w 3609975"/>
              <a:gd name="connsiteY1" fmla="*/ 1081551 h 1164101"/>
              <a:gd name="connsiteX2" fmla="*/ 1034257 w 3609975"/>
              <a:gd name="connsiteY2" fmla="*/ 724363 h 1164101"/>
              <a:gd name="connsiteX3" fmla="*/ 1200150 w 3609975"/>
              <a:gd name="connsiteY3" fmla="*/ 87776 h 1164101"/>
              <a:gd name="connsiteX4" fmla="*/ 1452562 w 3609975"/>
              <a:gd name="connsiteY4" fmla="*/ 76664 h 1164101"/>
              <a:gd name="connsiteX5" fmla="*/ 1635126 w 3609975"/>
              <a:gd name="connsiteY5" fmla="*/ 751351 h 1164101"/>
              <a:gd name="connsiteX6" fmla="*/ 2254250 w 3609975"/>
              <a:gd name="connsiteY6" fmla="*/ 1024401 h 1164101"/>
              <a:gd name="connsiteX7" fmla="*/ 3609975 w 3609975"/>
              <a:gd name="connsiteY7" fmla="*/ 1164101 h 1164101"/>
              <a:gd name="connsiteX0" fmla="*/ 0 w 3609975"/>
              <a:gd name="connsiteY0" fmla="*/ 1166995 h 1166995"/>
              <a:gd name="connsiteX1" fmla="*/ 469900 w 3609975"/>
              <a:gd name="connsiteY1" fmla="*/ 1084445 h 1166995"/>
              <a:gd name="connsiteX2" fmla="*/ 1034257 w 3609975"/>
              <a:gd name="connsiteY2" fmla="*/ 727257 h 1166995"/>
              <a:gd name="connsiteX3" fmla="*/ 1200150 w 3609975"/>
              <a:gd name="connsiteY3" fmla="*/ 90670 h 1166995"/>
              <a:gd name="connsiteX4" fmla="*/ 1452562 w 3609975"/>
              <a:gd name="connsiteY4" fmla="*/ 74795 h 1166995"/>
              <a:gd name="connsiteX5" fmla="*/ 1635126 w 3609975"/>
              <a:gd name="connsiteY5" fmla="*/ 754245 h 1166995"/>
              <a:gd name="connsiteX6" fmla="*/ 2254250 w 3609975"/>
              <a:gd name="connsiteY6" fmla="*/ 1027295 h 1166995"/>
              <a:gd name="connsiteX7" fmla="*/ 3609975 w 3609975"/>
              <a:gd name="connsiteY7" fmla="*/ 1166995 h 1166995"/>
              <a:gd name="connsiteX0" fmla="*/ 0 w 3609975"/>
              <a:gd name="connsiteY0" fmla="*/ 1166678 h 1166678"/>
              <a:gd name="connsiteX1" fmla="*/ 469900 w 3609975"/>
              <a:gd name="connsiteY1" fmla="*/ 1084128 h 1166678"/>
              <a:gd name="connsiteX2" fmla="*/ 1034257 w 3609975"/>
              <a:gd name="connsiteY2" fmla="*/ 726940 h 1166678"/>
              <a:gd name="connsiteX3" fmla="*/ 1200150 w 3609975"/>
              <a:gd name="connsiteY3" fmla="*/ 90353 h 1166678"/>
              <a:gd name="connsiteX4" fmla="*/ 1452562 w 3609975"/>
              <a:gd name="connsiteY4" fmla="*/ 74478 h 1166678"/>
              <a:gd name="connsiteX5" fmla="*/ 1749426 w 3609975"/>
              <a:gd name="connsiteY5" fmla="*/ 749166 h 1166678"/>
              <a:gd name="connsiteX6" fmla="*/ 2254250 w 3609975"/>
              <a:gd name="connsiteY6" fmla="*/ 1026978 h 1166678"/>
              <a:gd name="connsiteX7" fmla="*/ 3609975 w 3609975"/>
              <a:gd name="connsiteY7" fmla="*/ 1166678 h 1166678"/>
              <a:gd name="connsiteX0" fmla="*/ 0 w 3609975"/>
              <a:gd name="connsiteY0" fmla="*/ 1167409 h 1167409"/>
              <a:gd name="connsiteX1" fmla="*/ 469900 w 3609975"/>
              <a:gd name="connsiteY1" fmla="*/ 1084859 h 1167409"/>
              <a:gd name="connsiteX2" fmla="*/ 996157 w 3609975"/>
              <a:gd name="connsiteY2" fmla="*/ 740371 h 1167409"/>
              <a:gd name="connsiteX3" fmla="*/ 1200150 w 3609975"/>
              <a:gd name="connsiteY3" fmla="*/ 91084 h 1167409"/>
              <a:gd name="connsiteX4" fmla="*/ 1452562 w 3609975"/>
              <a:gd name="connsiteY4" fmla="*/ 75209 h 1167409"/>
              <a:gd name="connsiteX5" fmla="*/ 1749426 w 3609975"/>
              <a:gd name="connsiteY5" fmla="*/ 749897 h 1167409"/>
              <a:gd name="connsiteX6" fmla="*/ 2254250 w 3609975"/>
              <a:gd name="connsiteY6" fmla="*/ 1027709 h 1167409"/>
              <a:gd name="connsiteX7" fmla="*/ 3609975 w 3609975"/>
              <a:gd name="connsiteY7" fmla="*/ 1167409 h 1167409"/>
              <a:gd name="connsiteX0" fmla="*/ 0 w 3609975"/>
              <a:gd name="connsiteY0" fmla="*/ 1175941 h 1175941"/>
              <a:gd name="connsiteX1" fmla="*/ 469900 w 3609975"/>
              <a:gd name="connsiteY1" fmla="*/ 1093391 h 1175941"/>
              <a:gd name="connsiteX2" fmla="*/ 996157 w 3609975"/>
              <a:gd name="connsiteY2" fmla="*/ 748903 h 1175941"/>
              <a:gd name="connsiteX3" fmla="*/ 1225550 w 3609975"/>
              <a:gd name="connsiteY3" fmla="*/ 83741 h 1175941"/>
              <a:gd name="connsiteX4" fmla="*/ 1452562 w 3609975"/>
              <a:gd name="connsiteY4" fmla="*/ 83741 h 1175941"/>
              <a:gd name="connsiteX5" fmla="*/ 1749426 w 3609975"/>
              <a:gd name="connsiteY5" fmla="*/ 758429 h 1175941"/>
              <a:gd name="connsiteX6" fmla="*/ 2254250 w 3609975"/>
              <a:gd name="connsiteY6" fmla="*/ 1036241 h 1175941"/>
              <a:gd name="connsiteX7" fmla="*/ 3609975 w 3609975"/>
              <a:gd name="connsiteY7" fmla="*/ 1175941 h 1175941"/>
              <a:gd name="connsiteX0" fmla="*/ 0 w 3609975"/>
              <a:gd name="connsiteY0" fmla="*/ 1175941 h 1175941"/>
              <a:gd name="connsiteX1" fmla="*/ 469900 w 3609975"/>
              <a:gd name="connsiteY1" fmla="*/ 1093391 h 1175941"/>
              <a:gd name="connsiteX2" fmla="*/ 996157 w 3609975"/>
              <a:gd name="connsiteY2" fmla="*/ 748903 h 1175941"/>
              <a:gd name="connsiteX3" fmla="*/ 1225550 w 3609975"/>
              <a:gd name="connsiteY3" fmla="*/ 83741 h 1175941"/>
              <a:gd name="connsiteX4" fmla="*/ 1452562 w 3609975"/>
              <a:gd name="connsiteY4" fmla="*/ 83741 h 1175941"/>
              <a:gd name="connsiteX5" fmla="*/ 1749426 w 3609975"/>
              <a:gd name="connsiteY5" fmla="*/ 758429 h 1175941"/>
              <a:gd name="connsiteX6" fmla="*/ 1860506 w 3609975"/>
              <a:gd name="connsiteY6" fmla="*/ 877543 h 1175941"/>
              <a:gd name="connsiteX7" fmla="*/ 2254250 w 3609975"/>
              <a:gd name="connsiteY7" fmla="*/ 1036241 h 1175941"/>
              <a:gd name="connsiteX8" fmla="*/ 3609975 w 3609975"/>
              <a:gd name="connsiteY8" fmla="*/ 1175941 h 1175941"/>
              <a:gd name="connsiteX0" fmla="*/ 0 w 3609975"/>
              <a:gd name="connsiteY0" fmla="*/ 1175941 h 1175941"/>
              <a:gd name="connsiteX1" fmla="*/ 469900 w 3609975"/>
              <a:gd name="connsiteY1" fmla="*/ 1093391 h 1175941"/>
              <a:gd name="connsiteX2" fmla="*/ 996157 w 3609975"/>
              <a:gd name="connsiteY2" fmla="*/ 748903 h 1175941"/>
              <a:gd name="connsiteX3" fmla="*/ 1225550 w 3609975"/>
              <a:gd name="connsiteY3" fmla="*/ 83741 h 1175941"/>
              <a:gd name="connsiteX4" fmla="*/ 1452562 w 3609975"/>
              <a:gd name="connsiteY4" fmla="*/ 83741 h 1175941"/>
              <a:gd name="connsiteX5" fmla="*/ 1749426 w 3609975"/>
              <a:gd name="connsiteY5" fmla="*/ 758429 h 1175941"/>
              <a:gd name="connsiteX6" fmla="*/ 2028781 w 3609975"/>
              <a:gd name="connsiteY6" fmla="*/ 760068 h 1175941"/>
              <a:gd name="connsiteX7" fmla="*/ 2254250 w 3609975"/>
              <a:gd name="connsiteY7" fmla="*/ 1036241 h 1175941"/>
              <a:gd name="connsiteX8" fmla="*/ 3609975 w 3609975"/>
              <a:gd name="connsiteY8" fmla="*/ 1175941 h 1175941"/>
              <a:gd name="connsiteX0" fmla="*/ 0 w 3609975"/>
              <a:gd name="connsiteY0" fmla="*/ 1175941 h 1175941"/>
              <a:gd name="connsiteX1" fmla="*/ 469900 w 3609975"/>
              <a:gd name="connsiteY1" fmla="*/ 1093391 h 1175941"/>
              <a:gd name="connsiteX2" fmla="*/ 996157 w 3609975"/>
              <a:gd name="connsiteY2" fmla="*/ 748903 h 1175941"/>
              <a:gd name="connsiteX3" fmla="*/ 1225550 w 3609975"/>
              <a:gd name="connsiteY3" fmla="*/ 83741 h 1175941"/>
              <a:gd name="connsiteX4" fmla="*/ 1452562 w 3609975"/>
              <a:gd name="connsiteY4" fmla="*/ 83741 h 1175941"/>
              <a:gd name="connsiteX5" fmla="*/ 1749426 w 3609975"/>
              <a:gd name="connsiteY5" fmla="*/ 758429 h 1175941"/>
              <a:gd name="connsiteX6" fmla="*/ 2028781 w 3609975"/>
              <a:gd name="connsiteY6" fmla="*/ 760068 h 1175941"/>
              <a:gd name="connsiteX7" fmla="*/ 2254250 w 3609975"/>
              <a:gd name="connsiteY7" fmla="*/ 1036241 h 1175941"/>
              <a:gd name="connsiteX8" fmla="*/ 3609975 w 3609975"/>
              <a:gd name="connsiteY8" fmla="*/ 1175941 h 1175941"/>
              <a:gd name="connsiteX0" fmla="*/ 0 w 3609975"/>
              <a:gd name="connsiteY0" fmla="*/ 1184697 h 1184697"/>
              <a:gd name="connsiteX1" fmla="*/ 469900 w 3609975"/>
              <a:gd name="connsiteY1" fmla="*/ 1102147 h 1184697"/>
              <a:gd name="connsiteX2" fmla="*/ 996157 w 3609975"/>
              <a:gd name="connsiteY2" fmla="*/ 757659 h 1184697"/>
              <a:gd name="connsiteX3" fmla="*/ 1225550 w 3609975"/>
              <a:gd name="connsiteY3" fmla="*/ 92497 h 1184697"/>
              <a:gd name="connsiteX4" fmla="*/ 1452562 w 3609975"/>
              <a:gd name="connsiteY4" fmla="*/ 92497 h 1184697"/>
              <a:gd name="connsiteX5" fmla="*/ 1752601 w 3609975"/>
              <a:gd name="connsiteY5" fmla="*/ 903710 h 1184697"/>
              <a:gd name="connsiteX6" fmla="*/ 2028781 w 3609975"/>
              <a:gd name="connsiteY6" fmla="*/ 768824 h 1184697"/>
              <a:gd name="connsiteX7" fmla="*/ 2254250 w 3609975"/>
              <a:gd name="connsiteY7" fmla="*/ 1044997 h 1184697"/>
              <a:gd name="connsiteX8" fmla="*/ 3609975 w 3609975"/>
              <a:gd name="connsiteY8" fmla="*/ 1184697 h 1184697"/>
              <a:gd name="connsiteX0" fmla="*/ 0 w 3609975"/>
              <a:gd name="connsiteY0" fmla="*/ 1184697 h 1184697"/>
              <a:gd name="connsiteX1" fmla="*/ 469900 w 3609975"/>
              <a:gd name="connsiteY1" fmla="*/ 1102147 h 1184697"/>
              <a:gd name="connsiteX2" fmla="*/ 996157 w 3609975"/>
              <a:gd name="connsiteY2" fmla="*/ 757659 h 1184697"/>
              <a:gd name="connsiteX3" fmla="*/ 1225550 w 3609975"/>
              <a:gd name="connsiteY3" fmla="*/ 92497 h 1184697"/>
              <a:gd name="connsiteX4" fmla="*/ 1452562 w 3609975"/>
              <a:gd name="connsiteY4" fmla="*/ 92497 h 1184697"/>
              <a:gd name="connsiteX5" fmla="*/ 1752601 w 3609975"/>
              <a:gd name="connsiteY5" fmla="*/ 903710 h 1184697"/>
              <a:gd name="connsiteX6" fmla="*/ 2028781 w 3609975"/>
              <a:gd name="connsiteY6" fmla="*/ 768824 h 1184697"/>
              <a:gd name="connsiteX7" fmla="*/ 2254250 w 3609975"/>
              <a:gd name="connsiteY7" fmla="*/ 1044997 h 1184697"/>
              <a:gd name="connsiteX8" fmla="*/ 3609975 w 3609975"/>
              <a:gd name="connsiteY8" fmla="*/ 1184697 h 1184697"/>
              <a:gd name="connsiteX0" fmla="*/ 0 w 3609975"/>
              <a:gd name="connsiteY0" fmla="*/ 1184697 h 1184697"/>
              <a:gd name="connsiteX1" fmla="*/ 469900 w 3609975"/>
              <a:gd name="connsiteY1" fmla="*/ 1102147 h 1184697"/>
              <a:gd name="connsiteX2" fmla="*/ 996157 w 3609975"/>
              <a:gd name="connsiteY2" fmla="*/ 757659 h 1184697"/>
              <a:gd name="connsiteX3" fmla="*/ 1225550 w 3609975"/>
              <a:gd name="connsiteY3" fmla="*/ 92497 h 1184697"/>
              <a:gd name="connsiteX4" fmla="*/ 1452562 w 3609975"/>
              <a:gd name="connsiteY4" fmla="*/ 92497 h 1184697"/>
              <a:gd name="connsiteX5" fmla="*/ 1752601 w 3609975"/>
              <a:gd name="connsiteY5" fmla="*/ 903710 h 1184697"/>
              <a:gd name="connsiteX6" fmla="*/ 2028781 w 3609975"/>
              <a:gd name="connsiteY6" fmla="*/ 768824 h 1184697"/>
              <a:gd name="connsiteX7" fmla="*/ 2254250 w 3609975"/>
              <a:gd name="connsiteY7" fmla="*/ 1044997 h 1184697"/>
              <a:gd name="connsiteX8" fmla="*/ 3609975 w 3609975"/>
              <a:gd name="connsiteY8" fmla="*/ 1184697 h 1184697"/>
              <a:gd name="connsiteX0" fmla="*/ 0 w 3609975"/>
              <a:gd name="connsiteY0" fmla="*/ 1184697 h 1184697"/>
              <a:gd name="connsiteX1" fmla="*/ 469900 w 3609975"/>
              <a:gd name="connsiteY1" fmla="*/ 1102147 h 1184697"/>
              <a:gd name="connsiteX2" fmla="*/ 996157 w 3609975"/>
              <a:gd name="connsiteY2" fmla="*/ 757659 h 1184697"/>
              <a:gd name="connsiteX3" fmla="*/ 1225550 w 3609975"/>
              <a:gd name="connsiteY3" fmla="*/ 92497 h 1184697"/>
              <a:gd name="connsiteX4" fmla="*/ 1452562 w 3609975"/>
              <a:gd name="connsiteY4" fmla="*/ 92497 h 1184697"/>
              <a:gd name="connsiteX5" fmla="*/ 1752601 w 3609975"/>
              <a:gd name="connsiteY5" fmla="*/ 903710 h 1184697"/>
              <a:gd name="connsiteX6" fmla="*/ 2028781 w 3609975"/>
              <a:gd name="connsiteY6" fmla="*/ 768824 h 1184697"/>
              <a:gd name="connsiteX7" fmla="*/ 2409825 w 3609975"/>
              <a:gd name="connsiteY7" fmla="*/ 1064047 h 1184697"/>
              <a:gd name="connsiteX8" fmla="*/ 3609975 w 3609975"/>
              <a:gd name="connsiteY8" fmla="*/ 1184697 h 1184697"/>
              <a:gd name="connsiteX0" fmla="*/ 0 w 3609975"/>
              <a:gd name="connsiteY0" fmla="*/ 1184697 h 1184697"/>
              <a:gd name="connsiteX1" fmla="*/ 298450 w 3609975"/>
              <a:gd name="connsiteY1" fmla="*/ 1105322 h 1184697"/>
              <a:gd name="connsiteX2" fmla="*/ 996157 w 3609975"/>
              <a:gd name="connsiteY2" fmla="*/ 757659 h 1184697"/>
              <a:gd name="connsiteX3" fmla="*/ 1225550 w 3609975"/>
              <a:gd name="connsiteY3" fmla="*/ 92497 h 1184697"/>
              <a:gd name="connsiteX4" fmla="*/ 1452562 w 3609975"/>
              <a:gd name="connsiteY4" fmla="*/ 92497 h 1184697"/>
              <a:gd name="connsiteX5" fmla="*/ 1752601 w 3609975"/>
              <a:gd name="connsiteY5" fmla="*/ 903710 h 1184697"/>
              <a:gd name="connsiteX6" fmla="*/ 2028781 w 3609975"/>
              <a:gd name="connsiteY6" fmla="*/ 768824 h 1184697"/>
              <a:gd name="connsiteX7" fmla="*/ 2409825 w 3609975"/>
              <a:gd name="connsiteY7" fmla="*/ 1064047 h 1184697"/>
              <a:gd name="connsiteX8" fmla="*/ 3609975 w 3609975"/>
              <a:gd name="connsiteY8" fmla="*/ 1184697 h 1184697"/>
              <a:gd name="connsiteX0" fmla="*/ 0 w 3609975"/>
              <a:gd name="connsiteY0" fmla="*/ 1188318 h 1188318"/>
              <a:gd name="connsiteX1" fmla="*/ 298450 w 3609975"/>
              <a:gd name="connsiteY1" fmla="*/ 1108943 h 1188318"/>
              <a:gd name="connsiteX2" fmla="*/ 767557 w 3609975"/>
              <a:gd name="connsiteY2" fmla="*/ 821605 h 1188318"/>
              <a:gd name="connsiteX3" fmla="*/ 1225550 w 3609975"/>
              <a:gd name="connsiteY3" fmla="*/ 96118 h 1188318"/>
              <a:gd name="connsiteX4" fmla="*/ 1452562 w 3609975"/>
              <a:gd name="connsiteY4" fmla="*/ 96118 h 1188318"/>
              <a:gd name="connsiteX5" fmla="*/ 1752601 w 3609975"/>
              <a:gd name="connsiteY5" fmla="*/ 907331 h 1188318"/>
              <a:gd name="connsiteX6" fmla="*/ 2028781 w 3609975"/>
              <a:gd name="connsiteY6" fmla="*/ 772445 h 1188318"/>
              <a:gd name="connsiteX7" fmla="*/ 2409825 w 3609975"/>
              <a:gd name="connsiteY7" fmla="*/ 1067668 h 1188318"/>
              <a:gd name="connsiteX8" fmla="*/ 3609975 w 3609975"/>
              <a:gd name="connsiteY8" fmla="*/ 1188318 h 1188318"/>
              <a:gd name="connsiteX0" fmla="*/ 0 w 3609975"/>
              <a:gd name="connsiteY0" fmla="*/ 1100694 h 1100694"/>
              <a:gd name="connsiteX1" fmla="*/ 298450 w 3609975"/>
              <a:gd name="connsiteY1" fmla="*/ 1021319 h 1100694"/>
              <a:gd name="connsiteX2" fmla="*/ 767557 w 3609975"/>
              <a:gd name="connsiteY2" fmla="*/ 733981 h 1100694"/>
              <a:gd name="connsiteX3" fmla="*/ 1238250 w 3609975"/>
              <a:gd name="connsiteY3" fmla="*/ 414894 h 1100694"/>
              <a:gd name="connsiteX4" fmla="*/ 1452562 w 3609975"/>
              <a:gd name="connsiteY4" fmla="*/ 8494 h 1100694"/>
              <a:gd name="connsiteX5" fmla="*/ 1752601 w 3609975"/>
              <a:gd name="connsiteY5" fmla="*/ 819707 h 1100694"/>
              <a:gd name="connsiteX6" fmla="*/ 2028781 w 3609975"/>
              <a:gd name="connsiteY6" fmla="*/ 684821 h 1100694"/>
              <a:gd name="connsiteX7" fmla="*/ 2409825 w 3609975"/>
              <a:gd name="connsiteY7" fmla="*/ 980044 h 1100694"/>
              <a:gd name="connsiteX8" fmla="*/ 3609975 w 3609975"/>
              <a:gd name="connsiteY8" fmla="*/ 1100694 h 1100694"/>
              <a:gd name="connsiteX0" fmla="*/ 0 w 3609975"/>
              <a:gd name="connsiteY0" fmla="*/ 750263 h 750263"/>
              <a:gd name="connsiteX1" fmla="*/ 298450 w 3609975"/>
              <a:gd name="connsiteY1" fmla="*/ 670888 h 750263"/>
              <a:gd name="connsiteX2" fmla="*/ 767557 w 3609975"/>
              <a:gd name="connsiteY2" fmla="*/ 383550 h 750263"/>
              <a:gd name="connsiteX3" fmla="*/ 1238250 w 3609975"/>
              <a:gd name="connsiteY3" fmla="*/ 64463 h 750263"/>
              <a:gd name="connsiteX4" fmla="*/ 1604962 w 3609975"/>
              <a:gd name="connsiteY4" fmla="*/ 35888 h 750263"/>
              <a:gd name="connsiteX5" fmla="*/ 1752601 w 3609975"/>
              <a:gd name="connsiteY5" fmla="*/ 469276 h 750263"/>
              <a:gd name="connsiteX6" fmla="*/ 2028781 w 3609975"/>
              <a:gd name="connsiteY6" fmla="*/ 334390 h 750263"/>
              <a:gd name="connsiteX7" fmla="*/ 2409825 w 3609975"/>
              <a:gd name="connsiteY7" fmla="*/ 629613 h 750263"/>
              <a:gd name="connsiteX8" fmla="*/ 3609975 w 3609975"/>
              <a:gd name="connsiteY8" fmla="*/ 750263 h 750263"/>
              <a:gd name="connsiteX0" fmla="*/ 0 w 3609975"/>
              <a:gd name="connsiteY0" fmla="*/ 750263 h 750263"/>
              <a:gd name="connsiteX1" fmla="*/ 206375 w 3609975"/>
              <a:gd name="connsiteY1" fmla="*/ 677238 h 750263"/>
              <a:gd name="connsiteX2" fmla="*/ 767557 w 3609975"/>
              <a:gd name="connsiteY2" fmla="*/ 383550 h 750263"/>
              <a:gd name="connsiteX3" fmla="*/ 1238250 w 3609975"/>
              <a:gd name="connsiteY3" fmla="*/ 64463 h 750263"/>
              <a:gd name="connsiteX4" fmla="*/ 1604962 w 3609975"/>
              <a:gd name="connsiteY4" fmla="*/ 35888 h 750263"/>
              <a:gd name="connsiteX5" fmla="*/ 1752601 w 3609975"/>
              <a:gd name="connsiteY5" fmla="*/ 469276 h 750263"/>
              <a:gd name="connsiteX6" fmla="*/ 2028781 w 3609975"/>
              <a:gd name="connsiteY6" fmla="*/ 334390 h 750263"/>
              <a:gd name="connsiteX7" fmla="*/ 2409825 w 3609975"/>
              <a:gd name="connsiteY7" fmla="*/ 629613 h 750263"/>
              <a:gd name="connsiteX8" fmla="*/ 3609975 w 3609975"/>
              <a:gd name="connsiteY8" fmla="*/ 750263 h 750263"/>
              <a:gd name="connsiteX0" fmla="*/ 0 w 3609975"/>
              <a:gd name="connsiteY0" fmla="*/ 739180 h 739180"/>
              <a:gd name="connsiteX1" fmla="*/ 206375 w 3609975"/>
              <a:gd name="connsiteY1" fmla="*/ 666155 h 739180"/>
              <a:gd name="connsiteX2" fmla="*/ 767557 w 3609975"/>
              <a:gd name="connsiteY2" fmla="*/ 372467 h 739180"/>
              <a:gd name="connsiteX3" fmla="*/ 1238250 w 3609975"/>
              <a:gd name="connsiteY3" fmla="*/ 53380 h 739180"/>
              <a:gd name="connsiteX4" fmla="*/ 1604962 w 3609975"/>
              <a:gd name="connsiteY4" fmla="*/ 24805 h 739180"/>
              <a:gd name="connsiteX5" fmla="*/ 1758951 w 3609975"/>
              <a:gd name="connsiteY5" fmla="*/ 305793 h 739180"/>
              <a:gd name="connsiteX6" fmla="*/ 2028781 w 3609975"/>
              <a:gd name="connsiteY6" fmla="*/ 323307 h 739180"/>
              <a:gd name="connsiteX7" fmla="*/ 2409825 w 3609975"/>
              <a:gd name="connsiteY7" fmla="*/ 618530 h 739180"/>
              <a:gd name="connsiteX8" fmla="*/ 3609975 w 3609975"/>
              <a:gd name="connsiteY8" fmla="*/ 739180 h 739180"/>
              <a:gd name="connsiteX0" fmla="*/ 0 w 3609975"/>
              <a:gd name="connsiteY0" fmla="*/ 739180 h 739180"/>
              <a:gd name="connsiteX1" fmla="*/ 206375 w 3609975"/>
              <a:gd name="connsiteY1" fmla="*/ 666155 h 739180"/>
              <a:gd name="connsiteX2" fmla="*/ 767557 w 3609975"/>
              <a:gd name="connsiteY2" fmla="*/ 372467 h 739180"/>
              <a:gd name="connsiteX3" fmla="*/ 1238250 w 3609975"/>
              <a:gd name="connsiteY3" fmla="*/ 53380 h 739180"/>
              <a:gd name="connsiteX4" fmla="*/ 1604962 w 3609975"/>
              <a:gd name="connsiteY4" fmla="*/ 24805 h 739180"/>
              <a:gd name="connsiteX5" fmla="*/ 1758951 w 3609975"/>
              <a:gd name="connsiteY5" fmla="*/ 305793 h 739180"/>
              <a:gd name="connsiteX6" fmla="*/ 2085931 w 3609975"/>
              <a:gd name="connsiteY6" fmla="*/ 370932 h 739180"/>
              <a:gd name="connsiteX7" fmla="*/ 2409825 w 3609975"/>
              <a:gd name="connsiteY7" fmla="*/ 618530 h 739180"/>
              <a:gd name="connsiteX8" fmla="*/ 3609975 w 3609975"/>
              <a:gd name="connsiteY8" fmla="*/ 739180 h 739180"/>
              <a:gd name="connsiteX0" fmla="*/ 0 w 3609975"/>
              <a:gd name="connsiteY0" fmla="*/ 742625 h 742625"/>
              <a:gd name="connsiteX1" fmla="*/ 206375 w 3609975"/>
              <a:gd name="connsiteY1" fmla="*/ 669600 h 742625"/>
              <a:gd name="connsiteX2" fmla="*/ 767557 w 3609975"/>
              <a:gd name="connsiteY2" fmla="*/ 375912 h 742625"/>
              <a:gd name="connsiteX3" fmla="*/ 1238250 w 3609975"/>
              <a:gd name="connsiteY3" fmla="*/ 56825 h 742625"/>
              <a:gd name="connsiteX4" fmla="*/ 1604962 w 3609975"/>
              <a:gd name="connsiteY4" fmla="*/ 28250 h 742625"/>
              <a:gd name="connsiteX5" fmla="*/ 1809751 w 3609975"/>
              <a:gd name="connsiteY5" fmla="*/ 356863 h 742625"/>
              <a:gd name="connsiteX6" fmla="*/ 2085931 w 3609975"/>
              <a:gd name="connsiteY6" fmla="*/ 374377 h 742625"/>
              <a:gd name="connsiteX7" fmla="*/ 2409825 w 3609975"/>
              <a:gd name="connsiteY7" fmla="*/ 621975 h 742625"/>
              <a:gd name="connsiteX8" fmla="*/ 3609975 w 3609975"/>
              <a:gd name="connsiteY8" fmla="*/ 742625 h 742625"/>
              <a:gd name="connsiteX0" fmla="*/ 0 w 3609975"/>
              <a:gd name="connsiteY0" fmla="*/ 706826 h 706826"/>
              <a:gd name="connsiteX1" fmla="*/ 206375 w 3609975"/>
              <a:gd name="connsiteY1" fmla="*/ 633801 h 706826"/>
              <a:gd name="connsiteX2" fmla="*/ 767557 w 3609975"/>
              <a:gd name="connsiteY2" fmla="*/ 340113 h 706826"/>
              <a:gd name="connsiteX3" fmla="*/ 1238250 w 3609975"/>
              <a:gd name="connsiteY3" fmla="*/ 21026 h 706826"/>
              <a:gd name="connsiteX4" fmla="*/ 1579562 w 3609975"/>
              <a:gd name="connsiteY4" fmla="*/ 62301 h 706826"/>
              <a:gd name="connsiteX5" fmla="*/ 1809751 w 3609975"/>
              <a:gd name="connsiteY5" fmla="*/ 321064 h 706826"/>
              <a:gd name="connsiteX6" fmla="*/ 2085931 w 3609975"/>
              <a:gd name="connsiteY6" fmla="*/ 338578 h 706826"/>
              <a:gd name="connsiteX7" fmla="*/ 2409825 w 3609975"/>
              <a:gd name="connsiteY7" fmla="*/ 586176 h 706826"/>
              <a:gd name="connsiteX8" fmla="*/ 3609975 w 3609975"/>
              <a:gd name="connsiteY8" fmla="*/ 706826 h 706826"/>
              <a:gd name="connsiteX0" fmla="*/ 0 w 3609975"/>
              <a:gd name="connsiteY0" fmla="*/ 706826 h 706826"/>
              <a:gd name="connsiteX1" fmla="*/ 206375 w 3609975"/>
              <a:gd name="connsiteY1" fmla="*/ 633801 h 706826"/>
              <a:gd name="connsiteX2" fmla="*/ 767557 w 3609975"/>
              <a:gd name="connsiteY2" fmla="*/ 340113 h 706826"/>
              <a:gd name="connsiteX3" fmla="*/ 1238250 w 3609975"/>
              <a:gd name="connsiteY3" fmla="*/ 21026 h 706826"/>
              <a:gd name="connsiteX4" fmla="*/ 1579562 w 3609975"/>
              <a:gd name="connsiteY4" fmla="*/ 62301 h 706826"/>
              <a:gd name="connsiteX5" fmla="*/ 1809751 w 3609975"/>
              <a:gd name="connsiteY5" fmla="*/ 321064 h 706826"/>
              <a:gd name="connsiteX6" fmla="*/ 2085931 w 3609975"/>
              <a:gd name="connsiteY6" fmla="*/ 338578 h 706826"/>
              <a:gd name="connsiteX7" fmla="*/ 2492375 w 3609975"/>
              <a:gd name="connsiteY7" fmla="*/ 487751 h 706826"/>
              <a:gd name="connsiteX8" fmla="*/ 3609975 w 3609975"/>
              <a:gd name="connsiteY8" fmla="*/ 706826 h 706826"/>
              <a:gd name="connsiteX0" fmla="*/ 0 w 3609975"/>
              <a:gd name="connsiteY0" fmla="*/ 704674 h 704674"/>
              <a:gd name="connsiteX1" fmla="*/ 206375 w 3609975"/>
              <a:gd name="connsiteY1" fmla="*/ 631649 h 704674"/>
              <a:gd name="connsiteX2" fmla="*/ 767557 w 3609975"/>
              <a:gd name="connsiteY2" fmla="*/ 337961 h 704674"/>
              <a:gd name="connsiteX3" fmla="*/ 1238250 w 3609975"/>
              <a:gd name="connsiteY3" fmla="*/ 18874 h 704674"/>
              <a:gd name="connsiteX4" fmla="*/ 1579562 w 3609975"/>
              <a:gd name="connsiteY4" fmla="*/ 60149 h 704674"/>
              <a:gd name="connsiteX5" fmla="*/ 1803401 w 3609975"/>
              <a:gd name="connsiteY5" fmla="*/ 252237 h 704674"/>
              <a:gd name="connsiteX6" fmla="*/ 2085931 w 3609975"/>
              <a:gd name="connsiteY6" fmla="*/ 336426 h 704674"/>
              <a:gd name="connsiteX7" fmla="*/ 2492375 w 3609975"/>
              <a:gd name="connsiteY7" fmla="*/ 485599 h 704674"/>
              <a:gd name="connsiteX8" fmla="*/ 3609975 w 3609975"/>
              <a:gd name="connsiteY8" fmla="*/ 704674 h 704674"/>
              <a:gd name="connsiteX0" fmla="*/ 0 w 3609975"/>
              <a:gd name="connsiteY0" fmla="*/ 704674 h 704674"/>
              <a:gd name="connsiteX1" fmla="*/ 206375 w 3609975"/>
              <a:gd name="connsiteY1" fmla="*/ 631649 h 704674"/>
              <a:gd name="connsiteX2" fmla="*/ 767557 w 3609975"/>
              <a:gd name="connsiteY2" fmla="*/ 337961 h 704674"/>
              <a:gd name="connsiteX3" fmla="*/ 1238250 w 3609975"/>
              <a:gd name="connsiteY3" fmla="*/ 18874 h 704674"/>
              <a:gd name="connsiteX4" fmla="*/ 1579562 w 3609975"/>
              <a:gd name="connsiteY4" fmla="*/ 60149 h 704674"/>
              <a:gd name="connsiteX5" fmla="*/ 1803401 w 3609975"/>
              <a:gd name="connsiteY5" fmla="*/ 252237 h 704674"/>
              <a:gd name="connsiteX6" fmla="*/ 2165306 w 3609975"/>
              <a:gd name="connsiteY6" fmla="*/ 317376 h 704674"/>
              <a:gd name="connsiteX7" fmla="*/ 2492375 w 3609975"/>
              <a:gd name="connsiteY7" fmla="*/ 485599 h 704674"/>
              <a:gd name="connsiteX8" fmla="*/ 3609975 w 3609975"/>
              <a:gd name="connsiteY8" fmla="*/ 704674 h 704674"/>
              <a:gd name="connsiteX0" fmla="*/ 0 w 3609975"/>
              <a:gd name="connsiteY0" fmla="*/ 706825 h 706825"/>
              <a:gd name="connsiteX1" fmla="*/ 206375 w 3609975"/>
              <a:gd name="connsiteY1" fmla="*/ 633800 h 706825"/>
              <a:gd name="connsiteX2" fmla="*/ 767557 w 3609975"/>
              <a:gd name="connsiteY2" fmla="*/ 340112 h 706825"/>
              <a:gd name="connsiteX3" fmla="*/ 1238250 w 3609975"/>
              <a:gd name="connsiteY3" fmla="*/ 21025 h 706825"/>
              <a:gd name="connsiteX4" fmla="*/ 1579562 w 3609975"/>
              <a:gd name="connsiteY4" fmla="*/ 62300 h 706825"/>
              <a:gd name="connsiteX5" fmla="*/ 1806576 w 3609975"/>
              <a:gd name="connsiteY5" fmla="*/ 321063 h 706825"/>
              <a:gd name="connsiteX6" fmla="*/ 2165306 w 3609975"/>
              <a:gd name="connsiteY6" fmla="*/ 319527 h 706825"/>
              <a:gd name="connsiteX7" fmla="*/ 2492375 w 3609975"/>
              <a:gd name="connsiteY7" fmla="*/ 487750 h 706825"/>
              <a:gd name="connsiteX8" fmla="*/ 3609975 w 3609975"/>
              <a:gd name="connsiteY8" fmla="*/ 706825 h 706825"/>
              <a:gd name="connsiteX0" fmla="*/ 0 w 3609975"/>
              <a:gd name="connsiteY0" fmla="*/ 706825 h 706825"/>
              <a:gd name="connsiteX1" fmla="*/ 206375 w 3609975"/>
              <a:gd name="connsiteY1" fmla="*/ 633800 h 706825"/>
              <a:gd name="connsiteX2" fmla="*/ 767557 w 3609975"/>
              <a:gd name="connsiteY2" fmla="*/ 340112 h 706825"/>
              <a:gd name="connsiteX3" fmla="*/ 1238250 w 3609975"/>
              <a:gd name="connsiteY3" fmla="*/ 21025 h 706825"/>
              <a:gd name="connsiteX4" fmla="*/ 1579562 w 3609975"/>
              <a:gd name="connsiteY4" fmla="*/ 62300 h 706825"/>
              <a:gd name="connsiteX5" fmla="*/ 1806576 w 3609975"/>
              <a:gd name="connsiteY5" fmla="*/ 321063 h 706825"/>
              <a:gd name="connsiteX6" fmla="*/ 2165306 w 3609975"/>
              <a:gd name="connsiteY6" fmla="*/ 319527 h 706825"/>
              <a:gd name="connsiteX7" fmla="*/ 2609850 w 3609975"/>
              <a:gd name="connsiteY7" fmla="*/ 471875 h 706825"/>
              <a:gd name="connsiteX8" fmla="*/ 3609975 w 3609975"/>
              <a:gd name="connsiteY8" fmla="*/ 706825 h 706825"/>
              <a:gd name="connsiteX0" fmla="*/ 0 w 3609975"/>
              <a:gd name="connsiteY0" fmla="*/ 706825 h 706825"/>
              <a:gd name="connsiteX1" fmla="*/ 206375 w 3609975"/>
              <a:gd name="connsiteY1" fmla="*/ 633800 h 706825"/>
              <a:gd name="connsiteX2" fmla="*/ 767557 w 3609975"/>
              <a:gd name="connsiteY2" fmla="*/ 340112 h 706825"/>
              <a:gd name="connsiteX3" fmla="*/ 1238250 w 3609975"/>
              <a:gd name="connsiteY3" fmla="*/ 21025 h 706825"/>
              <a:gd name="connsiteX4" fmla="*/ 1579562 w 3609975"/>
              <a:gd name="connsiteY4" fmla="*/ 62300 h 706825"/>
              <a:gd name="connsiteX5" fmla="*/ 1806576 w 3609975"/>
              <a:gd name="connsiteY5" fmla="*/ 321063 h 706825"/>
              <a:gd name="connsiteX6" fmla="*/ 2165306 w 3609975"/>
              <a:gd name="connsiteY6" fmla="*/ 319527 h 706825"/>
              <a:gd name="connsiteX7" fmla="*/ 2609850 w 3609975"/>
              <a:gd name="connsiteY7" fmla="*/ 471875 h 706825"/>
              <a:gd name="connsiteX8" fmla="*/ 3609975 w 3609975"/>
              <a:gd name="connsiteY8" fmla="*/ 706825 h 706825"/>
              <a:gd name="connsiteX0" fmla="*/ 0 w 3609975"/>
              <a:gd name="connsiteY0" fmla="*/ 706825 h 706825"/>
              <a:gd name="connsiteX1" fmla="*/ 206375 w 3609975"/>
              <a:gd name="connsiteY1" fmla="*/ 633800 h 706825"/>
              <a:gd name="connsiteX2" fmla="*/ 767557 w 3609975"/>
              <a:gd name="connsiteY2" fmla="*/ 340112 h 706825"/>
              <a:gd name="connsiteX3" fmla="*/ 1238250 w 3609975"/>
              <a:gd name="connsiteY3" fmla="*/ 21025 h 706825"/>
              <a:gd name="connsiteX4" fmla="*/ 1579562 w 3609975"/>
              <a:gd name="connsiteY4" fmla="*/ 62300 h 706825"/>
              <a:gd name="connsiteX5" fmla="*/ 1806576 w 3609975"/>
              <a:gd name="connsiteY5" fmla="*/ 321063 h 706825"/>
              <a:gd name="connsiteX6" fmla="*/ 2165306 w 3609975"/>
              <a:gd name="connsiteY6" fmla="*/ 319527 h 706825"/>
              <a:gd name="connsiteX7" fmla="*/ 2609850 w 3609975"/>
              <a:gd name="connsiteY7" fmla="*/ 471875 h 706825"/>
              <a:gd name="connsiteX8" fmla="*/ 3609975 w 3609975"/>
              <a:gd name="connsiteY8" fmla="*/ 706825 h 706825"/>
              <a:gd name="connsiteX0" fmla="*/ 0 w 3609975"/>
              <a:gd name="connsiteY0" fmla="*/ 706825 h 706825"/>
              <a:gd name="connsiteX1" fmla="*/ 206375 w 3609975"/>
              <a:gd name="connsiteY1" fmla="*/ 633800 h 706825"/>
              <a:gd name="connsiteX2" fmla="*/ 767557 w 3609975"/>
              <a:gd name="connsiteY2" fmla="*/ 340112 h 706825"/>
              <a:gd name="connsiteX3" fmla="*/ 1238250 w 3609975"/>
              <a:gd name="connsiteY3" fmla="*/ 21025 h 706825"/>
              <a:gd name="connsiteX4" fmla="*/ 1579562 w 3609975"/>
              <a:gd name="connsiteY4" fmla="*/ 62300 h 706825"/>
              <a:gd name="connsiteX5" fmla="*/ 1806576 w 3609975"/>
              <a:gd name="connsiteY5" fmla="*/ 321063 h 706825"/>
              <a:gd name="connsiteX6" fmla="*/ 2165306 w 3609975"/>
              <a:gd name="connsiteY6" fmla="*/ 319527 h 706825"/>
              <a:gd name="connsiteX7" fmla="*/ 2609850 w 3609975"/>
              <a:gd name="connsiteY7" fmla="*/ 471875 h 706825"/>
              <a:gd name="connsiteX8" fmla="*/ 3609975 w 3609975"/>
              <a:gd name="connsiteY8" fmla="*/ 706825 h 706825"/>
              <a:gd name="connsiteX0" fmla="*/ 0 w 3609975"/>
              <a:gd name="connsiteY0" fmla="*/ 706716 h 706716"/>
              <a:gd name="connsiteX1" fmla="*/ 206375 w 3609975"/>
              <a:gd name="connsiteY1" fmla="*/ 633691 h 706716"/>
              <a:gd name="connsiteX2" fmla="*/ 767557 w 3609975"/>
              <a:gd name="connsiteY2" fmla="*/ 340003 h 706716"/>
              <a:gd name="connsiteX3" fmla="*/ 1238250 w 3609975"/>
              <a:gd name="connsiteY3" fmla="*/ 20916 h 706716"/>
              <a:gd name="connsiteX4" fmla="*/ 1579562 w 3609975"/>
              <a:gd name="connsiteY4" fmla="*/ 62191 h 706716"/>
              <a:gd name="connsiteX5" fmla="*/ 1857376 w 3609975"/>
              <a:gd name="connsiteY5" fmla="*/ 317779 h 706716"/>
              <a:gd name="connsiteX6" fmla="*/ 2165306 w 3609975"/>
              <a:gd name="connsiteY6" fmla="*/ 319418 h 706716"/>
              <a:gd name="connsiteX7" fmla="*/ 2609850 w 3609975"/>
              <a:gd name="connsiteY7" fmla="*/ 471766 h 706716"/>
              <a:gd name="connsiteX8" fmla="*/ 3609975 w 3609975"/>
              <a:gd name="connsiteY8" fmla="*/ 706716 h 706716"/>
              <a:gd name="connsiteX0" fmla="*/ 0 w 3609975"/>
              <a:gd name="connsiteY0" fmla="*/ 720661 h 720661"/>
              <a:gd name="connsiteX1" fmla="*/ 206375 w 3609975"/>
              <a:gd name="connsiteY1" fmla="*/ 647636 h 720661"/>
              <a:gd name="connsiteX2" fmla="*/ 767557 w 3609975"/>
              <a:gd name="connsiteY2" fmla="*/ 353948 h 720661"/>
              <a:gd name="connsiteX3" fmla="*/ 1238250 w 3609975"/>
              <a:gd name="connsiteY3" fmla="*/ 34861 h 720661"/>
              <a:gd name="connsiteX4" fmla="*/ 1579562 w 3609975"/>
              <a:gd name="connsiteY4" fmla="*/ 76136 h 720661"/>
              <a:gd name="connsiteX5" fmla="*/ 1857376 w 3609975"/>
              <a:gd name="connsiteY5" fmla="*/ 331724 h 720661"/>
              <a:gd name="connsiteX6" fmla="*/ 2165306 w 3609975"/>
              <a:gd name="connsiteY6" fmla="*/ 333363 h 720661"/>
              <a:gd name="connsiteX7" fmla="*/ 2609850 w 3609975"/>
              <a:gd name="connsiteY7" fmla="*/ 485711 h 720661"/>
              <a:gd name="connsiteX8" fmla="*/ 3609975 w 3609975"/>
              <a:gd name="connsiteY8" fmla="*/ 720661 h 720661"/>
              <a:gd name="connsiteX0" fmla="*/ 0 w 3609975"/>
              <a:gd name="connsiteY0" fmla="*/ 719155 h 719155"/>
              <a:gd name="connsiteX1" fmla="*/ 206375 w 3609975"/>
              <a:gd name="connsiteY1" fmla="*/ 646130 h 719155"/>
              <a:gd name="connsiteX2" fmla="*/ 669132 w 3609975"/>
              <a:gd name="connsiteY2" fmla="*/ 330217 h 719155"/>
              <a:gd name="connsiteX3" fmla="*/ 1238250 w 3609975"/>
              <a:gd name="connsiteY3" fmla="*/ 33355 h 719155"/>
              <a:gd name="connsiteX4" fmla="*/ 1579562 w 3609975"/>
              <a:gd name="connsiteY4" fmla="*/ 74630 h 719155"/>
              <a:gd name="connsiteX5" fmla="*/ 1857376 w 3609975"/>
              <a:gd name="connsiteY5" fmla="*/ 330218 h 719155"/>
              <a:gd name="connsiteX6" fmla="*/ 2165306 w 3609975"/>
              <a:gd name="connsiteY6" fmla="*/ 331857 h 719155"/>
              <a:gd name="connsiteX7" fmla="*/ 2609850 w 3609975"/>
              <a:gd name="connsiteY7" fmla="*/ 484205 h 719155"/>
              <a:gd name="connsiteX8" fmla="*/ 3609975 w 3609975"/>
              <a:gd name="connsiteY8" fmla="*/ 719155 h 719155"/>
              <a:gd name="connsiteX0" fmla="*/ 0 w 3609975"/>
              <a:gd name="connsiteY0" fmla="*/ 705741 h 705741"/>
              <a:gd name="connsiteX1" fmla="*/ 206375 w 3609975"/>
              <a:gd name="connsiteY1" fmla="*/ 632716 h 705741"/>
              <a:gd name="connsiteX2" fmla="*/ 669132 w 3609975"/>
              <a:gd name="connsiteY2" fmla="*/ 316803 h 705741"/>
              <a:gd name="connsiteX3" fmla="*/ 1238250 w 3609975"/>
              <a:gd name="connsiteY3" fmla="*/ 19941 h 705741"/>
              <a:gd name="connsiteX4" fmla="*/ 1579562 w 3609975"/>
              <a:gd name="connsiteY4" fmla="*/ 61216 h 705741"/>
              <a:gd name="connsiteX5" fmla="*/ 1908176 w 3609975"/>
              <a:gd name="connsiteY5" fmla="*/ 335854 h 705741"/>
              <a:gd name="connsiteX6" fmla="*/ 2165306 w 3609975"/>
              <a:gd name="connsiteY6" fmla="*/ 318443 h 705741"/>
              <a:gd name="connsiteX7" fmla="*/ 2609850 w 3609975"/>
              <a:gd name="connsiteY7" fmla="*/ 470791 h 705741"/>
              <a:gd name="connsiteX8" fmla="*/ 3609975 w 3609975"/>
              <a:gd name="connsiteY8" fmla="*/ 705741 h 705741"/>
              <a:gd name="connsiteX0" fmla="*/ 0 w 3609975"/>
              <a:gd name="connsiteY0" fmla="*/ 706438 h 706438"/>
              <a:gd name="connsiteX1" fmla="*/ 206375 w 3609975"/>
              <a:gd name="connsiteY1" fmla="*/ 633413 h 706438"/>
              <a:gd name="connsiteX2" fmla="*/ 669132 w 3609975"/>
              <a:gd name="connsiteY2" fmla="*/ 317500 h 706438"/>
              <a:gd name="connsiteX3" fmla="*/ 1238250 w 3609975"/>
              <a:gd name="connsiteY3" fmla="*/ 20638 h 706438"/>
              <a:gd name="connsiteX4" fmla="*/ 1579562 w 3609975"/>
              <a:gd name="connsiteY4" fmla="*/ 61913 h 706438"/>
              <a:gd name="connsiteX5" fmla="*/ 1879601 w 3609975"/>
              <a:gd name="connsiteY5" fmla="*/ 355601 h 706438"/>
              <a:gd name="connsiteX6" fmla="*/ 2165306 w 3609975"/>
              <a:gd name="connsiteY6" fmla="*/ 319140 h 706438"/>
              <a:gd name="connsiteX7" fmla="*/ 2609850 w 3609975"/>
              <a:gd name="connsiteY7" fmla="*/ 471488 h 706438"/>
              <a:gd name="connsiteX8" fmla="*/ 3609975 w 3609975"/>
              <a:gd name="connsiteY8" fmla="*/ 706438 h 706438"/>
              <a:gd name="connsiteX0" fmla="*/ 0 w 3609975"/>
              <a:gd name="connsiteY0" fmla="*/ 704433 h 704433"/>
              <a:gd name="connsiteX1" fmla="*/ 206375 w 3609975"/>
              <a:gd name="connsiteY1" fmla="*/ 631408 h 704433"/>
              <a:gd name="connsiteX2" fmla="*/ 669132 w 3609975"/>
              <a:gd name="connsiteY2" fmla="*/ 315495 h 704433"/>
              <a:gd name="connsiteX3" fmla="*/ 1238250 w 3609975"/>
              <a:gd name="connsiteY3" fmla="*/ 18633 h 704433"/>
              <a:gd name="connsiteX4" fmla="*/ 1579562 w 3609975"/>
              <a:gd name="connsiteY4" fmla="*/ 59908 h 704433"/>
              <a:gd name="connsiteX5" fmla="*/ 1873251 w 3609975"/>
              <a:gd name="connsiteY5" fmla="*/ 296446 h 704433"/>
              <a:gd name="connsiteX6" fmla="*/ 2165306 w 3609975"/>
              <a:gd name="connsiteY6" fmla="*/ 317135 h 704433"/>
              <a:gd name="connsiteX7" fmla="*/ 2609850 w 3609975"/>
              <a:gd name="connsiteY7" fmla="*/ 469483 h 704433"/>
              <a:gd name="connsiteX8" fmla="*/ 3609975 w 3609975"/>
              <a:gd name="connsiteY8" fmla="*/ 704433 h 704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09975" h="704433">
                <a:moveTo>
                  <a:pt x="0" y="704433"/>
                </a:moveTo>
                <a:cubicBezTo>
                  <a:pt x="163248" y="691204"/>
                  <a:pt x="94853" y="696231"/>
                  <a:pt x="206375" y="631408"/>
                </a:cubicBezTo>
                <a:cubicBezTo>
                  <a:pt x="317897" y="566585"/>
                  <a:pt x="497153" y="417624"/>
                  <a:pt x="669132" y="315495"/>
                </a:cubicBezTo>
                <a:cubicBezTo>
                  <a:pt x="841111" y="213366"/>
                  <a:pt x="1086512" y="61231"/>
                  <a:pt x="1238250" y="18633"/>
                </a:cubicBezTo>
                <a:cubicBezTo>
                  <a:pt x="1389988" y="-23965"/>
                  <a:pt x="1473729" y="13606"/>
                  <a:pt x="1579562" y="59908"/>
                </a:cubicBezTo>
                <a:cubicBezTo>
                  <a:pt x="1685395" y="106210"/>
                  <a:pt x="1775627" y="253575"/>
                  <a:pt x="1873251" y="296446"/>
                </a:cubicBezTo>
                <a:cubicBezTo>
                  <a:pt x="1970875" y="339317"/>
                  <a:pt x="2042540" y="288296"/>
                  <a:pt x="2165306" y="317135"/>
                </a:cubicBezTo>
                <a:cubicBezTo>
                  <a:pt x="2288073" y="345975"/>
                  <a:pt x="2356372" y="436683"/>
                  <a:pt x="2609850" y="469483"/>
                </a:cubicBezTo>
                <a:cubicBezTo>
                  <a:pt x="2863328" y="502283"/>
                  <a:pt x="3067050" y="606008"/>
                  <a:pt x="3609975" y="704433"/>
                </a:cubicBezTo>
              </a:path>
            </a:pathLst>
          </a:custGeom>
          <a:solidFill>
            <a:schemeClr val="accent2">
              <a:lumMod val="75000"/>
              <a:alpha val="25000"/>
            </a:schemeClr>
          </a:solidFill>
          <a:ln w="25400">
            <a:solidFill>
              <a:schemeClr val="accent2">
                <a:lumMod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7" name="Freeform 56"/>
          <p:cNvSpPr/>
          <p:nvPr/>
        </p:nvSpPr>
        <p:spPr>
          <a:xfrm>
            <a:off x="4311650" y="3381303"/>
            <a:ext cx="3609975" cy="766916"/>
          </a:xfrm>
          <a:custGeom>
            <a:avLst/>
            <a:gdLst>
              <a:gd name="connsiteX0" fmla="*/ 0 w 3606800"/>
              <a:gd name="connsiteY0" fmla="*/ 444745 h 595387"/>
              <a:gd name="connsiteX1" fmla="*/ 273050 w 3606800"/>
              <a:gd name="connsiteY1" fmla="*/ 245 h 595387"/>
              <a:gd name="connsiteX2" fmla="*/ 412750 w 3606800"/>
              <a:gd name="connsiteY2" fmla="*/ 381245 h 595387"/>
              <a:gd name="connsiteX3" fmla="*/ 622300 w 3606800"/>
              <a:gd name="connsiteY3" fmla="*/ 343145 h 595387"/>
              <a:gd name="connsiteX4" fmla="*/ 882650 w 3606800"/>
              <a:gd name="connsiteY4" fmla="*/ 412995 h 595387"/>
              <a:gd name="connsiteX5" fmla="*/ 1073150 w 3606800"/>
              <a:gd name="connsiteY5" fmla="*/ 25645 h 595387"/>
              <a:gd name="connsiteX6" fmla="*/ 1225550 w 3606800"/>
              <a:gd name="connsiteY6" fmla="*/ 552695 h 595387"/>
              <a:gd name="connsiteX7" fmla="*/ 1981200 w 3606800"/>
              <a:gd name="connsiteY7" fmla="*/ 508245 h 595387"/>
              <a:gd name="connsiteX8" fmla="*/ 2857500 w 3606800"/>
              <a:gd name="connsiteY8" fmla="*/ 578095 h 595387"/>
              <a:gd name="connsiteX9" fmla="*/ 3181350 w 3606800"/>
              <a:gd name="connsiteY9" fmla="*/ 222495 h 595387"/>
              <a:gd name="connsiteX10" fmla="*/ 3390900 w 3606800"/>
              <a:gd name="connsiteY10" fmla="*/ 571745 h 595387"/>
              <a:gd name="connsiteX11" fmla="*/ 3606800 w 3606800"/>
              <a:gd name="connsiteY11" fmla="*/ 565395 h 595387"/>
              <a:gd name="connsiteX0" fmla="*/ 0 w 3606800"/>
              <a:gd name="connsiteY0" fmla="*/ 444745 h 595387"/>
              <a:gd name="connsiteX1" fmla="*/ 273050 w 3606800"/>
              <a:gd name="connsiteY1" fmla="*/ 245 h 595387"/>
              <a:gd name="connsiteX2" fmla="*/ 412750 w 3606800"/>
              <a:gd name="connsiteY2" fmla="*/ 381245 h 595387"/>
              <a:gd name="connsiteX3" fmla="*/ 622300 w 3606800"/>
              <a:gd name="connsiteY3" fmla="*/ 343145 h 595387"/>
              <a:gd name="connsiteX4" fmla="*/ 882650 w 3606800"/>
              <a:gd name="connsiteY4" fmla="*/ 412995 h 595387"/>
              <a:gd name="connsiteX5" fmla="*/ 1073150 w 3606800"/>
              <a:gd name="connsiteY5" fmla="*/ 25645 h 595387"/>
              <a:gd name="connsiteX6" fmla="*/ 1258888 w 3606800"/>
              <a:gd name="connsiteY6" fmla="*/ 524762 h 595387"/>
              <a:gd name="connsiteX7" fmla="*/ 1981200 w 3606800"/>
              <a:gd name="connsiteY7" fmla="*/ 508245 h 595387"/>
              <a:gd name="connsiteX8" fmla="*/ 2857500 w 3606800"/>
              <a:gd name="connsiteY8" fmla="*/ 578095 h 595387"/>
              <a:gd name="connsiteX9" fmla="*/ 3181350 w 3606800"/>
              <a:gd name="connsiteY9" fmla="*/ 222495 h 595387"/>
              <a:gd name="connsiteX10" fmla="*/ 3390900 w 3606800"/>
              <a:gd name="connsiteY10" fmla="*/ 571745 h 595387"/>
              <a:gd name="connsiteX11" fmla="*/ 3606800 w 3606800"/>
              <a:gd name="connsiteY11" fmla="*/ 565395 h 595387"/>
              <a:gd name="connsiteX0" fmla="*/ 0 w 3606800"/>
              <a:gd name="connsiteY0" fmla="*/ 444745 h 595387"/>
              <a:gd name="connsiteX1" fmla="*/ 273050 w 3606800"/>
              <a:gd name="connsiteY1" fmla="*/ 245 h 595387"/>
              <a:gd name="connsiteX2" fmla="*/ 412750 w 3606800"/>
              <a:gd name="connsiteY2" fmla="*/ 381245 h 595387"/>
              <a:gd name="connsiteX3" fmla="*/ 622300 w 3606800"/>
              <a:gd name="connsiteY3" fmla="*/ 343145 h 595387"/>
              <a:gd name="connsiteX4" fmla="*/ 882650 w 3606800"/>
              <a:gd name="connsiteY4" fmla="*/ 412995 h 595387"/>
              <a:gd name="connsiteX5" fmla="*/ 1073150 w 3606800"/>
              <a:gd name="connsiteY5" fmla="*/ 25645 h 595387"/>
              <a:gd name="connsiteX6" fmla="*/ 1258888 w 3606800"/>
              <a:gd name="connsiteY6" fmla="*/ 524762 h 595387"/>
              <a:gd name="connsiteX7" fmla="*/ 1981200 w 3606800"/>
              <a:gd name="connsiteY7" fmla="*/ 508245 h 595387"/>
              <a:gd name="connsiteX8" fmla="*/ 2890838 w 3606800"/>
              <a:gd name="connsiteY8" fmla="*/ 546671 h 595387"/>
              <a:gd name="connsiteX9" fmla="*/ 3181350 w 3606800"/>
              <a:gd name="connsiteY9" fmla="*/ 222495 h 595387"/>
              <a:gd name="connsiteX10" fmla="*/ 3390900 w 3606800"/>
              <a:gd name="connsiteY10" fmla="*/ 571745 h 595387"/>
              <a:gd name="connsiteX11" fmla="*/ 3606800 w 3606800"/>
              <a:gd name="connsiteY11" fmla="*/ 565395 h 595387"/>
              <a:gd name="connsiteX0" fmla="*/ 0 w 3606800"/>
              <a:gd name="connsiteY0" fmla="*/ 444745 h 595387"/>
              <a:gd name="connsiteX1" fmla="*/ 273050 w 3606800"/>
              <a:gd name="connsiteY1" fmla="*/ 245 h 595387"/>
              <a:gd name="connsiteX2" fmla="*/ 412750 w 3606800"/>
              <a:gd name="connsiteY2" fmla="*/ 381245 h 595387"/>
              <a:gd name="connsiteX3" fmla="*/ 622300 w 3606800"/>
              <a:gd name="connsiteY3" fmla="*/ 343145 h 595387"/>
              <a:gd name="connsiteX4" fmla="*/ 882650 w 3606800"/>
              <a:gd name="connsiteY4" fmla="*/ 412995 h 595387"/>
              <a:gd name="connsiteX5" fmla="*/ 1073150 w 3606800"/>
              <a:gd name="connsiteY5" fmla="*/ 25645 h 595387"/>
              <a:gd name="connsiteX6" fmla="*/ 1258888 w 3606800"/>
              <a:gd name="connsiteY6" fmla="*/ 524762 h 595387"/>
              <a:gd name="connsiteX7" fmla="*/ 1828800 w 3606800"/>
              <a:gd name="connsiteY7" fmla="*/ 532687 h 595387"/>
              <a:gd name="connsiteX8" fmla="*/ 2890838 w 3606800"/>
              <a:gd name="connsiteY8" fmla="*/ 546671 h 595387"/>
              <a:gd name="connsiteX9" fmla="*/ 3181350 w 3606800"/>
              <a:gd name="connsiteY9" fmla="*/ 222495 h 595387"/>
              <a:gd name="connsiteX10" fmla="*/ 3390900 w 3606800"/>
              <a:gd name="connsiteY10" fmla="*/ 571745 h 595387"/>
              <a:gd name="connsiteX11" fmla="*/ 3606800 w 3606800"/>
              <a:gd name="connsiteY11" fmla="*/ 565395 h 595387"/>
              <a:gd name="connsiteX0" fmla="*/ 0 w 3606800"/>
              <a:gd name="connsiteY0" fmla="*/ 444745 h 595387"/>
              <a:gd name="connsiteX1" fmla="*/ 273050 w 3606800"/>
              <a:gd name="connsiteY1" fmla="*/ 245 h 595387"/>
              <a:gd name="connsiteX2" fmla="*/ 412750 w 3606800"/>
              <a:gd name="connsiteY2" fmla="*/ 381245 h 595387"/>
              <a:gd name="connsiteX3" fmla="*/ 622300 w 3606800"/>
              <a:gd name="connsiteY3" fmla="*/ 343145 h 595387"/>
              <a:gd name="connsiteX4" fmla="*/ 882650 w 3606800"/>
              <a:gd name="connsiteY4" fmla="*/ 412995 h 595387"/>
              <a:gd name="connsiteX5" fmla="*/ 1073150 w 3606800"/>
              <a:gd name="connsiteY5" fmla="*/ 25645 h 595387"/>
              <a:gd name="connsiteX6" fmla="*/ 1258888 w 3606800"/>
              <a:gd name="connsiteY6" fmla="*/ 524762 h 595387"/>
              <a:gd name="connsiteX7" fmla="*/ 2085975 w 3606800"/>
              <a:gd name="connsiteY7" fmla="*/ 525704 h 595387"/>
              <a:gd name="connsiteX8" fmla="*/ 2890838 w 3606800"/>
              <a:gd name="connsiteY8" fmla="*/ 546671 h 595387"/>
              <a:gd name="connsiteX9" fmla="*/ 3181350 w 3606800"/>
              <a:gd name="connsiteY9" fmla="*/ 222495 h 595387"/>
              <a:gd name="connsiteX10" fmla="*/ 3390900 w 3606800"/>
              <a:gd name="connsiteY10" fmla="*/ 571745 h 595387"/>
              <a:gd name="connsiteX11" fmla="*/ 3606800 w 3606800"/>
              <a:gd name="connsiteY11" fmla="*/ 565395 h 595387"/>
              <a:gd name="connsiteX0" fmla="*/ 0 w 3606800"/>
              <a:gd name="connsiteY0" fmla="*/ 444745 h 565395"/>
              <a:gd name="connsiteX1" fmla="*/ 273050 w 3606800"/>
              <a:gd name="connsiteY1" fmla="*/ 245 h 565395"/>
              <a:gd name="connsiteX2" fmla="*/ 412750 w 3606800"/>
              <a:gd name="connsiteY2" fmla="*/ 381245 h 565395"/>
              <a:gd name="connsiteX3" fmla="*/ 622300 w 3606800"/>
              <a:gd name="connsiteY3" fmla="*/ 343145 h 565395"/>
              <a:gd name="connsiteX4" fmla="*/ 882650 w 3606800"/>
              <a:gd name="connsiteY4" fmla="*/ 412995 h 565395"/>
              <a:gd name="connsiteX5" fmla="*/ 1073150 w 3606800"/>
              <a:gd name="connsiteY5" fmla="*/ 25645 h 565395"/>
              <a:gd name="connsiteX6" fmla="*/ 1258888 w 3606800"/>
              <a:gd name="connsiteY6" fmla="*/ 524762 h 565395"/>
              <a:gd name="connsiteX7" fmla="*/ 2085975 w 3606800"/>
              <a:gd name="connsiteY7" fmla="*/ 525704 h 565395"/>
              <a:gd name="connsiteX8" fmla="*/ 2890838 w 3606800"/>
              <a:gd name="connsiteY8" fmla="*/ 546671 h 565395"/>
              <a:gd name="connsiteX9" fmla="*/ 3181350 w 3606800"/>
              <a:gd name="connsiteY9" fmla="*/ 222495 h 565395"/>
              <a:gd name="connsiteX10" fmla="*/ 3357563 w 3606800"/>
              <a:gd name="connsiteY10" fmla="*/ 512387 h 565395"/>
              <a:gd name="connsiteX11" fmla="*/ 3606800 w 3606800"/>
              <a:gd name="connsiteY11" fmla="*/ 565395 h 565395"/>
              <a:gd name="connsiteX0" fmla="*/ 0 w 3606800"/>
              <a:gd name="connsiteY0" fmla="*/ 444745 h 565395"/>
              <a:gd name="connsiteX1" fmla="*/ 273050 w 3606800"/>
              <a:gd name="connsiteY1" fmla="*/ 245 h 565395"/>
              <a:gd name="connsiteX2" fmla="*/ 412750 w 3606800"/>
              <a:gd name="connsiteY2" fmla="*/ 381245 h 565395"/>
              <a:gd name="connsiteX3" fmla="*/ 622300 w 3606800"/>
              <a:gd name="connsiteY3" fmla="*/ 343145 h 565395"/>
              <a:gd name="connsiteX4" fmla="*/ 854075 w 3606800"/>
              <a:gd name="connsiteY4" fmla="*/ 364112 h 565395"/>
              <a:gd name="connsiteX5" fmla="*/ 1073150 w 3606800"/>
              <a:gd name="connsiteY5" fmla="*/ 25645 h 565395"/>
              <a:gd name="connsiteX6" fmla="*/ 1258888 w 3606800"/>
              <a:gd name="connsiteY6" fmla="*/ 524762 h 565395"/>
              <a:gd name="connsiteX7" fmla="*/ 2085975 w 3606800"/>
              <a:gd name="connsiteY7" fmla="*/ 525704 h 565395"/>
              <a:gd name="connsiteX8" fmla="*/ 2890838 w 3606800"/>
              <a:gd name="connsiteY8" fmla="*/ 546671 h 565395"/>
              <a:gd name="connsiteX9" fmla="*/ 3181350 w 3606800"/>
              <a:gd name="connsiteY9" fmla="*/ 222495 h 565395"/>
              <a:gd name="connsiteX10" fmla="*/ 3357563 w 3606800"/>
              <a:gd name="connsiteY10" fmla="*/ 512387 h 565395"/>
              <a:gd name="connsiteX11" fmla="*/ 3606800 w 3606800"/>
              <a:gd name="connsiteY11" fmla="*/ 565395 h 565395"/>
              <a:gd name="connsiteX0" fmla="*/ 0 w 3606800"/>
              <a:gd name="connsiteY0" fmla="*/ 444501 h 565151"/>
              <a:gd name="connsiteX1" fmla="*/ 273050 w 3606800"/>
              <a:gd name="connsiteY1" fmla="*/ 1 h 565151"/>
              <a:gd name="connsiteX2" fmla="*/ 427038 w 3606800"/>
              <a:gd name="connsiteY2" fmla="*/ 443850 h 565151"/>
              <a:gd name="connsiteX3" fmla="*/ 622300 w 3606800"/>
              <a:gd name="connsiteY3" fmla="*/ 342901 h 565151"/>
              <a:gd name="connsiteX4" fmla="*/ 854075 w 3606800"/>
              <a:gd name="connsiteY4" fmla="*/ 363868 h 565151"/>
              <a:gd name="connsiteX5" fmla="*/ 1073150 w 3606800"/>
              <a:gd name="connsiteY5" fmla="*/ 25401 h 565151"/>
              <a:gd name="connsiteX6" fmla="*/ 1258888 w 3606800"/>
              <a:gd name="connsiteY6" fmla="*/ 524518 h 565151"/>
              <a:gd name="connsiteX7" fmla="*/ 2085975 w 3606800"/>
              <a:gd name="connsiteY7" fmla="*/ 525460 h 565151"/>
              <a:gd name="connsiteX8" fmla="*/ 2890838 w 3606800"/>
              <a:gd name="connsiteY8" fmla="*/ 546427 h 565151"/>
              <a:gd name="connsiteX9" fmla="*/ 3181350 w 3606800"/>
              <a:gd name="connsiteY9" fmla="*/ 222251 h 565151"/>
              <a:gd name="connsiteX10" fmla="*/ 3357563 w 3606800"/>
              <a:gd name="connsiteY10" fmla="*/ 512143 h 565151"/>
              <a:gd name="connsiteX11" fmla="*/ 3606800 w 3606800"/>
              <a:gd name="connsiteY11" fmla="*/ 565151 h 565151"/>
              <a:gd name="connsiteX0" fmla="*/ 0 w 3606800"/>
              <a:gd name="connsiteY0" fmla="*/ 441010 h 561660"/>
              <a:gd name="connsiteX1" fmla="*/ 320675 w 3606800"/>
              <a:gd name="connsiteY1" fmla="*/ 1 h 561660"/>
              <a:gd name="connsiteX2" fmla="*/ 427038 w 3606800"/>
              <a:gd name="connsiteY2" fmla="*/ 440359 h 561660"/>
              <a:gd name="connsiteX3" fmla="*/ 622300 w 3606800"/>
              <a:gd name="connsiteY3" fmla="*/ 339410 h 561660"/>
              <a:gd name="connsiteX4" fmla="*/ 854075 w 3606800"/>
              <a:gd name="connsiteY4" fmla="*/ 360377 h 561660"/>
              <a:gd name="connsiteX5" fmla="*/ 1073150 w 3606800"/>
              <a:gd name="connsiteY5" fmla="*/ 21910 h 561660"/>
              <a:gd name="connsiteX6" fmla="*/ 1258888 w 3606800"/>
              <a:gd name="connsiteY6" fmla="*/ 521027 h 561660"/>
              <a:gd name="connsiteX7" fmla="*/ 2085975 w 3606800"/>
              <a:gd name="connsiteY7" fmla="*/ 521969 h 561660"/>
              <a:gd name="connsiteX8" fmla="*/ 2890838 w 3606800"/>
              <a:gd name="connsiteY8" fmla="*/ 542936 h 561660"/>
              <a:gd name="connsiteX9" fmla="*/ 3181350 w 3606800"/>
              <a:gd name="connsiteY9" fmla="*/ 218760 h 561660"/>
              <a:gd name="connsiteX10" fmla="*/ 3357563 w 3606800"/>
              <a:gd name="connsiteY10" fmla="*/ 508652 h 561660"/>
              <a:gd name="connsiteX11" fmla="*/ 3606800 w 3606800"/>
              <a:gd name="connsiteY11" fmla="*/ 561660 h 561660"/>
              <a:gd name="connsiteX0" fmla="*/ 0 w 3606800"/>
              <a:gd name="connsiteY0" fmla="*/ 441010 h 576800"/>
              <a:gd name="connsiteX1" fmla="*/ 320675 w 3606800"/>
              <a:gd name="connsiteY1" fmla="*/ 1 h 576800"/>
              <a:gd name="connsiteX2" fmla="*/ 427038 w 3606800"/>
              <a:gd name="connsiteY2" fmla="*/ 440359 h 576800"/>
              <a:gd name="connsiteX3" fmla="*/ 622300 w 3606800"/>
              <a:gd name="connsiteY3" fmla="*/ 339410 h 576800"/>
              <a:gd name="connsiteX4" fmla="*/ 854075 w 3606800"/>
              <a:gd name="connsiteY4" fmla="*/ 360377 h 576800"/>
              <a:gd name="connsiteX5" fmla="*/ 1073150 w 3606800"/>
              <a:gd name="connsiteY5" fmla="*/ 21910 h 576800"/>
              <a:gd name="connsiteX6" fmla="*/ 1258888 w 3606800"/>
              <a:gd name="connsiteY6" fmla="*/ 521027 h 576800"/>
              <a:gd name="connsiteX7" fmla="*/ 2085975 w 3606800"/>
              <a:gd name="connsiteY7" fmla="*/ 521969 h 576800"/>
              <a:gd name="connsiteX8" fmla="*/ 2890838 w 3606800"/>
              <a:gd name="connsiteY8" fmla="*/ 542936 h 576800"/>
              <a:gd name="connsiteX9" fmla="*/ 3057525 w 3606800"/>
              <a:gd name="connsiteY9" fmla="*/ 9263 h 576800"/>
              <a:gd name="connsiteX10" fmla="*/ 3357563 w 3606800"/>
              <a:gd name="connsiteY10" fmla="*/ 508652 h 576800"/>
              <a:gd name="connsiteX11" fmla="*/ 3606800 w 3606800"/>
              <a:gd name="connsiteY11" fmla="*/ 561660 h 576800"/>
              <a:gd name="connsiteX0" fmla="*/ 0 w 3606800"/>
              <a:gd name="connsiteY0" fmla="*/ 441010 h 569463"/>
              <a:gd name="connsiteX1" fmla="*/ 320675 w 3606800"/>
              <a:gd name="connsiteY1" fmla="*/ 1 h 569463"/>
              <a:gd name="connsiteX2" fmla="*/ 427038 w 3606800"/>
              <a:gd name="connsiteY2" fmla="*/ 440359 h 569463"/>
              <a:gd name="connsiteX3" fmla="*/ 622300 w 3606800"/>
              <a:gd name="connsiteY3" fmla="*/ 339410 h 569463"/>
              <a:gd name="connsiteX4" fmla="*/ 854075 w 3606800"/>
              <a:gd name="connsiteY4" fmla="*/ 360377 h 569463"/>
              <a:gd name="connsiteX5" fmla="*/ 1073150 w 3606800"/>
              <a:gd name="connsiteY5" fmla="*/ 21910 h 569463"/>
              <a:gd name="connsiteX6" fmla="*/ 1258888 w 3606800"/>
              <a:gd name="connsiteY6" fmla="*/ 521027 h 569463"/>
              <a:gd name="connsiteX7" fmla="*/ 2085975 w 3606800"/>
              <a:gd name="connsiteY7" fmla="*/ 521969 h 569463"/>
              <a:gd name="connsiteX8" fmla="*/ 2738438 w 3606800"/>
              <a:gd name="connsiteY8" fmla="*/ 497545 h 569463"/>
              <a:gd name="connsiteX9" fmla="*/ 3057525 w 3606800"/>
              <a:gd name="connsiteY9" fmla="*/ 9263 h 569463"/>
              <a:gd name="connsiteX10" fmla="*/ 3357563 w 3606800"/>
              <a:gd name="connsiteY10" fmla="*/ 508652 h 569463"/>
              <a:gd name="connsiteX11" fmla="*/ 3606800 w 3606800"/>
              <a:gd name="connsiteY11" fmla="*/ 561660 h 569463"/>
              <a:gd name="connsiteX0" fmla="*/ 0 w 3606800"/>
              <a:gd name="connsiteY0" fmla="*/ 441593 h 570046"/>
              <a:gd name="connsiteX1" fmla="*/ 320675 w 3606800"/>
              <a:gd name="connsiteY1" fmla="*/ 584 h 570046"/>
              <a:gd name="connsiteX2" fmla="*/ 427038 w 3606800"/>
              <a:gd name="connsiteY2" fmla="*/ 440942 h 570046"/>
              <a:gd name="connsiteX3" fmla="*/ 622300 w 3606800"/>
              <a:gd name="connsiteY3" fmla="*/ 339993 h 570046"/>
              <a:gd name="connsiteX4" fmla="*/ 854075 w 3606800"/>
              <a:gd name="connsiteY4" fmla="*/ 360960 h 570046"/>
              <a:gd name="connsiteX5" fmla="*/ 1158875 w 3606800"/>
              <a:gd name="connsiteY5" fmla="*/ 1543 h 570046"/>
              <a:gd name="connsiteX6" fmla="*/ 1258888 w 3606800"/>
              <a:gd name="connsiteY6" fmla="*/ 521610 h 570046"/>
              <a:gd name="connsiteX7" fmla="*/ 2085975 w 3606800"/>
              <a:gd name="connsiteY7" fmla="*/ 522552 h 570046"/>
              <a:gd name="connsiteX8" fmla="*/ 2738438 w 3606800"/>
              <a:gd name="connsiteY8" fmla="*/ 498128 h 570046"/>
              <a:gd name="connsiteX9" fmla="*/ 3057525 w 3606800"/>
              <a:gd name="connsiteY9" fmla="*/ 9846 h 570046"/>
              <a:gd name="connsiteX10" fmla="*/ 3357563 w 3606800"/>
              <a:gd name="connsiteY10" fmla="*/ 509235 h 570046"/>
              <a:gd name="connsiteX11" fmla="*/ 3606800 w 3606800"/>
              <a:gd name="connsiteY11" fmla="*/ 562243 h 570046"/>
              <a:gd name="connsiteX0" fmla="*/ 0 w 3606800"/>
              <a:gd name="connsiteY0" fmla="*/ 441128 h 569581"/>
              <a:gd name="connsiteX1" fmla="*/ 320675 w 3606800"/>
              <a:gd name="connsiteY1" fmla="*/ 119 h 569581"/>
              <a:gd name="connsiteX2" fmla="*/ 427038 w 3606800"/>
              <a:gd name="connsiteY2" fmla="*/ 440477 h 569581"/>
              <a:gd name="connsiteX3" fmla="*/ 622300 w 3606800"/>
              <a:gd name="connsiteY3" fmla="*/ 339528 h 569581"/>
              <a:gd name="connsiteX4" fmla="*/ 854075 w 3606800"/>
              <a:gd name="connsiteY4" fmla="*/ 360495 h 569581"/>
              <a:gd name="connsiteX5" fmla="*/ 1158875 w 3606800"/>
              <a:gd name="connsiteY5" fmla="*/ 1078 h 569581"/>
              <a:gd name="connsiteX6" fmla="*/ 1468438 w 3606800"/>
              <a:gd name="connsiteY6" fmla="*/ 493212 h 569581"/>
              <a:gd name="connsiteX7" fmla="*/ 2085975 w 3606800"/>
              <a:gd name="connsiteY7" fmla="*/ 522087 h 569581"/>
              <a:gd name="connsiteX8" fmla="*/ 2738438 w 3606800"/>
              <a:gd name="connsiteY8" fmla="*/ 497663 h 569581"/>
              <a:gd name="connsiteX9" fmla="*/ 3057525 w 3606800"/>
              <a:gd name="connsiteY9" fmla="*/ 9381 h 569581"/>
              <a:gd name="connsiteX10" fmla="*/ 3357563 w 3606800"/>
              <a:gd name="connsiteY10" fmla="*/ 508770 h 569581"/>
              <a:gd name="connsiteX11" fmla="*/ 3606800 w 3606800"/>
              <a:gd name="connsiteY11" fmla="*/ 561778 h 569581"/>
              <a:gd name="connsiteX0" fmla="*/ 0 w 3606800"/>
              <a:gd name="connsiteY0" fmla="*/ 441010 h 569463"/>
              <a:gd name="connsiteX1" fmla="*/ 320675 w 3606800"/>
              <a:gd name="connsiteY1" fmla="*/ 1 h 569463"/>
              <a:gd name="connsiteX2" fmla="*/ 427038 w 3606800"/>
              <a:gd name="connsiteY2" fmla="*/ 440359 h 569463"/>
              <a:gd name="connsiteX3" fmla="*/ 622300 w 3606800"/>
              <a:gd name="connsiteY3" fmla="*/ 339410 h 569463"/>
              <a:gd name="connsiteX4" fmla="*/ 854075 w 3606800"/>
              <a:gd name="connsiteY4" fmla="*/ 360377 h 569463"/>
              <a:gd name="connsiteX5" fmla="*/ 1135062 w 3606800"/>
              <a:gd name="connsiteY5" fmla="*/ 4452 h 569463"/>
              <a:gd name="connsiteX6" fmla="*/ 1468438 w 3606800"/>
              <a:gd name="connsiteY6" fmla="*/ 493094 h 569463"/>
              <a:gd name="connsiteX7" fmla="*/ 2085975 w 3606800"/>
              <a:gd name="connsiteY7" fmla="*/ 521969 h 569463"/>
              <a:gd name="connsiteX8" fmla="*/ 2738438 w 3606800"/>
              <a:gd name="connsiteY8" fmla="*/ 497545 h 569463"/>
              <a:gd name="connsiteX9" fmla="*/ 3057525 w 3606800"/>
              <a:gd name="connsiteY9" fmla="*/ 9263 h 569463"/>
              <a:gd name="connsiteX10" fmla="*/ 3357563 w 3606800"/>
              <a:gd name="connsiteY10" fmla="*/ 508652 h 569463"/>
              <a:gd name="connsiteX11" fmla="*/ 3606800 w 3606800"/>
              <a:gd name="connsiteY11" fmla="*/ 561660 h 569463"/>
              <a:gd name="connsiteX0" fmla="*/ 0 w 3606800"/>
              <a:gd name="connsiteY0" fmla="*/ 437645 h 566098"/>
              <a:gd name="connsiteX1" fmla="*/ 292100 w 3606800"/>
              <a:gd name="connsiteY1" fmla="*/ 21077 h 566098"/>
              <a:gd name="connsiteX2" fmla="*/ 427038 w 3606800"/>
              <a:gd name="connsiteY2" fmla="*/ 436994 h 566098"/>
              <a:gd name="connsiteX3" fmla="*/ 622300 w 3606800"/>
              <a:gd name="connsiteY3" fmla="*/ 336045 h 566098"/>
              <a:gd name="connsiteX4" fmla="*/ 854075 w 3606800"/>
              <a:gd name="connsiteY4" fmla="*/ 357012 h 566098"/>
              <a:gd name="connsiteX5" fmla="*/ 1135062 w 3606800"/>
              <a:gd name="connsiteY5" fmla="*/ 1087 h 566098"/>
              <a:gd name="connsiteX6" fmla="*/ 1468438 w 3606800"/>
              <a:gd name="connsiteY6" fmla="*/ 489729 h 566098"/>
              <a:gd name="connsiteX7" fmla="*/ 2085975 w 3606800"/>
              <a:gd name="connsiteY7" fmla="*/ 518604 h 566098"/>
              <a:gd name="connsiteX8" fmla="*/ 2738438 w 3606800"/>
              <a:gd name="connsiteY8" fmla="*/ 494180 h 566098"/>
              <a:gd name="connsiteX9" fmla="*/ 3057525 w 3606800"/>
              <a:gd name="connsiteY9" fmla="*/ 5898 h 566098"/>
              <a:gd name="connsiteX10" fmla="*/ 3357563 w 3606800"/>
              <a:gd name="connsiteY10" fmla="*/ 505287 h 566098"/>
              <a:gd name="connsiteX11" fmla="*/ 3606800 w 3606800"/>
              <a:gd name="connsiteY11" fmla="*/ 558295 h 566098"/>
              <a:gd name="connsiteX0" fmla="*/ 0 w 3606800"/>
              <a:gd name="connsiteY0" fmla="*/ 437645 h 566098"/>
              <a:gd name="connsiteX1" fmla="*/ 292100 w 3606800"/>
              <a:gd name="connsiteY1" fmla="*/ 21077 h 566098"/>
              <a:gd name="connsiteX2" fmla="*/ 460375 w 3606800"/>
              <a:gd name="connsiteY2" fmla="*/ 436994 h 566098"/>
              <a:gd name="connsiteX3" fmla="*/ 622300 w 3606800"/>
              <a:gd name="connsiteY3" fmla="*/ 336045 h 566098"/>
              <a:gd name="connsiteX4" fmla="*/ 854075 w 3606800"/>
              <a:gd name="connsiteY4" fmla="*/ 357012 h 566098"/>
              <a:gd name="connsiteX5" fmla="*/ 1135062 w 3606800"/>
              <a:gd name="connsiteY5" fmla="*/ 1087 h 566098"/>
              <a:gd name="connsiteX6" fmla="*/ 1468438 w 3606800"/>
              <a:gd name="connsiteY6" fmla="*/ 489729 h 566098"/>
              <a:gd name="connsiteX7" fmla="*/ 2085975 w 3606800"/>
              <a:gd name="connsiteY7" fmla="*/ 518604 h 566098"/>
              <a:gd name="connsiteX8" fmla="*/ 2738438 w 3606800"/>
              <a:gd name="connsiteY8" fmla="*/ 494180 h 566098"/>
              <a:gd name="connsiteX9" fmla="*/ 3057525 w 3606800"/>
              <a:gd name="connsiteY9" fmla="*/ 5898 h 566098"/>
              <a:gd name="connsiteX10" fmla="*/ 3357563 w 3606800"/>
              <a:gd name="connsiteY10" fmla="*/ 505287 h 566098"/>
              <a:gd name="connsiteX11" fmla="*/ 3606800 w 3606800"/>
              <a:gd name="connsiteY11" fmla="*/ 558295 h 566098"/>
              <a:gd name="connsiteX0" fmla="*/ 0 w 3606800"/>
              <a:gd name="connsiteY0" fmla="*/ 437645 h 566098"/>
              <a:gd name="connsiteX1" fmla="*/ 311150 w 3606800"/>
              <a:gd name="connsiteY1" fmla="*/ 31552 h 566098"/>
              <a:gd name="connsiteX2" fmla="*/ 460375 w 3606800"/>
              <a:gd name="connsiteY2" fmla="*/ 436994 h 566098"/>
              <a:gd name="connsiteX3" fmla="*/ 622300 w 3606800"/>
              <a:gd name="connsiteY3" fmla="*/ 336045 h 566098"/>
              <a:gd name="connsiteX4" fmla="*/ 854075 w 3606800"/>
              <a:gd name="connsiteY4" fmla="*/ 357012 h 566098"/>
              <a:gd name="connsiteX5" fmla="*/ 1135062 w 3606800"/>
              <a:gd name="connsiteY5" fmla="*/ 1087 h 566098"/>
              <a:gd name="connsiteX6" fmla="*/ 1468438 w 3606800"/>
              <a:gd name="connsiteY6" fmla="*/ 489729 h 566098"/>
              <a:gd name="connsiteX7" fmla="*/ 2085975 w 3606800"/>
              <a:gd name="connsiteY7" fmla="*/ 518604 h 566098"/>
              <a:gd name="connsiteX8" fmla="*/ 2738438 w 3606800"/>
              <a:gd name="connsiteY8" fmla="*/ 494180 h 566098"/>
              <a:gd name="connsiteX9" fmla="*/ 3057525 w 3606800"/>
              <a:gd name="connsiteY9" fmla="*/ 5898 h 566098"/>
              <a:gd name="connsiteX10" fmla="*/ 3357563 w 3606800"/>
              <a:gd name="connsiteY10" fmla="*/ 505287 h 566098"/>
              <a:gd name="connsiteX11" fmla="*/ 3606800 w 3606800"/>
              <a:gd name="connsiteY11" fmla="*/ 558295 h 566098"/>
              <a:gd name="connsiteX0" fmla="*/ 0 w 3606800"/>
              <a:gd name="connsiteY0" fmla="*/ 437645 h 566098"/>
              <a:gd name="connsiteX1" fmla="*/ 311150 w 3606800"/>
              <a:gd name="connsiteY1" fmla="*/ 7111 h 566098"/>
              <a:gd name="connsiteX2" fmla="*/ 460375 w 3606800"/>
              <a:gd name="connsiteY2" fmla="*/ 436994 h 566098"/>
              <a:gd name="connsiteX3" fmla="*/ 622300 w 3606800"/>
              <a:gd name="connsiteY3" fmla="*/ 336045 h 566098"/>
              <a:gd name="connsiteX4" fmla="*/ 854075 w 3606800"/>
              <a:gd name="connsiteY4" fmla="*/ 357012 h 566098"/>
              <a:gd name="connsiteX5" fmla="*/ 1135062 w 3606800"/>
              <a:gd name="connsiteY5" fmla="*/ 1087 h 566098"/>
              <a:gd name="connsiteX6" fmla="*/ 1468438 w 3606800"/>
              <a:gd name="connsiteY6" fmla="*/ 489729 h 566098"/>
              <a:gd name="connsiteX7" fmla="*/ 2085975 w 3606800"/>
              <a:gd name="connsiteY7" fmla="*/ 518604 h 566098"/>
              <a:gd name="connsiteX8" fmla="*/ 2738438 w 3606800"/>
              <a:gd name="connsiteY8" fmla="*/ 494180 h 566098"/>
              <a:gd name="connsiteX9" fmla="*/ 3057525 w 3606800"/>
              <a:gd name="connsiteY9" fmla="*/ 5898 h 566098"/>
              <a:gd name="connsiteX10" fmla="*/ 3357563 w 3606800"/>
              <a:gd name="connsiteY10" fmla="*/ 505287 h 566098"/>
              <a:gd name="connsiteX11" fmla="*/ 3606800 w 3606800"/>
              <a:gd name="connsiteY11" fmla="*/ 558295 h 566098"/>
              <a:gd name="connsiteX0" fmla="*/ 0 w 3606800"/>
              <a:gd name="connsiteY0" fmla="*/ 437645 h 566098"/>
              <a:gd name="connsiteX1" fmla="*/ 301625 w 3606800"/>
              <a:gd name="connsiteY1" fmla="*/ 14094 h 566098"/>
              <a:gd name="connsiteX2" fmla="*/ 460375 w 3606800"/>
              <a:gd name="connsiteY2" fmla="*/ 436994 h 566098"/>
              <a:gd name="connsiteX3" fmla="*/ 622300 w 3606800"/>
              <a:gd name="connsiteY3" fmla="*/ 336045 h 566098"/>
              <a:gd name="connsiteX4" fmla="*/ 854075 w 3606800"/>
              <a:gd name="connsiteY4" fmla="*/ 357012 h 566098"/>
              <a:gd name="connsiteX5" fmla="*/ 1135062 w 3606800"/>
              <a:gd name="connsiteY5" fmla="*/ 1087 h 566098"/>
              <a:gd name="connsiteX6" fmla="*/ 1468438 w 3606800"/>
              <a:gd name="connsiteY6" fmla="*/ 489729 h 566098"/>
              <a:gd name="connsiteX7" fmla="*/ 2085975 w 3606800"/>
              <a:gd name="connsiteY7" fmla="*/ 518604 h 566098"/>
              <a:gd name="connsiteX8" fmla="*/ 2738438 w 3606800"/>
              <a:gd name="connsiteY8" fmla="*/ 494180 h 566098"/>
              <a:gd name="connsiteX9" fmla="*/ 3057525 w 3606800"/>
              <a:gd name="connsiteY9" fmla="*/ 5898 h 566098"/>
              <a:gd name="connsiteX10" fmla="*/ 3357563 w 3606800"/>
              <a:gd name="connsiteY10" fmla="*/ 505287 h 566098"/>
              <a:gd name="connsiteX11" fmla="*/ 3606800 w 3606800"/>
              <a:gd name="connsiteY11" fmla="*/ 558295 h 566098"/>
              <a:gd name="connsiteX0" fmla="*/ 0 w 3606800"/>
              <a:gd name="connsiteY0" fmla="*/ 437645 h 566098"/>
              <a:gd name="connsiteX1" fmla="*/ 301625 w 3606800"/>
              <a:gd name="connsiteY1" fmla="*/ 14094 h 566098"/>
              <a:gd name="connsiteX2" fmla="*/ 460375 w 3606800"/>
              <a:gd name="connsiteY2" fmla="*/ 436994 h 566098"/>
              <a:gd name="connsiteX3" fmla="*/ 622300 w 3606800"/>
              <a:gd name="connsiteY3" fmla="*/ 336045 h 566098"/>
              <a:gd name="connsiteX4" fmla="*/ 854075 w 3606800"/>
              <a:gd name="connsiteY4" fmla="*/ 357012 h 566098"/>
              <a:gd name="connsiteX5" fmla="*/ 1135062 w 3606800"/>
              <a:gd name="connsiteY5" fmla="*/ 1087 h 566098"/>
              <a:gd name="connsiteX6" fmla="*/ 1468438 w 3606800"/>
              <a:gd name="connsiteY6" fmla="*/ 489729 h 566098"/>
              <a:gd name="connsiteX7" fmla="*/ 2085975 w 3606800"/>
              <a:gd name="connsiteY7" fmla="*/ 518604 h 566098"/>
              <a:gd name="connsiteX8" fmla="*/ 2738438 w 3606800"/>
              <a:gd name="connsiteY8" fmla="*/ 494180 h 566098"/>
              <a:gd name="connsiteX9" fmla="*/ 3057525 w 3606800"/>
              <a:gd name="connsiteY9" fmla="*/ 5898 h 566098"/>
              <a:gd name="connsiteX10" fmla="*/ 3357563 w 3606800"/>
              <a:gd name="connsiteY10" fmla="*/ 505287 h 566098"/>
              <a:gd name="connsiteX11" fmla="*/ 3606800 w 3606800"/>
              <a:gd name="connsiteY11" fmla="*/ 558295 h 566098"/>
              <a:gd name="connsiteX0" fmla="*/ 0 w 3606800"/>
              <a:gd name="connsiteY0" fmla="*/ 437645 h 566098"/>
              <a:gd name="connsiteX1" fmla="*/ 301625 w 3606800"/>
              <a:gd name="connsiteY1" fmla="*/ 14094 h 566098"/>
              <a:gd name="connsiteX2" fmla="*/ 474663 w 3606800"/>
              <a:gd name="connsiteY2" fmla="*/ 440486 h 566098"/>
              <a:gd name="connsiteX3" fmla="*/ 622300 w 3606800"/>
              <a:gd name="connsiteY3" fmla="*/ 336045 h 566098"/>
              <a:gd name="connsiteX4" fmla="*/ 854075 w 3606800"/>
              <a:gd name="connsiteY4" fmla="*/ 357012 h 566098"/>
              <a:gd name="connsiteX5" fmla="*/ 1135062 w 3606800"/>
              <a:gd name="connsiteY5" fmla="*/ 1087 h 566098"/>
              <a:gd name="connsiteX6" fmla="*/ 1468438 w 3606800"/>
              <a:gd name="connsiteY6" fmla="*/ 489729 h 566098"/>
              <a:gd name="connsiteX7" fmla="*/ 2085975 w 3606800"/>
              <a:gd name="connsiteY7" fmla="*/ 518604 h 566098"/>
              <a:gd name="connsiteX8" fmla="*/ 2738438 w 3606800"/>
              <a:gd name="connsiteY8" fmla="*/ 494180 h 566098"/>
              <a:gd name="connsiteX9" fmla="*/ 3057525 w 3606800"/>
              <a:gd name="connsiteY9" fmla="*/ 5898 h 566098"/>
              <a:gd name="connsiteX10" fmla="*/ 3357563 w 3606800"/>
              <a:gd name="connsiteY10" fmla="*/ 505287 h 566098"/>
              <a:gd name="connsiteX11" fmla="*/ 3606800 w 3606800"/>
              <a:gd name="connsiteY11" fmla="*/ 558295 h 566098"/>
              <a:gd name="connsiteX0" fmla="*/ 0 w 3606800"/>
              <a:gd name="connsiteY0" fmla="*/ 437645 h 566098"/>
              <a:gd name="connsiteX1" fmla="*/ 301625 w 3606800"/>
              <a:gd name="connsiteY1" fmla="*/ 14094 h 566098"/>
              <a:gd name="connsiteX2" fmla="*/ 474663 w 3606800"/>
              <a:gd name="connsiteY2" fmla="*/ 440486 h 566098"/>
              <a:gd name="connsiteX3" fmla="*/ 622300 w 3606800"/>
              <a:gd name="connsiteY3" fmla="*/ 336045 h 566098"/>
              <a:gd name="connsiteX4" fmla="*/ 854075 w 3606800"/>
              <a:gd name="connsiteY4" fmla="*/ 357012 h 566098"/>
              <a:gd name="connsiteX5" fmla="*/ 1154112 w 3606800"/>
              <a:gd name="connsiteY5" fmla="*/ 1087 h 566098"/>
              <a:gd name="connsiteX6" fmla="*/ 1468438 w 3606800"/>
              <a:gd name="connsiteY6" fmla="*/ 489729 h 566098"/>
              <a:gd name="connsiteX7" fmla="*/ 2085975 w 3606800"/>
              <a:gd name="connsiteY7" fmla="*/ 518604 h 566098"/>
              <a:gd name="connsiteX8" fmla="*/ 2738438 w 3606800"/>
              <a:gd name="connsiteY8" fmla="*/ 494180 h 566098"/>
              <a:gd name="connsiteX9" fmla="*/ 3057525 w 3606800"/>
              <a:gd name="connsiteY9" fmla="*/ 5898 h 566098"/>
              <a:gd name="connsiteX10" fmla="*/ 3357563 w 3606800"/>
              <a:gd name="connsiteY10" fmla="*/ 505287 h 566098"/>
              <a:gd name="connsiteX11" fmla="*/ 3606800 w 3606800"/>
              <a:gd name="connsiteY11" fmla="*/ 558295 h 566098"/>
              <a:gd name="connsiteX0" fmla="*/ 0 w 3606800"/>
              <a:gd name="connsiteY0" fmla="*/ 436562 h 565015"/>
              <a:gd name="connsiteX1" fmla="*/ 301625 w 3606800"/>
              <a:gd name="connsiteY1" fmla="*/ 13011 h 565015"/>
              <a:gd name="connsiteX2" fmla="*/ 474663 w 3606800"/>
              <a:gd name="connsiteY2" fmla="*/ 439403 h 565015"/>
              <a:gd name="connsiteX3" fmla="*/ 622300 w 3606800"/>
              <a:gd name="connsiteY3" fmla="*/ 334962 h 565015"/>
              <a:gd name="connsiteX4" fmla="*/ 854075 w 3606800"/>
              <a:gd name="connsiteY4" fmla="*/ 355929 h 565015"/>
              <a:gd name="connsiteX5" fmla="*/ 1154112 w 3606800"/>
              <a:gd name="connsiteY5" fmla="*/ 4 h 565015"/>
              <a:gd name="connsiteX6" fmla="*/ 1468438 w 3606800"/>
              <a:gd name="connsiteY6" fmla="*/ 488646 h 565015"/>
              <a:gd name="connsiteX7" fmla="*/ 2085975 w 3606800"/>
              <a:gd name="connsiteY7" fmla="*/ 517521 h 565015"/>
              <a:gd name="connsiteX8" fmla="*/ 2738438 w 3606800"/>
              <a:gd name="connsiteY8" fmla="*/ 493097 h 565015"/>
              <a:gd name="connsiteX9" fmla="*/ 3057525 w 3606800"/>
              <a:gd name="connsiteY9" fmla="*/ 4815 h 565015"/>
              <a:gd name="connsiteX10" fmla="*/ 3357563 w 3606800"/>
              <a:gd name="connsiteY10" fmla="*/ 504204 h 565015"/>
              <a:gd name="connsiteX11" fmla="*/ 3606800 w 3606800"/>
              <a:gd name="connsiteY11" fmla="*/ 557212 h 565015"/>
              <a:gd name="connsiteX0" fmla="*/ 0 w 3606800"/>
              <a:gd name="connsiteY0" fmla="*/ 436562 h 560473"/>
              <a:gd name="connsiteX1" fmla="*/ 301625 w 3606800"/>
              <a:gd name="connsiteY1" fmla="*/ 13011 h 560473"/>
              <a:gd name="connsiteX2" fmla="*/ 474663 w 3606800"/>
              <a:gd name="connsiteY2" fmla="*/ 439403 h 560473"/>
              <a:gd name="connsiteX3" fmla="*/ 622300 w 3606800"/>
              <a:gd name="connsiteY3" fmla="*/ 334962 h 560473"/>
              <a:gd name="connsiteX4" fmla="*/ 854075 w 3606800"/>
              <a:gd name="connsiteY4" fmla="*/ 355929 h 560473"/>
              <a:gd name="connsiteX5" fmla="*/ 1154112 w 3606800"/>
              <a:gd name="connsiteY5" fmla="*/ 4 h 560473"/>
              <a:gd name="connsiteX6" fmla="*/ 1468438 w 3606800"/>
              <a:gd name="connsiteY6" fmla="*/ 488646 h 560473"/>
              <a:gd name="connsiteX7" fmla="*/ 2085975 w 3606800"/>
              <a:gd name="connsiteY7" fmla="*/ 517521 h 560473"/>
              <a:gd name="connsiteX8" fmla="*/ 2738438 w 3606800"/>
              <a:gd name="connsiteY8" fmla="*/ 493097 h 560473"/>
              <a:gd name="connsiteX9" fmla="*/ 3057525 w 3606800"/>
              <a:gd name="connsiteY9" fmla="*/ 4815 h 560473"/>
              <a:gd name="connsiteX10" fmla="*/ 3357563 w 3606800"/>
              <a:gd name="connsiteY10" fmla="*/ 504204 h 560473"/>
              <a:gd name="connsiteX11" fmla="*/ 3606800 w 3606800"/>
              <a:gd name="connsiteY11" fmla="*/ 557212 h 560473"/>
              <a:gd name="connsiteX0" fmla="*/ 0 w 3606800"/>
              <a:gd name="connsiteY0" fmla="*/ 436562 h 557212"/>
              <a:gd name="connsiteX1" fmla="*/ 301625 w 3606800"/>
              <a:gd name="connsiteY1" fmla="*/ 13011 h 557212"/>
              <a:gd name="connsiteX2" fmla="*/ 474663 w 3606800"/>
              <a:gd name="connsiteY2" fmla="*/ 439403 h 557212"/>
              <a:gd name="connsiteX3" fmla="*/ 622300 w 3606800"/>
              <a:gd name="connsiteY3" fmla="*/ 334962 h 557212"/>
              <a:gd name="connsiteX4" fmla="*/ 854075 w 3606800"/>
              <a:gd name="connsiteY4" fmla="*/ 355929 h 557212"/>
              <a:gd name="connsiteX5" fmla="*/ 1154112 w 3606800"/>
              <a:gd name="connsiteY5" fmla="*/ 4 h 557212"/>
              <a:gd name="connsiteX6" fmla="*/ 1468438 w 3606800"/>
              <a:gd name="connsiteY6" fmla="*/ 488646 h 557212"/>
              <a:gd name="connsiteX7" fmla="*/ 2085975 w 3606800"/>
              <a:gd name="connsiteY7" fmla="*/ 517521 h 557212"/>
              <a:gd name="connsiteX8" fmla="*/ 2738438 w 3606800"/>
              <a:gd name="connsiteY8" fmla="*/ 493097 h 557212"/>
              <a:gd name="connsiteX9" fmla="*/ 3057525 w 3606800"/>
              <a:gd name="connsiteY9" fmla="*/ 4815 h 557212"/>
              <a:gd name="connsiteX10" fmla="*/ 3287713 w 3606800"/>
              <a:gd name="connsiteY10" fmla="*/ 345917 h 557212"/>
              <a:gd name="connsiteX11" fmla="*/ 3606800 w 3606800"/>
              <a:gd name="connsiteY11" fmla="*/ 557212 h 557212"/>
              <a:gd name="connsiteX0" fmla="*/ 0 w 3606800"/>
              <a:gd name="connsiteY0" fmla="*/ 436562 h 557212"/>
              <a:gd name="connsiteX1" fmla="*/ 301625 w 3606800"/>
              <a:gd name="connsiteY1" fmla="*/ 13011 h 557212"/>
              <a:gd name="connsiteX2" fmla="*/ 474663 w 3606800"/>
              <a:gd name="connsiteY2" fmla="*/ 439403 h 557212"/>
              <a:gd name="connsiteX3" fmla="*/ 622300 w 3606800"/>
              <a:gd name="connsiteY3" fmla="*/ 334962 h 557212"/>
              <a:gd name="connsiteX4" fmla="*/ 854075 w 3606800"/>
              <a:gd name="connsiteY4" fmla="*/ 355929 h 557212"/>
              <a:gd name="connsiteX5" fmla="*/ 1154112 w 3606800"/>
              <a:gd name="connsiteY5" fmla="*/ 4 h 557212"/>
              <a:gd name="connsiteX6" fmla="*/ 1468438 w 3606800"/>
              <a:gd name="connsiteY6" fmla="*/ 488646 h 557212"/>
              <a:gd name="connsiteX7" fmla="*/ 2085975 w 3606800"/>
              <a:gd name="connsiteY7" fmla="*/ 517521 h 557212"/>
              <a:gd name="connsiteX8" fmla="*/ 2738438 w 3606800"/>
              <a:gd name="connsiteY8" fmla="*/ 493097 h 557212"/>
              <a:gd name="connsiteX9" fmla="*/ 3057525 w 3606800"/>
              <a:gd name="connsiteY9" fmla="*/ 4815 h 557212"/>
              <a:gd name="connsiteX10" fmla="*/ 3287713 w 3606800"/>
              <a:gd name="connsiteY10" fmla="*/ 345917 h 557212"/>
              <a:gd name="connsiteX11" fmla="*/ 3606800 w 3606800"/>
              <a:gd name="connsiteY11" fmla="*/ 557212 h 557212"/>
              <a:gd name="connsiteX0" fmla="*/ 0 w 3606800"/>
              <a:gd name="connsiteY0" fmla="*/ 436562 h 557212"/>
              <a:gd name="connsiteX1" fmla="*/ 301625 w 3606800"/>
              <a:gd name="connsiteY1" fmla="*/ 13011 h 557212"/>
              <a:gd name="connsiteX2" fmla="*/ 474663 w 3606800"/>
              <a:gd name="connsiteY2" fmla="*/ 439403 h 557212"/>
              <a:gd name="connsiteX3" fmla="*/ 622300 w 3606800"/>
              <a:gd name="connsiteY3" fmla="*/ 334962 h 557212"/>
              <a:gd name="connsiteX4" fmla="*/ 854075 w 3606800"/>
              <a:gd name="connsiteY4" fmla="*/ 355929 h 557212"/>
              <a:gd name="connsiteX5" fmla="*/ 1154112 w 3606800"/>
              <a:gd name="connsiteY5" fmla="*/ 4 h 557212"/>
              <a:gd name="connsiteX6" fmla="*/ 1468438 w 3606800"/>
              <a:gd name="connsiteY6" fmla="*/ 488646 h 557212"/>
              <a:gd name="connsiteX7" fmla="*/ 2085975 w 3606800"/>
              <a:gd name="connsiteY7" fmla="*/ 517521 h 557212"/>
              <a:gd name="connsiteX8" fmla="*/ 2738438 w 3606800"/>
              <a:gd name="connsiteY8" fmla="*/ 493097 h 557212"/>
              <a:gd name="connsiteX9" fmla="*/ 3057525 w 3606800"/>
              <a:gd name="connsiteY9" fmla="*/ 4815 h 557212"/>
              <a:gd name="connsiteX10" fmla="*/ 3252788 w 3606800"/>
              <a:gd name="connsiteY10" fmla="*/ 376177 h 557212"/>
              <a:gd name="connsiteX11" fmla="*/ 3606800 w 3606800"/>
              <a:gd name="connsiteY11" fmla="*/ 557212 h 557212"/>
              <a:gd name="connsiteX0" fmla="*/ 27366 w 3634166"/>
              <a:gd name="connsiteY0" fmla="*/ 436562 h 557212"/>
              <a:gd name="connsiteX1" fmla="*/ 21016 w 3634166"/>
              <a:gd name="connsiteY1" fmla="*/ 439517 h 557212"/>
              <a:gd name="connsiteX2" fmla="*/ 328991 w 3634166"/>
              <a:gd name="connsiteY2" fmla="*/ 13011 h 557212"/>
              <a:gd name="connsiteX3" fmla="*/ 502029 w 3634166"/>
              <a:gd name="connsiteY3" fmla="*/ 439403 h 557212"/>
              <a:gd name="connsiteX4" fmla="*/ 649666 w 3634166"/>
              <a:gd name="connsiteY4" fmla="*/ 334962 h 557212"/>
              <a:gd name="connsiteX5" fmla="*/ 881441 w 3634166"/>
              <a:gd name="connsiteY5" fmla="*/ 355929 h 557212"/>
              <a:gd name="connsiteX6" fmla="*/ 1181478 w 3634166"/>
              <a:gd name="connsiteY6" fmla="*/ 4 h 557212"/>
              <a:gd name="connsiteX7" fmla="*/ 1495804 w 3634166"/>
              <a:gd name="connsiteY7" fmla="*/ 488646 h 557212"/>
              <a:gd name="connsiteX8" fmla="*/ 2113341 w 3634166"/>
              <a:gd name="connsiteY8" fmla="*/ 517521 h 557212"/>
              <a:gd name="connsiteX9" fmla="*/ 2765804 w 3634166"/>
              <a:gd name="connsiteY9" fmla="*/ 493097 h 557212"/>
              <a:gd name="connsiteX10" fmla="*/ 3084891 w 3634166"/>
              <a:gd name="connsiteY10" fmla="*/ 4815 h 557212"/>
              <a:gd name="connsiteX11" fmla="*/ 3280154 w 3634166"/>
              <a:gd name="connsiteY11" fmla="*/ 376177 h 557212"/>
              <a:gd name="connsiteX12" fmla="*/ 3634166 w 3634166"/>
              <a:gd name="connsiteY12" fmla="*/ 557212 h 557212"/>
              <a:gd name="connsiteX0" fmla="*/ 1766 w 3608566"/>
              <a:gd name="connsiteY0" fmla="*/ 436562 h 557212"/>
              <a:gd name="connsiteX1" fmla="*/ 39866 w 3608566"/>
              <a:gd name="connsiteY1" fmla="*/ 376668 h 557212"/>
              <a:gd name="connsiteX2" fmla="*/ 303391 w 3608566"/>
              <a:gd name="connsiteY2" fmla="*/ 13011 h 557212"/>
              <a:gd name="connsiteX3" fmla="*/ 476429 w 3608566"/>
              <a:gd name="connsiteY3" fmla="*/ 439403 h 557212"/>
              <a:gd name="connsiteX4" fmla="*/ 624066 w 3608566"/>
              <a:gd name="connsiteY4" fmla="*/ 334962 h 557212"/>
              <a:gd name="connsiteX5" fmla="*/ 855841 w 3608566"/>
              <a:gd name="connsiteY5" fmla="*/ 355929 h 557212"/>
              <a:gd name="connsiteX6" fmla="*/ 1155878 w 3608566"/>
              <a:gd name="connsiteY6" fmla="*/ 4 h 557212"/>
              <a:gd name="connsiteX7" fmla="*/ 1470204 w 3608566"/>
              <a:gd name="connsiteY7" fmla="*/ 488646 h 557212"/>
              <a:gd name="connsiteX8" fmla="*/ 2087741 w 3608566"/>
              <a:gd name="connsiteY8" fmla="*/ 517521 h 557212"/>
              <a:gd name="connsiteX9" fmla="*/ 2740204 w 3608566"/>
              <a:gd name="connsiteY9" fmla="*/ 493097 h 557212"/>
              <a:gd name="connsiteX10" fmla="*/ 3059291 w 3608566"/>
              <a:gd name="connsiteY10" fmla="*/ 4815 h 557212"/>
              <a:gd name="connsiteX11" fmla="*/ 3254554 w 3608566"/>
              <a:gd name="connsiteY11" fmla="*/ 376177 h 557212"/>
              <a:gd name="connsiteX12" fmla="*/ 3608566 w 3608566"/>
              <a:gd name="connsiteY12" fmla="*/ 557212 h 557212"/>
              <a:gd name="connsiteX0" fmla="*/ 2670 w 3606295"/>
              <a:gd name="connsiteY0" fmla="*/ 569244 h 569245"/>
              <a:gd name="connsiteX1" fmla="*/ 37595 w 3606295"/>
              <a:gd name="connsiteY1" fmla="*/ 376668 h 569245"/>
              <a:gd name="connsiteX2" fmla="*/ 301120 w 3606295"/>
              <a:gd name="connsiteY2" fmla="*/ 13011 h 569245"/>
              <a:gd name="connsiteX3" fmla="*/ 474158 w 3606295"/>
              <a:gd name="connsiteY3" fmla="*/ 439403 h 569245"/>
              <a:gd name="connsiteX4" fmla="*/ 621795 w 3606295"/>
              <a:gd name="connsiteY4" fmla="*/ 334962 h 569245"/>
              <a:gd name="connsiteX5" fmla="*/ 853570 w 3606295"/>
              <a:gd name="connsiteY5" fmla="*/ 355929 h 569245"/>
              <a:gd name="connsiteX6" fmla="*/ 1153607 w 3606295"/>
              <a:gd name="connsiteY6" fmla="*/ 4 h 569245"/>
              <a:gd name="connsiteX7" fmla="*/ 1467933 w 3606295"/>
              <a:gd name="connsiteY7" fmla="*/ 488646 h 569245"/>
              <a:gd name="connsiteX8" fmla="*/ 2085470 w 3606295"/>
              <a:gd name="connsiteY8" fmla="*/ 517521 h 569245"/>
              <a:gd name="connsiteX9" fmla="*/ 2737933 w 3606295"/>
              <a:gd name="connsiteY9" fmla="*/ 493097 h 569245"/>
              <a:gd name="connsiteX10" fmla="*/ 3057020 w 3606295"/>
              <a:gd name="connsiteY10" fmla="*/ 4815 h 569245"/>
              <a:gd name="connsiteX11" fmla="*/ 3252283 w 3606295"/>
              <a:gd name="connsiteY11" fmla="*/ 376177 h 569245"/>
              <a:gd name="connsiteX12" fmla="*/ 3606295 w 3606295"/>
              <a:gd name="connsiteY12" fmla="*/ 557212 h 569245"/>
              <a:gd name="connsiteX0" fmla="*/ 2670 w 3606295"/>
              <a:gd name="connsiteY0" fmla="*/ 527345 h 557212"/>
              <a:gd name="connsiteX1" fmla="*/ 37595 w 3606295"/>
              <a:gd name="connsiteY1" fmla="*/ 376668 h 557212"/>
              <a:gd name="connsiteX2" fmla="*/ 301120 w 3606295"/>
              <a:gd name="connsiteY2" fmla="*/ 13011 h 557212"/>
              <a:gd name="connsiteX3" fmla="*/ 474158 w 3606295"/>
              <a:gd name="connsiteY3" fmla="*/ 439403 h 557212"/>
              <a:gd name="connsiteX4" fmla="*/ 621795 w 3606295"/>
              <a:gd name="connsiteY4" fmla="*/ 334962 h 557212"/>
              <a:gd name="connsiteX5" fmla="*/ 853570 w 3606295"/>
              <a:gd name="connsiteY5" fmla="*/ 355929 h 557212"/>
              <a:gd name="connsiteX6" fmla="*/ 1153607 w 3606295"/>
              <a:gd name="connsiteY6" fmla="*/ 4 h 557212"/>
              <a:gd name="connsiteX7" fmla="*/ 1467933 w 3606295"/>
              <a:gd name="connsiteY7" fmla="*/ 488646 h 557212"/>
              <a:gd name="connsiteX8" fmla="*/ 2085470 w 3606295"/>
              <a:gd name="connsiteY8" fmla="*/ 517521 h 557212"/>
              <a:gd name="connsiteX9" fmla="*/ 2737933 w 3606295"/>
              <a:gd name="connsiteY9" fmla="*/ 493097 h 557212"/>
              <a:gd name="connsiteX10" fmla="*/ 3057020 w 3606295"/>
              <a:gd name="connsiteY10" fmla="*/ 4815 h 557212"/>
              <a:gd name="connsiteX11" fmla="*/ 3252283 w 3606295"/>
              <a:gd name="connsiteY11" fmla="*/ 376177 h 557212"/>
              <a:gd name="connsiteX12" fmla="*/ 3606295 w 3606295"/>
              <a:gd name="connsiteY12" fmla="*/ 557212 h 557212"/>
              <a:gd name="connsiteX0" fmla="*/ 1080 w 3611055"/>
              <a:gd name="connsiteY0" fmla="*/ 564589 h 564590"/>
              <a:gd name="connsiteX1" fmla="*/ 42355 w 3611055"/>
              <a:gd name="connsiteY1" fmla="*/ 376668 h 564590"/>
              <a:gd name="connsiteX2" fmla="*/ 305880 w 3611055"/>
              <a:gd name="connsiteY2" fmla="*/ 13011 h 564590"/>
              <a:gd name="connsiteX3" fmla="*/ 478918 w 3611055"/>
              <a:gd name="connsiteY3" fmla="*/ 439403 h 564590"/>
              <a:gd name="connsiteX4" fmla="*/ 626555 w 3611055"/>
              <a:gd name="connsiteY4" fmla="*/ 334962 h 564590"/>
              <a:gd name="connsiteX5" fmla="*/ 858330 w 3611055"/>
              <a:gd name="connsiteY5" fmla="*/ 355929 h 564590"/>
              <a:gd name="connsiteX6" fmla="*/ 1158367 w 3611055"/>
              <a:gd name="connsiteY6" fmla="*/ 4 h 564590"/>
              <a:gd name="connsiteX7" fmla="*/ 1472693 w 3611055"/>
              <a:gd name="connsiteY7" fmla="*/ 488646 h 564590"/>
              <a:gd name="connsiteX8" fmla="*/ 2090230 w 3611055"/>
              <a:gd name="connsiteY8" fmla="*/ 517521 h 564590"/>
              <a:gd name="connsiteX9" fmla="*/ 2742693 w 3611055"/>
              <a:gd name="connsiteY9" fmla="*/ 493097 h 564590"/>
              <a:gd name="connsiteX10" fmla="*/ 3061780 w 3611055"/>
              <a:gd name="connsiteY10" fmla="*/ 4815 h 564590"/>
              <a:gd name="connsiteX11" fmla="*/ 3257043 w 3611055"/>
              <a:gd name="connsiteY11" fmla="*/ 376177 h 564590"/>
              <a:gd name="connsiteX12" fmla="*/ 3611055 w 3611055"/>
              <a:gd name="connsiteY12" fmla="*/ 557212 h 564590"/>
              <a:gd name="connsiteX0" fmla="*/ 2670 w 3606295"/>
              <a:gd name="connsiteY0" fmla="*/ 550623 h 557212"/>
              <a:gd name="connsiteX1" fmla="*/ 37595 w 3606295"/>
              <a:gd name="connsiteY1" fmla="*/ 376668 h 557212"/>
              <a:gd name="connsiteX2" fmla="*/ 301120 w 3606295"/>
              <a:gd name="connsiteY2" fmla="*/ 13011 h 557212"/>
              <a:gd name="connsiteX3" fmla="*/ 474158 w 3606295"/>
              <a:gd name="connsiteY3" fmla="*/ 439403 h 557212"/>
              <a:gd name="connsiteX4" fmla="*/ 621795 w 3606295"/>
              <a:gd name="connsiteY4" fmla="*/ 334962 h 557212"/>
              <a:gd name="connsiteX5" fmla="*/ 853570 w 3606295"/>
              <a:gd name="connsiteY5" fmla="*/ 355929 h 557212"/>
              <a:gd name="connsiteX6" fmla="*/ 1153607 w 3606295"/>
              <a:gd name="connsiteY6" fmla="*/ 4 h 557212"/>
              <a:gd name="connsiteX7" fmla="*/ 1467933 w 3606295"/>
              <a:gd name="connsiteY7" fmla="*/ 488646 h 557212"/>
              <a:gd name="connsiteX8" fmla="*/ 2085470 w 3606295"/>
              <a:gd name="connsiteY8" fmla="*/ 517521 h 557212"/>
              <a:gd name="connsiteX9" fmla="*/ 2737933 w 3606295"/>
              <a:gd name="connsiteY9" fmla="*/ 493097 h 557212"/>
              <a:gd name="connsiteX10" fmla="*/ 3057020 w 3606295"/>
              <a:gd name="connsiteY10" fmla="*/ 4815 h 557212"/>
              <a:gd name="connsiteX11" fmla="*/ 3252283 w 3606295"/>
              <a:gd name="connsiteY11" fmla="*/ 376177 h 557212"/>
              <a:gd name="connsiteX12" fmla="*/ 3606295 w 3606295"/>
              <a:gd name="connsiteY12" fmla="*/ 557212 h 557212"/>
              <a:gd name="connsiteX0" fmla="*/ 3781 w 3604231"/>
              <a:gd name="connsiteY0" fmla="*/ 562262 h 562263"/>
              <a:gd name="connsiteX1" fmla="*/ 35531 w 3604231"/>
              <a:gd name="connsiteY1" fmla="*/ 376668 h 562263"/>
              <a:gd name="connsiteX2" fmla="*/ 299056 w 3604231"/>
              <a:gd name="connsiteY2" fmla="*/ 13011 h 562263"/>
              <a:gd name="connsiteX3" fmla="*/ 472094 w 3604231"/>
              <a:gd name="connsiteY3" fmla="*/ 439403 h 562263"/>
              <a:gd name="connsiteX4" fmla="*/ 619731 w 3604231"/>
              <a:gd name="connsiteY4" fmla="*/ 334962 h 562263"/>
              <a:gd name="connsiteX5" fmla="*/ 851506 w 3604231"/>
              <a:gd name="connsiteY5" fmla="*/ 355929 h 562263"/>
              <a:gd name="connsiteX6" fmla="*/ 1151543 w 3604231"/>
              <a:gd name="connsiteY6" fmla="*/ 4 h 562263"/>
              <a:gd name="connsiteX7" fmla="*/ 1465869 w 3604231"/>
              <a:gd name="connsiteY7" fmla="*/ 488646 h 562263"/>
              <a:gd name="connsiteX8" fmla="*/ 2083406 w 3604231"/>
              <a:gd name="connsiteY8" fmla="*/ 517521 h 562263"/>
              <a:gd name="connsiteX9" fmla="*/ 2735869 w 3604231"/>
              <a:gd name="connsiteY9" fmla="*/ 493097 h 562263"/>
              <a:gd name="connsiteX10" fmla="*/ 3054956 w 3604231"/>
              <a:gd name="connsiteY10" fmla="*/ 4815 h 562263"/>
              <a:gd name="connsiteX11" fmla="*/ 3250219 w 3604231"/>
              <a:gd name="connsiteY11" fmla="*/ 376177 h 562263"/>
              <a:gd name="connsiteX12" fmla="*/ 3604231 w 3604231"/>
              <a:gd name="connsiteY12" fmla="*/ 557212 h 562263"/>
              <a:gd name="connsiteX0" fmla="*/ 29837 w 3630287"/>
              <a:gd name="connsiteY0" fmla="*/ 562262 h 562264"/>
              <a:gd name="connsiteX1" fmla="*/ 20312 w 3630287"/>
              <a:gd name="connsiteY1" fmla="*/ 413912 h 562264"/>
              <a:gd name="connsiteX2" fmla="*/ 325112 w 3630287"/>
              <a:gd name="connsiteY2" fmla="*/ 13011 h 562264"/>
              <a:gd name="connsiteX3" fmla="*/ 498150 w 3630287"/>
              <a:gd name="connsiteY3" fmla="*/ 439403 h 562264"/>
              <a:gd name="connsiteX4" fmla="*/ 645787 w 3630287"/>
              <a:gd name="connsiteY4" fmla="*/ 334962 h 562264"/>
              <a:gd name="connsiteX5" fmla="*/ 877562 w 3630287"/>
              <a:gd name="connsiteY5" fmla="*/ 355929 h 562264"/>
              <a:gd name="connsiteX6" fmla="*/ 1177599 w 3630287"/>
              <a:gd name="connsiteY6" fmla="*/ 4 h 562264"/>
              <a:gd name="connsiteX7" fmla="*/ 1491925 w 3630287"/>
              <a:gd name="connsiteY7" fmla="*/ 488646 h 562264"/>
              <a:gd name="connsiteX8" fmla="*/ 2109462 w 3630287"/>
              <a:gd name="connsiteY8" fmla="*/ 517521 h 562264"/>
              <a:gd name="connsiteX9" fmla="*/ 2761925 w 3630287"/>
              <a:gd name="connsiteY9" fmla="*/ 493097 h 562264"/>
              <a:gd name="connsiteX10" fmla="*/ 3081012 w 3630287"/>
              <a:gd name="connsiteY10" fmla="*/ 4815 h 562264"/>
              <a:gd name="connsiteX11" fmla="*/ 3276275 w 3630287"/>
              <a:gd name="connsiteY11" fmla="*/ 376177 h 562264"/>
              <a:gd name="connsiteX12" fmla="*/ 3630287 w 3630287"/>
              <a:gd name="connsiteY12" fmla="*/ 557212 h 562264"/>
              <a:gd name="connsiteX0" fmla="*/ 9525 w 3609975"/>
              <a:gd name="connsiteY0" fmla="*/ 562262 h 562263"/>
              <a:gd name="connsiteX1" fmla="*/ 0 w 3609975"/>
              <a:gd name="connsiteY1" fmla="*/ 413912 h 562263"/>
              <a:gd name="connsiteX2" fmla="*/ 304800 w 3609975"/>
              <a:gd name="connsiteY2" fmla="*/ 13011 h 562263"/>
              <a:gd name="connsiteX3" fmla="*/ 477838 w 3609975"/>
              <a:gd name="connsiteY3" fmla="*/ 439403 h 562263"/>
              <a:gd name="connsiteX4" fmla="*/ 625475 w 3609975"/>
              <a:gd name="connsiteY4" fmla="*/ 334962 h 562263"/>
              <a:gd name="connsiteX5" fmla="*/ 857250 w 3609975"/>
              <a:gd name="connsiteY5" fmla="*/ 355929 h 562263"/>
              <a:gd name="connsiteX6" fmla="*/ 1157287 w 3609975"/>
              <a:gd name="connsiteY6" fmla="*/ 4 h 562263"/>
              <a:gd name="connsiteX7" fmla="*/ 1471613 w 3609975"/>
              <a:gd name="connsiteY7" fmla="*/ 488646 h 562263"/>
              <a:gd name="connsiteX8" fmla="*/ 2089150 w 3609975"/>
              <a:gd name="connsiteY8" fmla="*/ 517521 h 562263"/>
              <a:gd name="connsiteX9" fmla="*/ 2741613 w 3609975"/>
              <a:gd name="connsiteY9" fmla="*/ 493097 h 562263"/>
              <a:gd name="connsiteX10" fmla="*/ 3060700 w 3609975"/>
              <a:gd name="connsiteY10" fmla="*/ 4815 h 562263"/>
              <a:gd name="connsiteX11" fmla="*/ 3255963 w 3609975"/>
              <a:gd name="connsiteY11" fmla="*/ 376177 h 562263"/>
              <a:gd name="connsiteX12" fmla="*/ 3609975 w 3609975"/>
              <a:gd name="connsiteY12" fmla="*/ 557212 h 56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09975" h="562263">
                <a:moveTo>
                  <a:pt x="9525" y="562262"/>
                </a:moveTo>
                <a:cubicBezTo>
                  <a:pt x="8467" y="562754"/>
                  <a:pt x="3704" y="442605"/>
                  <a:pt x="0" y="413912"/>
                </a:cubicBezTo>
                <a:cubicBezTo>
                  <a:pt x="50271" y="343320"/>
                  <a:pt x="225160" y="8763"/>
                  <a:pt x="304800" y="13011"/>
                </a:cubicBezTo>
                <a:cubicBezTo>
                  <a:pt x="384440" y="17259"/>
                  <a:pt x="405342" y="438120"/>
                  <a:pt x="477838" y="439403"/>
                </a:cubicBezTo>
                <a:cubicBezTo>
                  <a:pt x="550334" y="440686"/>
                  <a:pt x="562240" y="348874"/>
                  <a:pt x="625475" y="334962"/>
                </a:cubicBezTo>
                <a:cubicBezTo>
                  <a:pt x="688710" y="321050"/>
                  <a:pt x="768615" y="411755"/>
                  <a:pt x="857250" y="355929"/>
                </a:cubicBezTo>
                <a:cubicBezTo>
                  <a:pt x="945885" y="300103"/>
                  <a:pt x="1045368" y="-1166"/>
                  <a:pt x="1157287" y="4"/>
                </a:cubicBezTo>
                <a:cubicBezTo>
                  <a:pt x="1269206" y="1174"/>
                  <a:pt x="1316303" y="402393"/>
                  <a:pt x="1471613" y="488646"/>
                </a:cubicBezTo>
                <a:cubicBezTo>
                  <a:pt x="1626924" y="574899"/>
                  <a:pt x="1877483" y="516779"/>
                  <a:pt x="2089150" y="517521"/>
                </a:cubicBezTo>
                <a:cubicBezTo>
                  <a:pt x="2300817" y="518263"/>
                  <a:pt x="2579688" y="578548"/>
                  <a:pt x="2741613" y="493097"/>
                </a:cubicBezTo>
                <a:cubicBezTo>
                  <a:pt x="2903538" y="407646"/>
                  <a:pt x="2974975" y="24302"/>
                  <a:pt x="3060700" y="4815"/>
                </a:cubicBezTo>
                <a:cubicBezTo>
                  <a:pt x="3146425" y="-14672"/>
                  <a:pt x="3192992" y="228245"/>
                  <a:pt x="3255963" y="376177"/>
                </a:cubicBezTo>
                <a:cubicBezTo>
                  <a:pt x="3318934" y="524109"/>
                  <a:pt x="3460750" y="544515"/>
                  <a:pt x="3609975" y="557212"/>
                </a:cubicBezTo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25400">
            <a:solidFill>
              <a:schemeClr val="accent5">
                <a:lumMod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1" name="Freeform 60"/>
          <p:cNvSpPr/>
          <p:nvPr/>
        </p:nvSpPr>
        <p:spPr>
          <a:xfrm>
            <a:off x="8071511" y="3137323"/>
            <a:ext cx="3609975" cy="1010008"/>
          </a:xfrm>
          <a:custGeom>
            <a:avLst/>
            <a:gdLst>
              <a:gd name="connsiteX0" fmla="*/ 0 w 3597275"/>
              <a:gd name="connsiteY0" fmla="*/ 1144701 h 1187485"/>
              <a:gd name="connsiteX1" fmla="*/ 479425 w 3597275"/>
              <a:gd name="connsiteY1" fmla="*/ 1141526 h 1187485"/>
              <a:gd name="connsiteX2" fmla="*/ 955675 w 3597275"/>
              <a:gd name="connsiteY2" fmla="*/ 674801 h 1187485"/>
              <a:gd name="connsiteX3" fmla="*/ 1200150 w 3597275"/>
              <a:gd name="connsiteY3" fmla="*/ 100126 h 1187485"/>
              <a:gd name="connsiteX4" fmla="*/ 1466850 w 3597275"/>
              <a:gd name="connsiteY4" fmla="*/ 55676 h 1187485"/>
              <a:gd name="connsiteX5" fmla="*/ 1730375 w 3597275"/>
              <a:gd name="connsiteY5" fmla="*/ 677976 h 1187485"/>
              <a:gd name="connsiteX6" fmla="*/ 2365375 w 3597275"/>
              <a:gd name="connsiteY6" fmla="*/ 998651 h 1187485"/>
              <a:gd name="connsiteX7" fmla="*/ 3597275 w 3597275"/>
              <a:gd name="connsiteY7" fmla="*/ 1170101 h 1187485"/>
              <a:gd name="connsiteX0" fmla="*/ 0 w 3597275"/>
              <a:gd name="connsiteY0" fmla="*/ 1144701 h 1170101"/>
              <a:gd name="connsiteX1" fmla="*/ 479425 w 3597275"/>
              <a:gd name="connsiteY1" fmla="*/ 1141526 h 1170101"/>
              <a:gd name="connsiteX2" fmla="*/ 955675 w 3597275"/>
              <a:gd name="connsiteY2" fmla="*/ 674801 h 1170101"/>
              <a:gd name="connsiteX3" fmla="*/ 1200150 w 3597275"/>
              <a:gd name="connsiteY3" fmla="*/ 100126 h 1170101"/>
              <a:gd name="connsiteX4" fmla="*/ 1466850 w 3597275"/>
              <a:gd name="connsiteY4" fmla="*/ 55676 h 1170101"/>
              <a:gd name="connsiteX5" fmla="*/ 1730375 w 3597275"/>
              <a:gd name="connsiteY5" fmla="*/ 677976 h 1170101"/>
              <a:gd name="connsiteX6" fmla="*/ 2365375 w 3597275"/>
              <a:gd name="connsiteY6" fmla="*/ 998651 h 1170101"/>
              <a:gd name="connsiteX7" fmla="*/ 3597275 w 3597275"/>
              <a:gd name="connsiteY7" fmla="*/ 1170101 h 1170101"/>
              <a:gd name="connsiteX0" fmla="*/ 0 w 3597275"/>
              <a:gd name="connsiteY0" fmla="*/ 1144701 h 1170101"/>
              <a:gd name="connsiteX1" fmla="*/ 469900 w 3597275"/>
              <a:gd name="connsiteY1" fmla="*/ 1093901 h 1170101"/>
              <a:gd name="connsiteX2" fmla="*/ 955675 w 3597275"/>
              <a:gd name="connsiteY2" fmla="*/ 674801 h 1170101"/>
              <a:gd name="connsiteX3" fmla="*/ 1200150 w 3597275"/>
              <a:gd name="connsiteY3" fmla="*/ 100126 h 1170101"/>
              <a:gd name="connsiteX4" fmla="*/ 1466850 w 3597275"/>
              <a:gd name="connsiteY4" fmla="*/ 55676 h 1170101"/>
              <a:gd name="connsiteX5" fmla="*/ 1730375 w 3597275"/>
              <a:gd name="connsiteY5" fmla="*/ 677976 h 1170101"/>
              <a:gd name="connsiteX6" fmla="*/ 2365375 w 3597275"/>
              <a:gd name="connsiteY6" fmla="*/ 998651 h 1170101"/>
              <a:gd name="connsiteX7" fmla="*/ 3597275 w 3597275"/>
              <a:gd name="connsiteY7" fmla="*/ 1170101 h 1170101"/>
              <a:gd name="connsiteX0" fmla="*/ 0 w 3597275"/>
              <a:gd name="connsiteY0" fmla="*/ 1176451 h 1191215"/>
              <a:gd name="connsiteX1" fmla="*/ 469900 w 3597275"/>
              <a:gd name="connsiteY1" fmla="*/ 1093901 h 1191215"/>
              <a:gd name="connsiteX2" fmla="*/ 955675 w 3597275"/>
              <a:gd name="connsiteY2" fmla="*/ 674801 h 1191215"/>
              <a:gd name="connsiteX3" fmla="*/ 1200150 w 3597275"/>
              <a:gd name="connsiteY3" fmla="*/ 100126 h 1191215"/>
              <a:gd name="connsiteX4" fmla="*/ 1466850 w 3597275"/>
              <a:gd name="connsiteY4" fmla="*/ 55676 h 1191215"/>
              <a:gd name="connsiteX5" fmla="*/ 1730375 w 3597275"/>
              <a:gd name="connsiteY5" fmla="*/ 677976 h 1191215"/>
              <a:gd name="connsiteX6" fmla="*/ 2365375 w 3597275"/>
              <a:gd name="connsiteY6" fmla="*/ 998651 h 1191215"/>
              <a:gd name="connsiteX7" fmla="*/ 3597275 w 3597275"/>
              <a:gd name="connsiteY7" fmla="*/ 1170101 h 1191215"/>
              <a:gd name="connsiteX0" fmla="*/ 0 w 3597275"/>
              <a:gd name="connsiteY0" fmla="*/ 1176451 h 1176451"/>
              <a:gd name="connsiteX1" fmla="*/ 469900 w 3597275"/>
              <a:gd name="connsiteY1" fmla="*/ 1093901 h 1176451"/>
              <a:gd name="connsiteX2" fmla="*/ 955675 w 3597275"/>
              <a:gd name="connsiteY2" fmla="*/ 674801 h 1176451"/>
              <a:gd name="connsiteX3" fmla="*/ 1200150 w 3597275"/>
              <a:gd name="connsiteY3" fmla="*/ 100126 h 1176451"/>
              <a:gd name="connsiteX4" fmla="*/ 1466850 w 3597275"/>
              <a:gd name="connsiteY4" fmla="*/ 55676 h 1176451"/>
              <a:gd name="connsiteX5" fmla="*/ 1730375 w 3597275"/>
              <a:gd name="connsiteY5" fmla="*/ 677976 h 1176451"/>
              <a:gd name="connsiteX6" fmla="*/ 2365375 w 3597275"/>
              <a:gd name="connsiteY6" fmla="*/ 998651 h 1176451"/>
              <a:gd name="connsiteX7" fmla="*/ 3597275 w 3597275"/>
              <a:gd name="connsiteY7" fmla="*/ 1170101 h 1176451"/>
              <a:gd name="connsiteX0" fmla="*/ 0 w 3597275"/>
              <a:gd name="connsiteY0" fmla="*/ 1176451 h 1176451"/>
              <a:gd name="connsiteX1" fmla="*/ 469900 w 3597275"/>
              <a:gd name="connsiteY1" fmla="*/ 1093901 h 1176451"/>
              <a:gd name="connsiteX2" fmla="*/ 955675 w 3597275"/>
              <a:gd name="connsiteY2" fmla="*/ 674801 h 1176451"/>
              <a:gd name="connsiteX3" fmla="*/ 1200150 w 3597275"/>
              <a:gd name="connsiteY3" fmla="*/ 100126 h 1176451"/>
              <a:gd name="connsiteX4" fmla="*/ 1466850 w 3597275"/>
              <a:gd name="connsiteY4" fmla="*/ 55676 h 1176451"/>
              <a:gd name="connsiteX5" fmla="*/ 1730375 w 3597275"/>
              <a:gd name="connsiteY5" fmla="*/ 677976 h 1176451"/>
              <a:gd name="connsiteX6" fmla="*/ 2365375 w 3597275"/>
              <a:gd name="connsiteY6" fmla="*/ 998651 h 1176451"/>
              <a:gd name="connsiteX7" fmla="*/ 3597275 w 3597275"/>
              <a:gd name="connsiteY7" fmla="*/ 1170101 h 1176451"/>
              <a:gd name="connsiteX0" fmla="*/ 0 w 3597275"/>
              <a:gd name="connsiteY0" fmla="*/ 1176451 h 1176451"/>
              <a:gd name="connsiteX1" fmla="*/ 469900 w 3597275"/>
              <a:gd name="connsiteY1" fmla="*/ 1093901 h 1176451"/>
              <a:gd name="connsiteX2" fmla="*/ 955675 w 3597275"/>
              <a:gd name="connsiteY2" fmla="*/ 674801 h 1176451"/>
              <a:gd name="connsiteX3" fmla="*/ 1200150 w 3597275"/>
              <a:gd name="connsiteY3" fmla="*/ 100126 h 1176451"/>
              <a:gd name="connsiteX4" fmla="*/ 1466850 w 3597275"/>
              <a:gd name="connsiteY4" fmla="*/ 55676 h 1176451"/>
              <a:gd name="connsiteX5" fmla="*/ 1730375 w 3597275"/>
              <a:gd name="connsiteY5" fmla="*/ 677976 h 1176451"/>
              <a:gd name="connsiteX6" fmla="*/ 2254250 w 3597275"/>
              <a:gd name="connsiteY6" fmla="*/ 1036751 h 1176451"/>
              <a:gd name="connsiteX7" fmla="*/ 3597275 w 3597275"/>
              <a:gd name="connsiteY7" fmla="*/ 1170101 h 1176451"/>
              <a:gd name="connsiteX0" fmla="*/ 0 w 3603625"/>
              <a:gd name="connsiteY0" fmla="*/ 1176451 h 1176451"/>
              <a:gd name="connsiteX1" fmla="*/ 469900 w 3603625"/>
              <a:gd name="connsiteY1" fmla="*/ 1093901 h 1176451"/>
              <a:gd name="connsiteX2" fmla="*/ 955675 w 3603625"/>
              <a:gd name="connsiteY2" fmla="*/ 674801 h 1176451"/>
              <a:gd name="connsiteX3" fmla="*/ 1200150 w 3603625"/>
              <a:gd name="connsiteY3" fmla="*/ 100126 h 1176451"/>
              <a:gd name="connsiteX4" fmla="*/ 1466850 w 3603625"/>
              <a:gd name="connsiteY4" fmla="*/ 55676 h 1176451"/>
              <a:gd name="connsiteX5" fmla="*/ 1730375 w 3603625"/>
              <a:gd name="connsiteY5" fmla="*/ 677976 h 1176451"/>
              <a:gd name="connsiteX6" fmla="*/ 2254250 w 3603625"/>
              <a:gd name="connsiteY6" fmla="*/ 1036751 h 1176451"/>
              <a:gd name="connsiteX7" fmla="*/ 3603625 w 3603625"/>
              <a:gd name="connsiteY7" fmla="*/ 1151051 h 1176451"/>
              <a:gd name="connsiteX0" fmla="*/ 0 w 3609975"/>
              <a:gd name="connsiteY0" fmla="*/ 1176451 h 1176451"/>
              <a:gd name="connsiteX1" fmla="*/ 469900 w 3609975"/>
              <a:gd name="connsiteY1" fmla="*/ 1093901 h 1176451"/>
              <a:gd name="connsiteX2" fmla="*/ 955675 w 3609975"/>
              <a:gd name="connsiteY2" fmla="*/ 674801 h 1176451"/>
              <a:gd name="connsiteX3" fmla="*/ 1200150 w 3609975"/>
              <a:gd name="connsiteY3" fmla="*/ 100126 h 1176451"/>
              <a:gd name="connsiteX4" fmla="*/ 1466850 w 3609975"/>
              <a:gd name="connsiteY4" fmla="*/ 55676 h 1176451"/>
              <a:gd name="connsiteX5" fmla="*/ 1730375 w 3609975"/>
              <a:gd name="connsiteY5" fmla="*/ 677976 h 1176451"/>
              <a:gd name="connsiteX6" fmla="*/ 2254250 w 3609975"/>
              <a:gd name="connsiteY6" fmla="*/ 1036751 h 1176451"/>
              <a:gd name="connsiteX7" fmla="*/ 3609975 w 3609975"/>
              <a:gd name="connsiteY7" fmla="*/ 1176451 h 1176451"/>
              <a:gd name="connsiteX0" fmla="*/ 0 w 3609975"/>
              <a:gd name="connsiteY0" fmla="*/ 1176451 h 1176451"/>
              <a:gd name="connsiteX1" fmla="*/ 469900 w 3609975"/>
              <a:gd name="connsiteY1" fmla="*/ 1093901 h 1176451"/>
              <a:gd name="connsiteX2" fmla="*/ 955675 w 3609975"/>
              <a:gd name="connsiteY2" fmla="*/ 674801 h 1176451"/>
              <a:gd name="connsiteX3" fmla="*/ 1200150 w 3609975"/>
              <a:gd name="connsiteY3" fmla="*/ 100126 h 1176451"/>
              <a:gd name="connsiteX4" fmla="*/ 1466850 w 3609975"/>
              <a:gd name="connsiteY4" fmla="*/ 55676 h 1176451"/>
              <a:gd name="connsiteX5" fmla="*/ 1730375 w 3609975"/>
              <a:gd name="connsiteY5" fmla="*/ 677976 h 1176451"/>
              <a:gd name="connsiteX6" fmla="*/ 2956214 w 3609975"/>
              <a:gd name="connsiteY6" fmla="*/ 445623 h 1176451"/>
              <a:gd name="connsiteX7" fmla="*/ 3609975 w 3609975"/>
              <a:gd name="connsiteY7" fmla="*/ 1176451 h 1176451"/>
              <a:gd name="connsiteX0" fmla="*/ 0 w 3609975"/>
              <a:gd name="connsiteY0" fmla="*/ 1195206 h 1195206"/>
              <a:gd name="connsiteX1" fmla="*/ 469900 w 3609975"/>
              <a:gd name="connsiteY1" fmla="*/ 1112656 h 1195206"/>
              <a:gd name="connsiteX2" fmla="*/ 955675 w 3609975"/>
              <a:gd name="connsiteY2" fmla="*/ 693556 h 1195206"/>
              <a:gd name="connsiteX3" fmla="*/ 1200150 w 3609975"/>
              <a:gd name="connsiteY3" fmla="*/ 118881 h 1195206"/>
              <a:gd name="connsiteX4" fmla="*/ 1466850 w 3609975"/>
              <a:gd name="connsiteY4" fmla="*/ 74431 h 1195206"/>
              <a:gd name="connsiteX5" fmla="*/ 2238375 w 3609975"/>
              <a:gd name="connsiteY5" fmla="*/ 955349 h 1195206"/>
              <a:gd name="connsiteX6" fmla="*/ 2956214 w 3609975"/>
              <a:gd name="connsiteY6" fmla="*/ 464378 h 1195206"/>
              <a:gd name="connsiteX7" fmla="*/ 3609975 w 3609975"/>
              <a:gd name="connsiteY7" fmla="*/ 1195206 h 1195206"/>
              <a:gd name="connsiteX0" fmla="*/ 0 w 3609975"/>
              <a:gd name="connsiteY0" fmla="*/ 1087710 h 1087710"/>
              <a:gd name="connsiteX1" fmla="*/ 469900 w 3609975"/>
              <a:gd name="connsiteY1" fmla="*/ 1005160 h 1087710"/>
              <a:gd name="connsiteX2" fmla="*/ 955675 w 3609975"/>
              <a:gd name="connsiteY2" fmla="*/ 586060 h 1087710"/>
              <a:gd name="connsiteX3" fmla="*/ 1200150 w 3609975"/>
              <a:gd name="connsiteY3" fmla="*/ 11385 h 1087710"/>
              <a:gd name="connsiteX4" fmla="*/ 1845541 w 3609975"/>
              <a:gd name="connsiteY4" fmla="*/ 253263 h 1087710"/>
              <a:gd name="connsiteX5" fmla="*/ 2238375 w 3609975"/>
              <a:gd name="connsiteY5" fmla="*/ 847853 h 1087710"/>
              <a:gd name="connsiteX6" fmla="*/ 2956214 w 3609975"/>
              <a:gd name="connsiteY6" fmla="*/ 356882 h 1087710"/>
              <a:gd name="connsiteX7" fmla="*/ 3609975 w 3609975"/>
              <a:gd name="connsiteY7" fmla="*/ 1087710 h 1087710"/>
              <a:gd name="connsiteX0" fmla="*/ 0 w 3609975"/>
              <a:gd name="connsiteY0" fmla="*/ 834718 h 834718"/>
              <a:gd name="connsiteX1" fmla="*/ 469900 w 3609975"/>
              <a:gd name="connsiteY1" fmla="*/ 752168 h 834718"/>
              <a:gd name="connsiteX2" fmla="*/ 955675 w 3609975"/>
              <a:gd name="connsiteY2" fmla="*/ 333068 h 834718"/>
              <a:gd name="connsiteX3" fmla="*/ 1468005 w 3609975"/>
              <a:gd name="connsiteY3" fmla="*/ 515775 h 834718"/>
              <a:gd name="connsiteX4" fmla="*/ 1845541 w 3609975"/>
              <a:gd name="connsiteY4" fmla="*/ 271 h 834718"/>
              <a:gd name="connsiteX5" fmla="*/ 2238375 w 3609975"/>
              <a:gd name="connsiteY5" fmla="*/ 594861 h 834718"/>
              <a:gd name="connsiteX6" fmla="*/ 2956214 w 3609975"/>
              <a:gd name="connsiteY6" fmla="*/ 103890 h 834718"/>
              <a:gd name="connsiteX7" fmla="*/ 3609975 w 3609975"/>
              <a:gd name="connsiteY7" fmla="*/ 834718 h 834718"/>
              <a:gd name="connsiteX0" fmla="*/ 0 w 3609975"/>
              <a:gd name="connsiteY0" fmla="*/ 1010145 h 1010145"/>
              <a:gd name="connsiteX1" fmla="*/ 469900 w 3609975"/>
              <a:gd name="connsiteY1" fmla="*/ 927595 h 1010145"/>
              <a:gd name="connsiteX2" fmla="*/ 955675 w 3609975"/>
              <a:gd name="connsiteY2" fmla="*/ 508495 h 1010145"/>
              <a:gd name="connsiteX3" fmla="*/ 1468005 w 3609975"/>
              <a:gd name="connsiteY3" fmla="*/ 691202 h 1010145"/>
              <a:gd name="connsiteX4" fmla="*/ 1845541 w 3609975"/>
              <a:gd name="connsiteY4" fmla="*/ 207 h 1010145"/>
              <a:gd name="connsiteX5" fmla="*/ 2238375 w 3609975"/>
              <a:gd name="connsiteY5" fmla="*/ 770288 h 1010145"/>
              <a:gd name="connsiteX6" fmla="*/ 2956214 w 3609975"/>
              <a:gd name="connsiteY6" fmla="*/ 279317 h 1010145"/>
              <a:gd name="connsiteX7" fmla="*/ 3609975 w 3609975"/>
              <a:gd name="connsiteY7" fmla="*/ 1010145 h 1010145"/>
              <a:gd name="connsiteX0" fmla="*/ 0 w 3609975"/>
              <a:gd name="connsiteY0" fmla="*/ 1010162 h 1010162"/>
              <a:gd name="connsiteX1" fmla="*/ 469900 w 3609975"/>
              <a:gd name="connsiteY1" fmla="*/ 927612 h 1010162"/>
              <a:gd name="connsiteX2" fmla="*/ 1029566 w 3609975"/>
              <a:gd name="connsiteY2" fmla="*/ 794840 h 1010162"/>
              <a:gd name="connsiteX3" fmla="*/ 1468005 w 3609975"/>
              <a:gd name="connsiteY3" fmla="*/ 691219 h 1010162"/>
              <a:gd name="connsiteX4" fmla="*/ 1845541 w 3609975"/>
              <a:gd name="connsiteY4" fmla="*/ 224 h 1010162"/>
              <a:gd name="connsiteX5" fmla="*/ 2238375 w 3609975"/>
              <a:gd name="connsiteY5" fmla="*/ 770305 h 1010162"/>
              <a:gd name="connsiteX6" fmla="*/ 2956214 w 3609975"/>
              <a:gd name="connsiteY6" fmla="*/ 279334 h 1010162"/>
              <a:gd name="connsiteX7" fmla="*/ 3609975 w 3609975"/>
              <a:gd name="connsiteY7" fmla="*/ 1010162 h 1010162"/>
              <a:gd name="connsiteX0" fmla="*/ 0 w 3609975"/>
              <a:gd name="connsiteY0" fmla="*/ 1010171 h 1010171"/>
              <a:gd name="connsiteX1" fmla="*/ 469900 w 3609975"/>
              <a:gd name="connsiteY1" fmla="*/ 927621 h 1010171"/>
              <a:gd name="connsiteX2" fmla="*/ 1468005 w 3609975"/>
              <a:gd name="connsiteY2" fmla="*/ 691228 h 1010171"/>
              <a:gd name="connsiteX3" fmla="*/ 1845541 w 3609975"/>
              <a:gd name="connsiteY3" fmla="*/ 233 h 1010171"/>
              <a:gd name="connsiteX4" fmla="*/ 2238375 w 3609975"/>
              <a:gd name="connsiteY4" fmla="*/ 770314 h 1010171"/>
              <a:gd name="connsiteX5" fmla="*/ 2956214 w 3609975"/>
              <a:gd name="connsiteY5" fmla="*/ 279343 h 1010171"/>
              <a:gd name="connsiteX6" fmla="*/ 3609975 w 3609975"/>
              <a:gd name="connsiteY6" fmla="*/ 1010171 h 1010171"/>
              <a:gd name="connsiteX0" fmla="*/ 0 w 3609975"/>
              <a:gd name="connsiteY0" fmla="*/ 1010171 h 1010171"/>
              <a:gd name="connsiteX1" fmla="*/ 469900 w 3609975"/>
              <a:gd name="connsiteY1" fmla="*/ 927621 h 1010171"/>
              <a:gd name="connsiteX2" fmla="*/ 1468005 w 3609975"/>
              <a:gd name="connsiteY2" fmla="*/ 691228 h 1010171"/>
              <a:gd name="connsiteX3" fmla="*/ 1845541 w 3609975"/>
              <a:gd name="connsiteY3" fmla="*/ 233 h 1010171"/>
              <a:gd name="connsiteX4" fmla="*/ 2238375 w 3609975"/>
              <a:gd name="connsiteY4" fmla="*/ 770314 h 1010171"/>
              <a:gd name="connsiteX5" fmla="*/ 2956214 w 3609975"/>
              <a:gd name="connsiteY5" fmla="*/ 279343 h 1010171"/>
              <a:gd name="connsiteX6" fmla="*/ 3609975 w 3609975"/>
              <a:gd name="connsiteY6" fmla="*/ 1010171 h 1010171"/>
              <a:gd name="connsiteX0" fmla="*/ 0 w 3609975"/>
              <a:gd name="connsiteY0" fmla="*/ 1010077 h 1010077"/>
              <a:gd name="connsiteX1" fmla="*/ 469900 w 3609975"/>
              <a:gd name="connsiteY1" fmla="*/ 927527 h 1010077"/>
              <a:gd name="connsiteX2" fmla="*/ 1468005 w 3609975"/>
              <a:gd name="connsiteY2" fmla="*/ 691134 h 1010077"/>
              <a:gd name="connsiteX3" fmla="*/ 1845541 w 3609975"/>
              <a:gd name="connsiteY3" fmla="*/ 139 h 1010077"/>
              <a:gd name="connsiteX4" fmla="*/ 2386157 w 3609975"/>
              <a:gd name="connsiteY4" fmla="*/ 751747 h 1010077"/>
              <a:gd name="connsiteX5" fmla="*/ 2956214 w 3609975"/>
              <a:gd name="connsiteY5" fmla="*/ 279249 h 1010077"/>
              <a:gd name="connsiteX6" fmla="*/ 3609975 w 3609975"/>
              <a:gd name="connsiteY6" fmla="*/ 1010077 h 1010077"/>
              <a:gd name="connsiteX0" fmla="*/ 0 w 3609975"/>
              <a:gd name="connsiteY0" fmla="*/ 1010077 h 1010077"/>
              <a:gd name="connsiteX1" fmla="*/ 469900 w 3609975"/>
              <a:gd name="connsiteY1" fmla="*/ 927527 h 1010077"/>
              <a:gd name="connsiteX2" fmla="*/ 1468005 w 3609975"/>
              <a:gd name="connsiteY2" fmla="*/ 691134 h 1010077"/>
              <a:gd name="connsiteX3" fmla="*/ 1845541 w 3609975"/>
              <a:gd name="connsiteY3" fmla="*/ 139 h 1010077"/>
              <a:gd name="connsiteX4" fmla="*/ 2386157 w 3609975"/>
              <a:gd name="connsiteY4" fmla="*/ 751747 h 1010077"/>
              <a:gd name="connsiteX5" fmla="*/ 2725305 w 3609975"/>
              <a:gd name="connsiteY5" fmla="*/ 306959 h 1010077"/>
              <a:gd name="connsiteX6" fmla="*/ 3609975 w 3609975"/>
              <a:gd name="connsiteY6" fmla="*/ 1010077 h 1010077"/>
              <a:gd name="connsiteX0" fmla="*/ 0 w 3609975"/>
              <a:gd name="connsiteY0" fmla="*/ 1010077 h 1010077"/>
              <a:gd name="connsiteX1" fmla="*/ 469900 w 3609975"/>
              <a:gd name="connsiteY1" fmla="*/ 927527 h 1010077"/>
              <a:gd name="connsiteX2" fmla="*/ 1468005 w 3609975"/>
              <a:gd name="connsiteY2" fmla="*/ 691134 h 1010077"/>
              <a:gd name="connsiteX3" fmla="*/ 1845541 w 3609975"/>
              <a:gd name="connsiteY3" fmla="*/ 139 h 1010077"/>
              <a:gd name="connsiteX4" fmla="*/ 2386157 w 3609975"/>
              <a:gd name="connsiteY4" fmla="*/ 751747 h 1010077"/>
              <a:gd name="connsiteX5" fmla="*/ 2725305 w 3609975"/>
              <a:gd name="connsiteY5" fmla="*/ 306959 h 1010077"/>
              <a:gd name="connsiteX6" fmla="*/ 3609975 w 3609975"/>
              <a:gd name="connsiteY6" fmla="*/ 1010077 h 1010077"/>
              <a:gd name="connsiteX0" fmla="*/ 0 w 3609975"/>
              <a:gd name="connsiteY0" fmla="*/ 1010012 h 1010012"/>
              <a:gd name="connsiteX1" fmla="*/ 469900 w 3609975"/>
              <a:gd name="connsiteY1" fmla="*/ 927462 h 1010012"/>
              <a:gd name="connsiteX2" fmla="*/ 1468005 w 3609975"/>
              <a:gd name="connsiteY2" fmla="*/ 691069 h 1010012"/>
              <a:gd name="connsiteX3" fmla="*/ 1845541 w 3609975"/>
              <a:gd name="connsiteY3" fmla="*/ 74 h 1010012"/>
              <a:gd name="connsiteX4" fmla="*/ 2386157 w 3609975"/>
              <a:gd name="connsiteY4" fmla="*/ 751682 h 1010012"/>
              <a:gd name="connsiteX5" fmla="*/ 2725305 w 3609975"/>
              <a:gd name="connsiteY5" fmla="*/ 306894 h 1010012"/>
              <a:gd name="connsiteX6" fmla="*/ 3609975 w 3609975"/>
              <a:gd name="connsiteY6" fmla="*/ 1010012 h 1010012"/>
              <a:gd name="connsiteX0" fmla="*/ 0 w 3609975"/>
              <a:gd name="connsiteY0" fmla="*/ 1010012 h 1010012"/>
              <a:gd name="connsiteX1" fmla="*/ 469900 w 3609975"/>
              <a:gd name="connsiteY1" fmla="*/ 927462 h 1010012"/>
              <a:gd name="connsiteX2" fmla="*/ 1468005 w 3609975"/>
              <a:gd name="connsiteY2" fmla="*/ 691069 h 1010012"/>
              <a:gd name="connsiteX3" fmla="*/ 1845541 w 3609975"/>
              <a:gd name="connsiteY3" fmla="*/ 74 h 1010012"/>
              <a:gd name="connsiteX4" fmla="*/ 2386157 w 3609975"/>
              <a:gd name="connsiteY4" fmla="*/ 751682 h 1010012"/>
              <a:gd name="connsiteX5" fmla="*/ 2725305 w 3609975"/>
              <a:gd name="connsiteY5" fmla="*/ 306894 h 1010012"/>
              <a:gd name="connsiteX6" fmla="*/ 3609975 w 3609975"/>
              <a:gd name="connsiteY6" fmla="*/ 1010012 h 1010012"/>
              <a:gd name="connsiteX0" fmla="*/ 0 w 3609975"/>
              <a:gd name="connsiteY0" fmla="*/ 1010008 h 1010008"/>
              <a:gd name="connsiteX1" fmla="*/ 469900 w 3609975"/>
              <a:gd name="connsiteY1" fmla="*/ 927458 h 1010008"/>
              <a:gd name="connsiteX2" fmla="*/ 1468005 w 3609975"/>
              <a:gd name="connsiteY2" fmla="*/ 691065 h 1010008"/>
              <a:gd name="connsiteX3" fmla="*/ 1845541 w 3609975"/>
              <a:gd name="connsiteY3" fmla="*/ 70 h 1010008"/>
              <a:gd name="connsiteX4" fmla="*/ 2386157 w 3609975"/>
              <a:gd name="connsiteY4" fmla="*/ 751678 h 1010008"/>
              <a:gd name="connsiteX5" fmla="*/ 2725305 w 3609975"/>
              <a:gd name="connsiteY5" fmla="*/ 306890 h 1010008"/>
              <a:gd name="connsiteX6" fmla="*/ 3609975 w 3609975"/>
              <a:gd name="connsiteY6" fmla="*/ 1010008 h 101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9975" h="1010008">
                <a:moveTo>
                  <a:pt x="0" y="1010008"/>
                </a:moveTo>
                <a:cubicBezTo>
                  <a:pt x="163248" y="996779"/>
                  <a:pt x="225233" y="980615"/>
                  <a:pt x="469900" y="927458"/>
                </a:cubicBezTo>
                <a:cubicBezTo>
                  <a:pt x="714567" y="874301"/>
                  <a:pt x="1238732" y="845630"/>
                  <a:pt x="1468005" y="691065"/>
                </a:cubicBezTo>
                <a:cubicBezTo>
                  <a:pt x="1697278" y="536500"/>
                  <a:pt x="1683279" y="8441"/>
                  <a:pt x="1845541" y="70"/>
                </a:cubicBezTo>
                <a:cubicBezTo>
                  <a:pt x="2007803" y="-8301"/>
                  <a:pt x="2211821" y="746722"/>
                  <a:pt x="2386157" y="751678"/>
                </a:cubicBezTo>
                <a:cubicBezTo>
                  <a:pt x="2560493" y="756634"/>
                  <a:pt x="2530572" y="300780"/>
                  <a:pt x="2725305" y="306890"/>
                </a:cubicBezTo>
                <a:cubicBezTo>
                  <a:pt x="2920038" y="313000"/>
                  <a:pt x="2851150" y="965558"/>
                  <a:pt x="3609975" y="1010008"/>
                </a:cubicBezTo>
              </a:path>
            </a:pathLst>
          </a:custGeom>
          <a:solidFill>
            <a:schemeClr val="accent2">
              <a:lumMod val="75000"/>
              <a:alpha val="25000"/>
            </a:schemeClr>
          </a:solidFill>
          <a:ln w="25400">
            <a:solidFill>
              <a:schemeClr val="accent2">
                <a:lumMod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Freeform 12"/>
          <p:cNvSpPr/>
          <p:nvPr/>
        </p:nvSpPr>
        <p:spPr>
          <a:xfrm>
            <a:off x="4311650" y="5753153"/>
            <a:ext cx="3597275" cy="501595"/>
          </a:xfrm>
          <a:custGeom>
            <a:avLst/>
            <a:gdLst>
              <a:gd name="connsiteX0" fmla="*/ 0 w 3597275"/>
              <a:gd name="connsiteY0" fmla="*/ 523821 h 540284"/>
              <a:gd name="connsiteX1" fmla="*/ 241300 w 3597275"/>
              <a:gd name="connsiteY1" fmla="*/ 425396 h 540284"/>
              <a:gd name="connsiteX2" fmla="*/ 479425 w 3597275"/>
              <a:gd name="connsiteY2" fmla="*/ 406346 h 540284"/>
              <a:gd name="connsiteX3" fmla="*/ 628650 w 3597275"/>
              <a:gd name="connsiteY3" fmla="*/ 301571 h 540284"/>
              <a:gd name="connsiteX4" fmla="*/ 812800 w 3597275"/>
              <a:gd name="connsiteY4" fmla="*/ 301571 h 540284"/>
              <a:gd name="connsiteX5" fmla="*/ 1111250 w 3597275"/>
              <a:gd name="connsiteY5" fmla="*/ 3121 h 540284"/>
              <a:gd name="connsiteX6" fmla="*/ 1355725 w 3597275"/>
              <a:gd name="connsiteY6" fmla="*/ 145996 h 540284"/>
              <a:gd name="connsiteX7" fmla="*/ 1724025 w 3597275"/>
              <a:gd name="connsiteY7" fmla="*/ 155521 h 540284"/>
              <a:gd name="connsiteX8" fmla="*/ 1905000 w 3597275"/>
              <a:gd name="connsiteY8" fmla="*/ 152346 h 540284"/>
              <a:gd name="connsiteX9" fmla="*/ 2397125 w 3597275"/>
              <a:gd name="connsiteY9" fmla="*/ 374596 h 540284"/>
              <a:gd name="connsiteX10" fmla="*/ 2717800 w 3597275"/>
              <a:gd name="connsiteY10" fmla="*/ 355546 h 540284"/>
              <a:gd name="connsiteX11" fmla="*/ 3070225 w 3597275"/>
              <a:gd name="connsiteY11" fmla="*/ 384121 h 540284"/>
              <a:gd name="connsiteX12" fmla="*/ 3321050 w 3597275"/>
              <a:gd name="connsiteY12" fmla="*/ 514296 h 540284"/>
              <a:gd name="connsiteX13" fmla="*/ 3597275 w 3597275"/>
              <a:gd name="connsiteY13" fmla="*/ 533346 h 540284"/>
              <a:gd name="connsiteX0" fmla="*/ 0 w 3597275"/>
              <a:gd name="connsiteY0" fmla="*/ 536521 h 540284"/>
              <a:gd name="connsiteX1" fmla="*/ 241300 w 3597275"/>
              <a:gd name="connsiteY1" fmla="*/ 425396 h 540284"/>
              <a:gd name="connsiteX2" fmla="*/ 479425 w 3597275"/>
              <a:gd name="connsiteY2" fmla="*/ 406346 h 540284"/>
              <a:gd name="connsiteX3" fmla="*/ 628650 w 3597275"/>
              <a:gd name="connsiteY3" fmla="*/ 301571 h 540284"/>
              <a:gd name="connsiteX4" fmla="*/ 812800 w 3597275"/>
              <a:gd name="connsiteY4" fmla="*/ 301571 h 540284"/>
              <a:gd name="connsiteX5" fmla="*/ 1111250 w 3597275"/>
              <a:gd name="connsiteY5" fmla="*/ 3121 h 540284"/>
              <a:gd name="connsiteX6" fmla="*/ 1355725 w 3597275"/>
              <a:gd name="connsiteY6" fmla="*/ 145996 h 540284"/>
              <a:gd name="connsiteX7" fmla="*/ 1724025 w 3597275"/>
              <a:gd name="connsiteY7" fmla="*/ 155521 h 540284"/>
              <a:gd name="connsiteX8" fmla="*/ 1905000 w 3597275"/>
              <a:gd name="connsiteY8" fmla="*/ 152346 h 540284"/>
              <a:gd name="connsiteX9" fmla="*/ 2397125 w 3597275"/>
              <a:gd name="connsiteY9" fmla="*/ 374596 h 540284"/>
              <a:gd name="connsiteX10" fmla="*/ 2717800 w 3597275"/>
              <a:gd name="connsiteY10" fmla="*/ 355546 h 540284"/>
              <a:gd name="connsiteX11" fmla="*/ 3070225 w 3597275"/>
              <a:gd name="connsiteY11" fmla="*/ 384121 h 540284"/>
              <a:gd name="connsiteX12" fmla="*/ 3321050 w 3597275"/>
              <a:gd name="connsiteY12" fmla="*/ 514296 h 540284"/>
              <a:gd name="connsiteX13" fmla="*/ 3597275 w 3597275"/>
              <a:gd name="connsiteY13" fmla="*/ 533346 h 540284"/>
              <a:gd name="connsiteX0" fmla="*/ 0 w 3597275"/>
              <a:gd name="connsiteY0" fmla="*/ 536521 h 536521"/>
              <a:gd name="connsiteX1" fmla="*/ 241300 w 3597275"/>
              <a:gd name="connsiteY1" fmla="*/ 425396 h 536521"/>
              <a:gd name="connsiteX2" fmla="*/ 479425 w 3597275"/>
              <a:gd name="connsiteY2" fmla="*/ 406346 h 536521"/>
              <a:gd name="connsiteX3" fmla="*/ 628650 w 3597275"/>
              <a:gd name="connsiteY3" fmla="*/ 301571 h 536521"/>
              <a:gd name="connsiteX4" fmla="*/ 812800 w 3597275"/>
              <a:gd name="connsiteY4" fmla="*/ 301571 h 536521"/>
              <a:gd name="connsiteX5" fmla="*/ 1111250 w 3597275"/>
              <a:gd name="connsiteY5" fmla="*/ 3121 h 536521"/>
              <a:gd name="connsiteX6" fmla="*/ 1355725 w 3597275"/>
              <a:gd name="connsiteY6" fmla="*/ 145996 h 536521"/>
              <a:gd name="connsiteX7" fmla="*/ 1724025 w 3597275"/>
              <a:gd name="connsiteY7" fmla="*/ 155521 h 536521"/>
              <a:gd name="connsiteX8" fmla="*/ 1905000 w 3597275"/>
              <a:gd name="connsiteY8" fmla="*/ 152346 h 536521"/>
              <a:gd name="connsiteX9" fmla="*/ 2397125 w 3597275"/>
              <a:gd name="connsiteY9" fmla="*/ 374596 h 536521"/>
              <a:gd name="connsiteX10" fmla="*/ 2717800 w 3597275"/>
              <a:gd name="connsiteY10" fmla="*/ 355546 h 536521"/>
              <a:gd name="connsiteX11" fmla="*/ 3070225 w 3597275"/>
              <a:gd name="connsiteY11" fmla="*/ 384121 h 536521"/>
              <a:gd name="connsiteX12" fmla="*/ 3321050 w 3597275"/>
              <a:gd name="connsiteY12" fmla="*/ 514296 h 536521"/>
              <a:gd name="connsiteX13" fmla="*/ 3597275 w 3597275"/>
              <a:gd name="connsiteY13" fmla="*/ 533346 h 536521"/>
              <a:gd name="connsiteX0" fmla="*/ 0 w 3597275"/>
              <a:gd name="connsiteY0" fmla="*/ 536521 h 536521"/>
              <a:gd name="connsiteX1" fmla="*/ 241300 w 3597275"/>
              <a:gd name="connsiteY1" fmla="*/ 425396 h 536521"/>
              <a:gd name="connsiteX2" fmla="*/ 479425 w 3597275"/>
              <a:gd name="connsiteY2" fmla="*/ 406346 h 536521"/>
              <a:gd name="connsiteX3" fmla="*/ 628650 w 3597275"/>
              <a:gd name="connsiteY3" fmla="*/ 301571 h 536521"/>
              <a:gd name="connsiteX4" fmla="*/ 812800 w 3597275"/>
              <a:gd name="connsiteY4" fmla="*/ 301571 h 536521"/>
              <a:gd name="connsiteX5" fmla="*/ 1111250 w 3597275"/>
              <a:gd name="connsiteY5" fmla="*/ 3121 h 536521"/>
              <a:gd name="connsiteX6" fmla="*/ 1355725 w 3597275"/>
              <a:gd name="connsiteY6" fmla="*/ 145996 h 536521"/>
              <a:gd name="connsiteX7" fmla="*/ 1724025 w 3597275"/>
              <a:gd name="connsiteY7" fmla="*/ 155521 h 536521"/>
              <a:gd name="connsiteX8" fmla="*/ 1905000 w 3597275"/>
              <a:gd name="connsiteY8" fmla="*/ 152346 h 536521"/>
              <a:gd name="connsiteX9" fmla="*/ 2397125 w 3597275"/>
              <a:gd name="connsiteY9" fmla="*/ 374596 h 536521"/>
              <a:gd name="connsiteX10" fmla="*/ 2717800 w 3597275"/>
              <a:gd name="connsiteY10" fmla="*/ 355546 h 536521"/>
              <a:gd name="connsiteX11" fmla="*/ 3070225 w 3597275"/>
              <a:gd name="connsiteY11" fmla="*/ 384121 h 536521"/>
              <a:gd name="connsiteX12" fmla="*/ 3321050 w 3597275"/>
              <a:gd name="connsiteY12" fmla="*/ 514296 h 536521"/>
              <a:gd name="connsiteX13" fmla="*/ 3597275 w 3597275"/>
              <a:gd name="connsiteY13" fmla="*/ 533346 h 536521"/>
              <a:gd name="connsiteX0" fmla="*/ 0 w 3604419"/>
              <a:gd name="connsiteY0" fmla="*/ 536521 h 536604"/>
              <a:gd name="connsiteX1" fmla="*/ 241300 w 3604419"/>
              <a:gd name="connsiteY1" fmla="*/ 425396 h 536604"/>
              <a:gd name="connsiteX2" fmla="*/ 479425 w 3604419"/>
              <a:gd name="connsiteY2" fmla="*/ 406346 h 536604"/>
              <a:gd name="connsiteX3" fmla="*/ 628650 w 3604419"/>
              <a:gd name="connsiteY3" fmla="*/ 301571 h 536604"/>
              <a:gd name="connsiteX4" fmla="*/ 812800 w 3604419"/>
              <a:gd name="connsiteY4" fmla="*/ 301571 h 536604"/>
              <a:gd name="connsiteX5" fmla="*/ 1111250 w 3604419"/>
              <a:gd name="connsiteY5" fmla="*/ 3121 h 536604"/>
              <a:gd name="connsiteX6" fmla="*/ 1355725 w 3604419"/>
              <a:gd name="connsiteY6" fmla="*/ 145996 h 536604"/>
              <a:gd name="connsiteX7" fmla="*/ 1724025 w 3604419"/>
              <a:gd name="connsiteY7" fmla="*/ 155521 h 536604"/>
              <a:gd name="connsiteX8" fmla="*/ 1905000 w 3604419"/>
              <a:gd name="connsiteY8" fmla="*/ 152346 h 536604"/>
              <a:gd name="connsiteX9" fmla="*/ 2397125 w 3604419"/>
              <a:gd name="connsiteY9" fmla="*/ 374596 h 536604"/>
              <a:gd name="connsiteX10" fmla="*/ 2717800 w 3604419"/>
              <a:gd name="connsiteY10" fmla="*/ 355546 h 536604"/>
              <a:gd name="connsiteX11" fmla="*/ 3070225 w 3604419"/>
              <a:gd name="connsiteY11" fmla="*/ 384121 h 536604"/>
              <a:gd name="connsiteX12" fmla="*/ 3321050 w 3604419"/>
              <a:gd name="connsiteY12" fmla="*/ 514296 h 536604"/>
              <a:gd name="connsiteX13" fmla="*/ 3604419 w 3604419"/>
              <a:gd name="connsiteY13" fmla="*/ 535728 h 536604"/>
              <a:gd name="connsiteX0" fmla="*/ 0 w 3597275"/>
              <a:gd name="connsiteY0" fmla="*/ 536521 h 536521"/>
              <a:gd name="connsiteX1" fmla="*/ 241300 w 3597275"/>
              <a:gd name="connsiteY1" fmla="*/ 425396 h 536521"/>
              <a:gd name="connsiteX2" fmla="*/ 479425 w 3597275"/>
              <a:gd name="connsiteY2" fmla="*/ 406346 h 536521"/>
              <a:gd name="connsiteX3" fmla="*/ 628650 w 3597275"/>
              <a:gd name="connsiteY3" fmla="*/ 301571 h 536521"/>
              <a:gd name="connsiteX4" fmla="*/ 812800 w 3597275"/>
              <a:gd name="connsiteY4" fmla="*/ 301571 h 536521"/>
              <a:gd name="connsiteX5" fmla="*/ 1111250 w 3597275"/>
              <a:gd name="connsiteY5" fmla="*/ 3121 h 536521"/>
              <a:gd name="connsiteX6" fmla="*/ 1355725 w 3597275"/>
              <a:gd name="connsiteY6" fmla="*/ 145996 h 536521"/>
              <a:gd name="connsiteX7" fmla="*/ 1724025 w 3597275"/>
              <a:gd name="connsiteY7" fmla="*/ 155521 h 536521"/>
              <a:gd name="connsiteX8" fmla="*/ 1905000 w 3597275"/>
              <a:gd name="connsiteY8" fmla="*/ 152346 h 536521"/>
              <a:gd name="connsiteX9" fmla="*/ 2397125 w 3597275"/>
              <a:gd name="connsiteY9" fmla="*/ 374596 h 536521"/>
              <a:gd name="connsiteX10" fmla="*/ 2717800 w 3597275"/>
              <a:gd name="connsiteY10" fmla="*/ 355546 h 536521"/>
              <a:gd name="connsiteX11" fmla="*/ 3070225 w 3597275"/>
              <a:gd name="connsiteY11" fmla="*/ 384121 h 536521"/>
              <a:gd name="connsiteX12" fmla="*/ 3321050 w 3597275"/>
              <a:gd name="connsiteY12" fmla="*/ 514296 h 536521"/>
              <a:gd name="connsiteX13" fmla="*/ 3597275 w 3597275"/>
              <a:gd name="connsiteY13" fmla="*/ 528584 h 536521"/>
              <a:gd name="connsiteX0" fmla="*/ 0 w 3597275"/>
              <a:gd name="connsiteY0" fmla="*/ 536521 h 536521"/>
              <a:gd name="connsiteX1" fmla="*/ 241300 w 3597275"/>
              <a:gd name="connsiteY1" fmla="*/ 425396 h 536521"/>
              <a:gd name="connsiteX2" fmla="*/ 479425 w 3597275"/>
              <a:gd name="connsiteY2" fmla="*/ 406346 h 536521"/>
              <a:gd name="connsiteX3" fmla="*/ 628650 w 3597275"/>
              <a:gd name="connsiteY3" fmla="*/ 301571 h 536521"/>
              <a:gd name="connsiteX4" fmla="*/ 812800 w 3597275"/>
              <a:gd name="connsiteY4" fmla="*/ 301571 h 536521"/>
              <a:gd name="connsiteX5" fmla="*/ 1111250 w 3597275"/>
              <a:gd name="connsiteY5" fmla="*/ 3121 h 536521"/>
              <a:gd name="connsiteX6" fmla="*/ 1355725 w 3597275"/>
              <a:gd name="connsiteY6" fmla="*/ 145996 h 536521"/>
              <a:gd name="connsiteX7" fmla="*/ 1724025 w 3597275"/>
              <a:gd name="connsiteY7" fmla="*/ 155521 h 536521"/>
              <a:gd name="connsiteX8" fmla="*/ 1905000 w 3597275"/>
              <a:gd name="connsiteY8" fmla="*/ 152346 h 536521"/>
              <a:gd name="connsiteX9" fmla="*/ 2397125 w 3597275"/>
              <a:gd name="connsiteY9" fmla="*/ 374596 h 536521"/>
              <a:gd name="connsiteX10" fmla="*/ 2717800 w 3597275"/>
              <a:gd name="connsiteY10" fmla="*/ 355546 h 536521"/>
              <a:gd name="connsiteX11" fmla="*/ 3070225 w 3597275"/>
              <a:gd name="connsiteY11" fmla="*/ 384121 h 536521"/>
              <a:gd name="connsiteX12" fmla="*/ 3309144 w 3597275"/>
              <a:gd name="connsiteY12" fmla="*/ 492865 h 536521"/>
              <a:gd name="connsiteX13" fmla="*/ 3597275 w 3597275"/>
              <a:gd name="connsiteY13" fmla="*/ 528584 h 536521"/>
              <a:gd name="connsiteX0" fmla="*/ 0 w 3597275"/>
              <a:gd name="connsiteY0" fmla="*/ 536890 h 536890"/>
              <a:gd name="connsiteX1" fmla="*/ 241300 w 3597275"/>
              <a:gd name="connsiteY1" fmla="*/ 425765 h 536890"/>
              <a:gd name="connsiteX2" fmla="*/ 479425 w 3597275"/>
              <a:gd name="connsiteY2" fmla="*/ 406715 h 536890"/>
              <a:gd name="connsiteX3" fmla="*/ 628650 w 3597275"/>
              <a:gd name="connsiteY3" fmla="*/ 301940 h 536890"/>
              <a:gd name="connsiteX4" fmla="*/ 812800 w 3597275"/>
              <a:gd name="connsiteY4" fmla="*/ 301940 h 536890"/>
              <a:gd name="connsiteX5" fmla="*/ 1111250 w 3597275"/>
              <a:gd name="connsiteY5" fmla="*/ 3490 h 536890"/>
              <a:gd name="connsiteX6" fmla="*/ 1355725 w 3597275"/>
              <a:gd name="connsiteY6" fmla="*/ 146365 h 536890"/>
              <a:gd name="connsiteX7" fmla="*/ 1685925 w 3597275"/>
              <a:gd name="connsiteY7" fmla="*/ 262570 h 536890"/>
              <a:gd name="connsiteX8" fmla="*/ 1905000 w 3597275"/>
              <a:gd name="connsiteY8" fmla="*/ 152715 h 536890"/>
              <a:gd name="connsiteX9" fmla="*/ 2397125 w 3597275"/>
              <a:gd name="connsiteY9" fmla="*/ 374965 h 536890"/>
              <a:gd name="connsiteX10" fmla="*/ 2717800 w 3597275"/>
              <a:gd name="connsiteY10" fmla="*/ 355915 h 536890"/>
              <a:gd name="connsiteX11" fmla="*/ 3070225 w 3597275"/>
              <a:gd name="connsiteY11" fmla="*/ 384490 h 536890"/>
              <a:gd name="connsiteX12" fmla="*/ 3309144 w 3597275"/>
              <a:gd name="connsiteY12" fmla="*/ 493234 h 536890"/>
              <a:gd name="connsiteX13" fmla="*/ 3597275 w 3597275"/>
              <a:gd name="connsiteY13" fmla="*/ 528953 h 536890"/>
              <a:gd name="connsiteX0" fmla="*/ 0 w 3597275"/>
              <a:gd name="connsiteY0" fmla="*/ 536890 h 536890"/>
              <a:gd name="connsiteX1" fmla="*/ 241300 w 3597275"/>
              <a:gd name="connsiteY1" fmla="*/ 425765 h 536890"/>
              <a:gd name="connsiteX2" fmla="*/ 479425 w 3597275"/>
              <a:gd name="connsiteY2" fmla="*/ 406715 h 536890"/>
              <a:gd name="connsiteX3" fmla="*/ 628650 w 3597275"/>
              <a:gd name="connsiteY3" fmla="*/ 301940 h 536890"/>
              <a:gd name="connsiteX4" fmla="*/ 812800 w 3597275"/>
              <a:gd name="connsiteY4" fmla="*/ 301940 h 536890"/>
              <a:gd name="connsiteX5" fmla="*/ 1111250 w 3597275"/>
              <a:gd name="connsiteY5" fmla="*/ 3490 h 536890"/>
              <a:gd name="connsiteX6" fmla="*/ 1355725 w 3597275"/>
              <a:gd name="connsiteY6" fmla="*/ 146365 h 536890"/>
              <a:gd name="connsiteX7" fmla="*/ 1685925 w 3597275"/>
              <a:gd name="connsiteY7" fmla="*/ 262570 h 536890"/>
              <a:gd name="connsiteX8" fmla="*/ 1874520 w 3597275"/>
              <a:gd name="connsiteY8" fmla="*/ 183195 h 536890"/>
              <a:gd name="connsiteX9" fmla="*/ 2397125 w 3597275"/>
              <a:gd name="connsiteY9" fmla="*/ 374965 h 536890"/>
              <a:gd name="connsiteX10" fmla="*/ 2717800 w 3597275"/>
              <a:gd name="connsiteY10" fmla="*/ 355915 h 536890"/>
              <a:gd name="connsiteX11" fmla="*/ 3070225 w 3597275"/>
              <a:gd name="connsiteY11" fmla="*/ 384490 h 536890"/>
              <a:gd name="connsiteX12" fmla="*/ 3309144 w 3597275"/>
              <a:gd name="connsiteY12" fmla="*/ 493234 h 536890"/>
              <a:gd name="connsiteX13" fmla="*/ 3597275 w 3597275"/>
              <a:gd name="connsiteY13" fmla="*/ 528953 h 536890"/>
              <a:gd name="connsiteX0" fmla="*/ 0 w 3597275"/>
              <a:gd name="connsiteY0" fmla="*/ 537075 h 537075"/>
              <a:gd name="connsiteX1" fmla="*/ 241300 w 3597275"/>
              <a:gd name="connsiteY1" fmla="*/ 425950 h 537075"/>
              <a:gd name="connsiteX2" fmla="*/ 479425 w 3597275"/>
              <a:gd name="connsiteY2" fmla="*/ 406900 h 537075"/>
              <a:gd name="connsiteX3" fmla="*/ 628650 w 3597275"/>
              <a:gd name="connsiteY3" fmla="*/ 302125 h 537075"/>
              <a:gd name="connsiteX4" fmla="*/ 812800 w 3597275"/>
              <a:gd name="connsiteY4" fmla="*/ 302125 h 537075"/>
              <a:gd name="connsiteX5" fmla="*/ 1111250 w 3597275"/>
              <a:gd name="connsiteY5" fmla="*/ 3675 h 537075"/>
              <a:gd name="connsiteX6" fmla="*/ 1355725 w 3597275"/>
              <a:gd name="connsiteY6" fmla="*/ 146550 h 537075"/>
              <a:gd name="connsiteX7" fmla="*/ 1647825 w 3597275"/>
              <a:gd name="connsiteY7" fmla="*/ 308475 h 537075"/>
              <a:gd name="connsiteX8" fmla="*/ 1874520 w 3597275"/>
              <a:gd name="connsiteY8" fmla="*/ 183380 h 537075"/>
              <a:gd name="connsiteX9" fmla="*/ 2397125 w 3597275"/>
              <a:gd name="connsiteY9" fmla="*/ 375150 h 537075"/>
              <a:gd name="connsiteX10" fmla="*/ 2717800 w 3597275"/>
              <a:gd name="connsiteY10" fmla="*/ 356100 h 537075"/>
              <a:gd name="connsiteX11" fmla="*/ 3070225 w 3597275"/>
              <a:gd name="connsiteY11" fmla="*/ 384675 h 537075"/>
              <a:gd name="connsiteX12" fmla="*/ 3309144 w 3597275"/>
              <a:gd name="connsiteY12" fmla="*/ 493419 h 537075"/>
              <a:gd name="connsiteX13" fmla="*/ 3597275 w 3597275"/>
              <a:gd name="connsiteY13" fmla="*/ 529138 h 537075"/>
              <a:gd name="connsiteX0" fmla="*/ 0 w 3597275"/>
              <a:gd name="connsiteY0" fmla="*/ 537075 h 537075"/>
              <a:gd name="connsiteX1" fmla="*/ 241300 w 3597275"/>
              <a:gd name="connsiteY1" fmla="*/ 425950 h 537075"/>
              <a:gd name="connsiteX2" fmla="*/ 479425 w 3597275"/>
              <a:gd name="connsiteY2" fmla="*/ 406900 h 537075"/>
              <a:gd name="connsiteX3" fmla="*/ 628650 w 3597275"/>
              <a:gd name="connsiteY3" fmla="*/ 302125 h 537075"/>
              <a:gd name="connsiteX4" fmla="*/ 812800 w 3597275"/>
              <a:gd name="connsiteY4" fmla="*/ 302125 h 537075"/>
              <a:gd name="connsiteX5" fmla="*/ 1111250 w 3597275"/>
              <a:gd name="connsiteY5" fmla="*/ 3675 h 537075"/>
              <a:gd name="connsiteX6" fmla="*/ 1355725 w 3597275"/>
              <a:gd name="connsiteY6" fmla="*/ 146550 h 537075"/>
              <a:gd name="connsiteX7" fmla="*/ 1647825 w 3597275"/>
              <a:gd name="connsiteY7" fmla="*/ 308475 h 537075"/>
              <a:gd name="connsiteX8" fmla="*/ 1874520 w 3597275"/>
              <a:gd name="connsiteY8" fmla="*/ 267200 h 537075"/>
              <a:gd name="connsiteX9" fmla="*/ 2397125 w 3597275"/>
              <a:gd name="connsiteY9" fmla="*/ 375150 h 537075"/>
              <a:gd name="connsiteX10" fmla="*/ 2717800 w 3597275"/>
              <a:gd name="connsiteY10" fmla="*/ 356100 h 537075"/>
              <a:gd name="connsiteX11" fmla="*/ 3070225 w 3597275"/>
              <a:gd name="connsiteY11" fmla="*/ 384675 h 537075"/>
              <a:gd name="connsiteX12" fmla="*/ 3309144 w 3597275"/>
              <a:gd name="connsiteY12" fmla="*/ 493419 h 537075"/>
              <a:gd name="connsiteX13" fmla="*/ 3597275 w 3597275"/>
              <a:gd name="connsiteY13" fmla="*/ 529138 h 537075"/>
              <a:gd name="connsiteX0" fmla="*/ 0 w 3597275"/>
              <a:gd name="connsiteY0" fmla="*/ 537075 h 537075"/>
              <a:gd name="connsiteX1" fmla="*/ 241300 w 3597275"/>
              <a:gd name="connsiteY1" fmla="*/ 425950 h 537075"/>
              <a:gd name="connsiteX2" fmla="*/ 479425 w 3597275"/>
              <a:gd name="connsiteY2" fmla="*/ 406900 h 537075"/>
              <a:gd name="connsiteX3" fmla="*/ 628650 w 3597275"/>
              <a:gd name="connsiteY3" fmla="*/ 302125 h 537075"/>
              <a:gd name="connsiteX4" fmla="*/ 812800 w 3597275"/>
              <a:gd name="connsiteY4" fmla="*/ 302125 h 537075"/>
              <a:gd name="connsiteX5" fmla="*/ 1111250 w 3597275"/>
              <a:gd name="connsiteY5" fmla="*/ 3675 h 537075"/>
              <a:gd name="connsiteX6" fmla="*/ 1355725 w 3597275"/>
              <a:gd name="connsiteY6" fmla="*/ 146550 h 537075"/>
              <a:gd name="connsiteX7" fmla="*/ 1647825 w 3597275"/>
              <a:gd name="connsiteY7" fmla="*/ 308475 h 537075"/>
              <a:gd name="connsiteX8" fmla="*/ 1874520 w 3597275"/>
              <a:gd name="connsiteY8" fmla="*/ 267200 h 537075"/>
              <a:gd name="connsiteX9" fmla="*/ 2389505 w 3597275"/>
              <a:gd name="connsiteY9" fmla="*/ 512310 h 537075"/>
              <a:gd name="connsiteX10" fmla="*/ 2717800 w 3597275"/>
              <a:gd name="connsiteY10" fmla="*/ 356100 h 537075"/>
              <a:gd name="connsiteX11" fmla="*/ 3070225 w 3597275"/>
              <a:gd name="connsiteY11" fmla="*/ 384675 h 537075"/>
              <a:gd name="connsiteX12" fmla="*/ 3309144 w 3597275"/>
              <a:gd name="connsiteY12" fmla="*/ 493419 h 537075"/>
              <a:gd name="connsiteX13" fmla="*/ 3597275 w 3597275"/>
              <a:gd name="connsiteY13" fmla="*/ 529138 h 537075"/>
              <a:gd name="connsiteX0" fmla="*/ 0 w 3597275"/>
              <a:gd name="connsiteY0" fmla="*/ 537075 h 537075"/>
              <a:gd name="connsiteX1" fmla="*/ 241300 w 3597275"/>
              <a:gd name="connsiteY1" fmla="*/ 425950 h 537075"/>
              <a:gd name="connsiteX2" fmla="*/ 479425 w 3597275"/>
              <a:gd name="connsiteY2" fmla="*/ 406900 h 537075"/>
              <a:gd name="connsiteX3" fmla="*/ 628650 w 3597275"/>
              <a:gd name="connsiteY3" fmla="*/ 302125 h 537075"/>
              <a:gd name="connsiteX4" fmla="*/ 812800 w 3597275"/>
              <a:gd name="connsiteY4" fmla="*/ 302125 h 537075"/>
              <a:gd name="connsiteX5" fmla="*/ 1111250 w 3597275"/>
              <a:gd name="connsiteY5" fmla="*/ 3675 h 537075"/>
              <a:gd name="connsiteX6" fmla="*/ 1355725 w 3597275"/>
              <a:gd name="connsiteY6" fmla="*/ 146550 h 537075"/>
              <a:gd name="connsiteX7" fmla="*/ 1647825 w 3597275"/>
              <a:gd name="connsiteY7" fmla="*/ 308475 h 537075"/>
              <a:gd name="connsiteX8" fmla="*/ 1874520 w 3597275"/>
              <a:gd name="connsiteY8" fmla="*/ 267200 h 537075"/>
              <a:gd name="connsiteX9" fmla="*/ 2397125 w 3597275"/>
              <a:gd name="connsiteY9" fmla="*/ 466590 h 537075"/>
              <a:gd name="connsiteX10" fmla="*/ 2717800 w 3597275"/>
              <a:gd name="connsiteY10" fmla="*/ 356100 h 537075"/>
              <a:gd name="connsiteX11" fmla="*/ 3070225 w 3597275"/>
              <a:gd name="connsiteY11" fmla="*/ 384675 h 537075"/>
              <a:gd name="connsiteX12" fmla="*/ 3309144 w 3597275"/>
              <a:gd name="connsiteY12" fmla="*/ 493419 h 537075"/>
              <a:gd name="connsiteX13" fmla="*/ 3597275 w 3597275"/>
              <a:gd name="connsiteY13" fmla="*/ 529138 h 537075"/>
              <a:gd name="connsiteX0" fmla="*/ 0 w 3597275"/>
              <a:gd name="connsiteY0" fmla="*/ 538340 h 538340"/>
              <a:gd name="connsiteX1" fmla="*/ 241300 w 3597275"/>
              <a:gd name="connsiteY1" fmla="*/ 427215 h 538340"/>
              <a:gd name="connsiteX2" fmla="*/ 479425 w 3597275"/>
              <a:gd name="connsiteY2" fmla="*/ 408165 h 538340"/>
              <a:gd name="connsiteX3" fmla="*/ 628650 w 3597275"/>
              <a:gd name="connsiteY3" fmla="*/ 303390 h 538340"/>
              <a:gd name="connsiteX4" fmla="*/ 828040 w 3597275"/>
              <a:gd name="connsiteY4" fmla="*/ 333870 h 538340"/>
              <a:gd name="connsiteX5" fmla="*/ 1111250 w 3597275"/>
              <a:gd name="connsiteY5" fmla="*/ 4940 h 538340"/>
              <a:gd name="connsiteX6" fmla="*/ 1355725 w 3597275"/>
              <a:gd name="connsiteY6" fmla="*/ 147815 h 538340"/>
              <a:gd name="connsiteX7" fmla="*/ 1647825 w 3597275"/>
              <a:gd name="connsiteY7" fmla="*/ 309740 h 538340"/>
              <a:gd name="connsiteX8" fmla="*/ 1874520 w 3597275"/>
              <a:gd name="connsiteY8" fmla="*/ 268465 h 538340"/>
              <a:gd name="connsiteX9" fmla="*/ 2397125 w 3597275"/>
              <a:gd name="connsiteY9" fmla="*/ 467855 h 538340"/>
              <a:gd name="connsiteX10" fmla="*/ 2717800 w 3597275"/>
              <a:gd name="connsiteY10" fmla="*/ 357365 h 538340"/>
              <a:gd name="connsiteX11" fmla="*/ 3070225 w 3597275"/>
              <a:gd name="connsiteY11" fmla="*/ 385940 h 538340"/>
              <a:gd name="connsiteX12" fmla="*/ 3309144 w 3597275"/>
              <a:gd name="connsiteY12" fmla="*/ 494684 h 538340"/>
              <a:gd name="connsiteX13" fmla="*/ 3597275 w 3597275"/>
              <a:gd name="connsiteY13" fmla="*/ 530403 h 538340"/>
              <a:gd name="connsiteX0" fmla="*/ 0 w 3597275"/>
              <a:gd name="connsiteY0" fmla="*/ 538340 h 538340"/>
              <a:gd name="connsiteX1" fmla="*/ 233680 w 3597275"/>
              <a:gd name="connsiteY1" fmla="*/ 472935 h 538340"/>
              <a:gd name="connsiteX2" fmla="*/ 479425 w 3597275"/>
              <a:gd name="connsiteY2" fmla="*/ 408165 h 538340"/>
              <a:gd name="connsiteX3" fmla="*/ 628650 w 3597275"/>
              <a:gd name="connsiteY3" fmla="*/ 303390 h 538340"/>
              <a:gd name="connsiteX4" fmla="*/ 828040 w 3597275"/>
              <a:gd name="connsiteY4" fmla="*/ 333870 h 538340"/>
              <a:gd name="connsiteX5" fmla="*/ 1111250 w 3597275"/>
              <a:gd name="connsiteY5" fmla="*/ 4940 h 538340"/>
              <a:gd name="connsiteX6" fmla="*/ 1355725 w 3597275"/>
              <a:gd name="connsiteY6" fmla="*/ 147815 h 538340"/>
              <a:gd name="connsiteX7" fmla="*/ 1647825 w 3597275"/>
              <a:gd name="connsiteY7" fmla="*/ 309740 h 538340"/>
              <a:gd name="connsiteX8" fmla="*/ 1874520 w 3597275"/>
              <a:gd name="connsiteY8" fmla="*/ 268465 h 538340"/>
              <a:gd name="connsiteX9" fmla="*/ 2397125 w 3597275"/>
              <a:gd name="connsiteY9" fmla="*/ 467855 h 538340"/>
              <a:gd name="connsiteX10" fmla="*/ 2717800 w 3597275"/>
              <a:gd name="connsiteY10" fmla="*/ 357365 h 538340"/>
              <a:gd name="connsiteX11" fmla="*/ 3070225 w 3597275"/>
              <a:gd name="connsiteY11" fmla="*/ 385940 h 538340"/>
              <a:gd name="connsiteX12" fmla="*/ 3309144 w 3597275"/>
              <a:gd name="connsiteY12" fmla="*/ 494684 h 538340"/>
              <a:gd name="connsiteX13" fmla="*/ 3597275 w 3597275"/>
              <a:gd name="connsiteY13" fmla="*/ 530403 h 538340"/>
              <a:gd name="connsiteX0" fmla="*/ 0 w 3597275"/>
              <a:gd name="connsiteY0" fmla="*/ 501595 h 501595"/>
              <a:gd name="connsiteX1" fmla="*/ 233680 w 3597275"/>
              <a:gd name="connsiteY1" fmla="*/ 436190 h 501595"/>
              <a:gd name="connsiteX2" fmla="*/ 479425 w 3597275"/>
              <a:gd name="connsiteY2" fmla="*/ 371420 h 501595"/>
              <a:gd name="connsiteX3" fmla="*/ 628650 w 3597275"/>
              <a:gd name="connsiteY3" fmla="*/ 266645 h 501595"/>
              <a:gd name="connsiteX4" fmla="*/ 828040 w 3597275"/>
              <a:gd name="connsiteY4" fmla="*/ 297125 h 501595"/>
              <a:gd name="connsiteX5" fmla="*/ 1103630 w 3597275"/>
              <a:gd name="connsiteY5" fmla="*/ 6295 h 501595"/>
              <a:gd name="connsiteX6" fmla="*/ 1355725 w 3597275"/>
              <a:gd name="connsiteY6" fmla="*/ 111070 h 501595"/>
              <a:gd name="connsiteX7" fmla="*/ 1647825 w 3597275"/>
              <a:gd name="connsiteY7" fmla="*/ 272995 h 501595"/>
              <a:gd name="connsiteX8" fmla="*/ 1874520 w 3597275"/>
              <a:gd name="connsiteY8" fmla="*/ 231720 h 501595"/>
              <a:gd name="connsiteX9" fmla="*/ 2397125 w 3597275"/>
              <a:gd name="connsiteY9" fmla="*/ 431110 h 501595"/>
              <a:gd name="connsiteX10" fmla="*/ 2717800 w 3597275"/>
              <a:gd name="connsiteY10" fmla="*/ 320620 h 501595"/>
              <a:gd name="connsiteX11" fmla="*/ 3070225 w 3597275"/>
              <a:gd name="connsiteY11" fmla="*/ 349195 h 501595"/>
              <a:gd name="connsiteX12" fmla="*/ 3309144 w 3597275"/>
              <a:gd name="connsiteY12" fmla="*/ 457939 h 501595"/>
              <a:gd name="connsiteX13" fmla="*/ 3597275 w 3597275"/>
              <a:gd name="connsiteY13" fmla="*/ 493658 h 50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97275" h="501595">
                <a:moveTo>
                  <a:pt x="0" y="501595"/>
                </a:moveTo>
                <a:cubicBezTo>
                  <a:pt x="80698" y="462172"/>
                  <a:pt x="153776" y="457886"/>
                  <a:pt x="233680" y="436190"/>
                </a:cubicBezTo>
                <a:cubicBezTo>
                  <a:pt x="313584" y="414494"/>
                  <a:pt x="413597" y="399677"/>
                  <a:pt x="479425" y="371420"/>
                </a:cubicBezTo>
                <a:cubicBezTo>
                  <a:pt x="545253" y="343163"/>
                  <a:pt x="570547" y="279028"/>
                  <a:pt x="628650" y="266645"/>
                </a:cubicBezTo>
                <a:cubicBezTo>
                  <a:pt x="686753" y="254262"/>
                  <a:pt x="748877" y="340517"/>
                  <a:pt x="828040" y="297125"/>
                </a:cubicBezTo>
                <a:cubicBezTo>
                  <a:pt x="907203" y="253733"/>
                  <a:pt x="1015683" y="37304"/>
                  <a:pt x="1103630" y="6295"/>
                </a:cubicBezTo>
                <a:cubicBezTo>
                  <a:pt x="1191578" y="-24714"/>
                  <a:pt x="1265026" y="66620"/>
                  <a:pt x="1355725" y="111070"/>
                </a:cubicBezTo>
                <a:cubicBezTo>
                  <a:pt x="1446424" y="155520"/>
                  <a:pt x="1561359" y="252887"/>
                  <a:pt x="1647825" y="272995"/>
                </a:cubicBezTo>
                <a:cubicBezTo>
                  <a:pt x="1734291" y="293103"/>
                  <a:pt x="1749637" y="205368"/>
                  <a:pt x="1874520" y="231720"/>
                </a:cubicBezTo>
                <a:cubicBezTo>
                  <a:pt x="1999403" y="258072"/>
                  <a:pt x="2256578" y="416293"/>
                  <a:pt x="2397125" y="431110"/>
                </a:cubicBezTo>
                <a:cubicBezTo>
                  <a:pt x="2537672" y="445927"/>
                  <a:pt x="2605617" y="334273"/>
                  <a:pt x="2717800" y="320620"/>
                </a:cubicBezTo>
                <a:cubicBezTo>
                  <a:pt x="2829983" y="306967"/>
                  <a:pt x="2971668" y="326309"/>
                  <a:pt x="3070225" y="349195"/>
                </a:cubicBezTo>
                <a:cubicBezTo>
                  <a:pt x="3168782" y="372082"/>
                  <a:pt x="3221302" y="433862"/>
                  <a:pt x="3309144" y="457939"/>
                </a:cubicBezTo>
                <a:cubicBezTo>
                  <a:pt x="3396986" y="482016"/>
                  <a:pt x="3453342" y="495245"/>
                  <a:pt x="3597275" y="493658"/>
                </a:cubicBezTo>
              </a:path>
            </a:pathLst>
          </a:custGeom>
          <a:solidFill>
            <a:schemeClr val="accent3">
              <a:lumMod val="75000"/>
            </a:schemeClr>
          </a:solidFill>
          <a:ln w="254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849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7 L 0.30638 0.30671 " pathEditMode="fixed" rAng="0" ptsTypes="AA">
                                      <p:cBhvr>
                                        <p:cTn id="6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13" y="153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59259E-6 L -0.00039 0.30556 " pathEditMode="fixed" rAng="0" ptsTypes="AA">
                                      <p:cBhvr>
                                        <p:cTn id="8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52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48148E-6 L -0.30873 0.30764 " pathEditMode="fixed" rAng="0" ptsTypes="AA">
                                      <p:cBhvr>
                                        <p:cTn id="10" dur="4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43" y="1537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6" grpId="0"/>
      <p:bldP spid="55" grpId="0" animBg="1"/>
      <p:bldP spid="57" grpId="0" animBg="1"/>
      <p:bldP spid="6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Reconstruction (low resolution)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108" y="1691322"/>
            <a:ext cx="6511637" cy="481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82" y="2166428"/>
            <a:ext cx="2526763" cy="25267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477" y="2178150"/>
            <a:ext cx="2526763" cy="25267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930" y="2178150"/>
            <a:ext cx="2526763" cy="25267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125" y="2178151"/>
            <a:ext cx="2526763" cy="2526763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2919154" y="2928060"/>
            <a:ext cx="283915" cy="102694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ight Arrow 16"/>
          <p:cNvSpPr/>
          <p:nvPr/>
        </p:nvSpPr>
        <p:spPr>
          <a:xfrm>
            <a:off x="5966127" y="2916338"/>
            <a:ext cx="283915" cy="102694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ight Arrow 17"/>
          <p:cNvSpPr/>
          <p:nvPr/>
        </p:nvSpPr>
        <p:spPr>
          <a:xfrm>
            <a:off x="8953951" y="2928060"/>
            <a:ext cx="283915" cy="102694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390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5" name="OTLSHAPE_T_9c16c0db4d0942ed8ac6543cb2bffeb6_RightVerticalConnector1"/>
          <p:cNvCxnSpPr/>
          <p:nvPr>
            <p:custDataLst>
              <p:tags r:id="rId2"/>
            </p:custDataLst>
          </p:nvPr>
        </p:nvCxnSpPr>
        <p:spPr>
          <a:xfrm>
            <a:off x="8950096" y="4373457"/>
            <a:ext cx="0" cy="7700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OTLSHAPE_T_4bde51a17f5d4f9bb23740a882d577df_RightVerticalConnector1"/>
          <p:cNvCxnSpPr/>
          <p:nvPr>
            <p:custDataLst>
              <p:tags r:id="rId3"/>
            </p:custDataLst>
          </p:nvPr>
        </p:nvCxnSpPr>
        <p:spPr>
          <a:xfrm>
            <a:off x="7351802" y="4106757"/>
            <a:ext cx="0" cy="10367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OTLSHAPE_T_4bde51a17f5d4f9bb23740a882d577df_LeftVerticalConnector1"/>
          <p:cNvCxnSpPr/>
          <p:nvPr>
            <p:custDataLst>
              <p:tags r:id="rId4"/>
            </p:custDataLst>
          </p:nvPr>
        </p:nvCxnSpPr>
        <p:spPr>
          <a:xfrm>
            <a:off x="5753509" y="4106757"/>
            <a:ext cx="0" cy="10367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OTLSHAPE_T_12b168a1a3f94dc8881067d3eb83535e_RightVerticalConnector2"/>
          <p:cNvCxnSpPr/>
          <p:nvPr>
            <p:custDataLst>
              <p:tags r:id="rId5"/>
            </p:custDataLst>
          </p:nvPr>
        </p:nvCxnSpPr>
        <p:spPr>
          <a:xfrm>
            <a:off x="5525182" y="3840057"/>
            <a:ext cx="0" cy="13034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OTLSHAPE_T_12b168a1a3f94dc8881067d3eb83535e_RightVerticalConnector1"/>
          <p:cNvCxnSpPr/>
          <p:nvPr>
            <p:custDataLst>
              <p:tags r:id="rId6"/>
            </p:custDataLst>
          </p:nvPr>
        </p:nvCxnSpPr>
        <p:spPr>
          <a:xfrm>
            <a:off x="5525182" y="3573357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OTLSHAPE_T_0b75deec95a44b0fbed4c17bb2641537_RightVerticalConnector2"/>
          <p:cNvCxnSpPr/>
          <p:nvPr>
            <p:custDataLst>
              <p:tags r:id="rId7"/>
            </p:custDataLst>
          </p:nvPr>
        </p:nvCxnSpPr>
        <p:spPr>
          <a:xfrm>
            <a:off x="3356069" y="3573357"/>
            <a:ext cx="0" cy="15701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OTLSHAPE_T_0b75deec95a44b0fbed4c17bb2641537_RightVerticalConnector1"/>
          <p:cNvCxnSpPr/>
          <p:nvPr>
            <p:custDataLst>
              <p:tags r:id="rId8"/>
            </p:custDataLst>
          </p:nvPr>
        </p:nvCxnSpPr>
        <p:spPr>
          <a:xfrm>
            <a:off x="3356069" y="3306657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OTLSHAPE_T_94154743302c4f77886b7a5f455a6fc5_RightVerticalConnector2"/>
          <p:cNvCxnSpPr/>
          <p:nvPr>
            <p:custDataLst>
              <p:tags r:id="rId9"/>
            </p:custDataLst>
          </p:nvPr>
        </p:nvCxnSpPr>
        <p:spPr>
          <a:xfrm>
            <a:off x="2556922" y="2971038"/>
            <a:ext cx="0" cy="217246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OTLSHAPE_T_94154743302c4f77886b7a5f455a6fc5_RightVerticalConnector1"/>
          <p:cNvCxnSpPr/>
          <p:nvPr>
            <p:custDataLst>
              <p:tags r:id="rId10"/>
            </p:custDataLst>
          </p:nvPr>
        </p:nvCxnSpPr>
        <p:spPr>
          <a:xfrm>
            <a:off x="2556922" y="2635419"/>
            <a:ext cx="0" cy="1324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OTLSHAPE_T_94154743302c4f77886b7a5f455a6fc5_LeftVerticalConnector3"/>
          <p:cNvCxnSpPr/>
          <p:nvPr>
            <p:custDataLst>
              <p:tags r:id="rId11"/>
            </p:custDataLst>
          </p:nvPr>
        </p:nvCxnSpPr>
        <p:spPr>
          <a:xfrm>
            <a:off x="1757776" y="3290316"/>
            <a:ext cx="0" cy="185318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OTLSHAPE_T_94154743302c4f77886b7a5f455a6fc5_LeftVerticalConnector2"/>
          <p:cNvCxnSpPr/>
          <p:nvPr>
            <p:custDataLst>
              <p:tags r:id="rId12"/>
            </p:custDataLst>
          </p:nvPr>
        </p:nvCxnSpPr>
        <p:spPr>
          <a:xfrm>
            <a:off x="1757776" y="2971038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OTLSHAPE_T_94154743302c4f77886b7a5f455a6fc5_LeftVerticalConnector1"/>
          <p:cNvCxnSpPr/>
          <p:nvPr>
            <p:custDataLst>
              <p:tags r:id="rId13"/>
            </p:custDataLst>
          </p:nvPr>
        </p:nvCxnSpPr>
        <p:spPr>
          <a:xfrm>
            <a:off x="1757776" y="2635419"/>
            <a:ext cx="0" cy="1324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OTLSHAPE_M_0d88f00129004b7e998accb9be00b35e_Connector1"/>
          <p:cNvCxnSpPr/>
          <p:nvPr>
            <p:custDataLst>
              <p:tags r:id="rId14"/>
            </p:custDataLst>
          </p:nvPr>
        </p:nvCxnSpPr>
        <p:spPr>
          <a:xfrm>
            <a:off x="9869756" y="4694978"/>
            <a:ext cx="0" cy="448522"/>
          </a:xfrm>
          <a:prstGeom prst="line">
            <a:avLst/>
          </a:prstGeom>
          <a:ln w="9525" cap="flat" cmpd="sng" algn="ctr">
            <a:solidFill>
              <a:srgbClr val="B20E12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OTLSHAPE_M_9e6e9356bc8d47778c8efda0be0d87f9_Connector1"/>
          <p:cNvCxnSpPr/>
          <p:nvPr>
            <p:custDataLst>
              <p:tags r:id="rId15"/>
            </p:custDataLst>
          </p:nvPr>
        </p:nvCxnSpPr>
        <p:spPr>
          <a:xfrm>
            <a:off x="5874023" y="4694978"/>
            <a:ext cx="0" cy="448522"/>
          </a:xfrm>
          <a:prstGeom prst="line">
            <a:avLst/>
          </a:prstGeom>
          <a:ln w="9525" cap="flat" cmpd="sng" algn="ctr">
            <a:solidFill>
              <a:schemeClr val="accent2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OTLSHAPE_TB_00000000000000000000000000000000_ElapsedTimeExtension"/>
          <p:cNvSpPr/>
          <p:nvPr>
            <p:custDataLst>
              <p:tags r:id="rId16"/>
            </p:custDataLst>
          </p:nvPr>
        </p:nvSpPr>
        <p:spPr>
          <a:xfrm>
            <a:off x="844465" y="2432219"/>
            <a:ext cx="4876800" cy="2711281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itle 1"/>
          <p:cNvSpPr txBox="1">
            <a:spLocks/>
          </p:cNvSpPr>
          <p:nvPr/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1"/>
                </a:solidFill>
                <a:latin typeface="Tw Cen MT Condensed" panose="020B0606020104020203" pitchFamily="34" charset="0"/>
                <a:ea typeface="+mj-ea"/>
                <a:cs typeface="+mj-cs"/>
              </a:defRPr>
            </a:lvl1pPr>
          </a:lstStyle>
          <a:p>
            <a:r>
              <a:rPr lang="de-DE" dirty="0" smtClean="0"/>
              <a:t>schedule</a:t>
            </a:r>
            <a:endParaRPr lang="de-DE" dirty="0"/>
          </a:p>
        </p:txBody>
      </p:sp>
      <p:sp>
        <p:nvSpPr>
          <p:cNvPr id="203" name="OTLSHAPE_TB_00000000000000000000000000000000_LeftEndCaps" hidden="1"/>
          <p:cNvSpPr txBox="1"/>
          <p:nvPr>
            <p:custDataLst>
              <p:tags r:id="rId17"/>
            </p:custDataLst>
          </p:nvPr>
        </p:nvSpPr>
        <p:spPr>
          <a:xfrm>
            <a:off x="254000" y="5194469"/>
            <a:ext cx="4699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US" b="1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04" name="OTLSHAPE_TB_00000000000000000000000000000000_RightEndCaps" hidden="1"/>
          <p:cNvSpPr txBox="1"/>
          <p:nvPr>
            <p:custDataLst>
              <p:tags r:id="rId18"/>
            </p:custDataLst>
          </p:nvPr>
        </p:nvSpPr>
        <p:spPr>
          <a:xfrm>
            <a:off x="11474534" y="5194469"/>
            <a:ext cx="4699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US" b="1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05" name="OTLSHAPE_TB_00000000000000000000000000000000_ScaleContainer"/>
          <p:cNvSpPr/>
          <p:nvPr>
            <p:custDataLst>
              <p:tags r:id="rId19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100000">
                <a:srgbClr val="B2B2B2"/>
              </a:gs>
              <a:gs pos="50000">
                <a:srgbClr val="F2F2F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TLSHAPE_TB_00000000000000000000000000000000_ElapsedTime"/>
          <p:cNvSpPr/>
          <p:nvPr>
            <p:custDataLst>
              <p:tags r:id="rId20"/>
            </p:custDataLst>
          </p:nvPr>
        </p:nvSpPr>
        <p:spPr>
          <a:xfrm>
            <a:off x="844465" y="5143500"/>
            <a:ext cx="48768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TLSHAPE_TB_00000000000000000000000000000000_TodayMarkerShape"/>
          <p:cNvSpPr/>
          <p:nvPr>
            <p:custDataLst>
              <p:tags r:id="rId21"/>
            </p:custDataLst>
          </p:nvPr>
        </p:nvSpPr>
        <p:spPr>
          <a:xfrm>
            <a:off x="5660236" y="5524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TLSHAPE_TB_00000000000000000000000000000000_TimescaleInterval1"/>
          <p:cNvSpPr txBox="1"/>
          <p:nvPr>
            <p:custDataLst>
              <p:tags r:id="rId22"/>
            </p:custDataLst>
          </p:nvPr>
        </p:nvSpPr>
        <p:spPr>
          <a:xfrm>
            <a:off x="907965" y="5240972"/>
            <a:ext cx="254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18" dirty="0" smtClean="0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211" name="OTLSHAPE_TB_00000000000000000000000000000000_TimescaleInterval2"/>
          <p:cNvSpPr txBox="1"/>
          <p:nvPr>
            <p:custDataLst>
              <p:tags r:id="rId23"/>
            </p:custDataLst>
          </p:nvPr>
        </p:nvSpPr>
        <p:spPr>
          <a:xfrm>
            <a:off x="4447044" y="5240972"/>
            <a:ext cx="2286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dk1"/>
                </a:solidFill>
                <a:latin typeface="Calibri" panose="020F0502020204030204" pitchFamily="34" charset="0"/>
              </a:rPr>
              <a:t>Apr</a:t>
            </a:r>
            <a:endParaRPr lang="en-US" sz="1200" spc="-1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12" name="OTLSHAPE_TB_00000000000000000000000000000000_TimescaleInterval3"/>
          <p:cNvSpPr txBox="1"/>
          <p:nvPr>
            <p:custDataLst>
              <p:tags r:id="rId24"/>
            </p:custDataLst>
          </p:nvPr>
        </p:nvSpPr>
        <p:spPr>
          <a:xfrm>
            <a:off x="7871957" y="5240972"/>
            <a:ext cx="385352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0" dirty="0" smtClean="0">
                <a:solidFill>
                  <a:schemeClr val="dk1"/>
                </a:solidFill>
                <a:latin typeface="Calibri" panose="020F0502020204030204" pitchFamily="34" charset="0"/>
              </a:rPr>
              <a:t>May</a:t>
            </a:r>
            <a:endParaRPr lang="en-US" sz="1200" spc="-2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cxnSp>
        <p:nvCxnSpPr>
          <p:cNvPr id="220" name="OTLSHAPE_T_e77c7784a9cc4f0fb12e638c2e46ed30_LeftVerticalConnector1" hidden="1"/>
          <p:cNvCxnSpPr/>
          <p:nvPr>
            <p:custDataLst>
              <p:tags r:id="rId25"/>
            </p:custDataLst>
          </p:nvPr>
        </p:nvCxnSpPr>
        <p:spPr>
          <a:xfrm>
            <a:off x="1757776" y="2971038"/>
            <a:ext cx="0" cy="14875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OTLSHAPE_T_e77c7784a9cc4f0fb12e638c2e46ed30_LeftVerticalConnector2" hidden="1"/>
          <p:cNvCxnSpPr/>
          <p:nvPr>
            <p:custDataLst>
              <p:tags r:id="rId26"/>
            </p:custDataLst>
          </p:nvPr>
        </p:nvCxnSpPr>
        <p:spPr>
          <a:xfrm>
            <a:off x="1757776" y="3290316"/>
            <a:ext cx="0" cy="1853184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OTLSHAPE_T_e77c7784a9cc4f0fb12e638c2e46ed30_RightVerticalConnector1" hidden="1"/>
          <p:cNvCxnSpPr/>
          <p:nvPr>
            <p:custDataLst>
              <p:tags r:id="rId27"/>
            </p:custDataLst>
          </p:nvPr>
        </p:nvCxnSpPr>
        <p:spPr>
          <a:xfrm>
            <a:off x="2556922" y="2971038"/>
            <a:ext cx="0" cy="2172462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OTLSHAPE_T_0b75deec95a44b0fbed4c17bb2641537_LeftVerticalConnector1" hidden="1"/>
          <p:cNvCxnSpPr/>
          <p:nvPr>
            <p:custDataLst>
              <p:tags r:id="rId28"/>
            </p:custDataLst>
          </p:nvPr>
        </p:nvCxnSpPr>
        <p:spPr>
          <a:xfrm>
            <a:off x="2556922" y="3306657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OTLSHAPE_T_0b75deec95a44b0fbed4c17bb2641537_LeftVerticalConnector2" hidden="1"/>
          <p:cNvCxnSpPr/>
          <p:nvPr>
            <p:custDataLst>
              <p:tags r:id="rId29"/>
            </p:custDataLst>
          </p:nvPr>
        </p:nvCxnSpPr>
        <p:spPr>
          <a:xfrm>
            <a:off x="2556922" y="3573357"/>
            <a:ext cx="0" cy="157014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OTLSHAPE_T_12b168a1a3f94dc8881067d3eb83535e_LeftVerticalConnector1" hidden="1"/>
          <p:cNvCxnSpPr/>
          <p:nvPr>
            <p:custDataLst>
              <p:tags r:id="rId30"/>
            </p:custDataLst>
          </p:nvPr>
        </p:nvCxnSpPr>
        <p:spPr>
          <a:xfrm>
            <a:off x="2556922" y="3573357"/>
            <a:ext cx="0" cy="157014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OTLSHAPE_T_f1fca90e528d4ed6b03a6afd8abf4748_LeftVerticalConnector1" hidden="1"/>
          <p:cNvCxnSpPr/>
          <p:nvPr>
            <p:custDataLst>
              <p:tags r:id="rId31"/>
            </p:custDataLst>
          </p:nvPr>
        </p:nvCxnSpPr>
        <p:spPr>
          <a:xfrm>
            <a:off x="3356069" y="3840057"/>
            <a:ext cx="0" cy="130344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OTLSHAPE_T_f1fca90e528d4ed6b03a6afd8abf4748_RightVerticalConnector1" hidden="1"/>
          <p:cNvCxnSpPr/>
          <p:nvPr>
            <p:custDataLst>
              <p:tags r:id="rId32"/>
            </p:custDataLst>
          </p:nvPr>
        </p:nvCxnSpPr>
        <p:spPr>
          <a:xfrm>
            <a:off x="5525182" y="3840057"/>
            <a:ext cx="0" cy="130344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OTLSHAPE_T_9c16c0db4d0942ed8ac6543cb2bffeb6_LeftVerticalConnector1" hidden="1"/>
          <p:cNvCxnSpPr/>
          <p:nvPr>
            <p:custDataLst>
              <p:tags r:id="rId33"/>
            </p:custDataLst>
          </p:nvPr>
        </p:nvCxnSpPr>
        <p:spPr>
          <a:xfrm>
            <a:off x="7351802" y="4373457"/>
            <a:ext cx="0" cy="77004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OTLSHAPE_M_9e6e9356bc8d47778c8efda0be0d87f9_Title"/>
          <p:cNvSpPr txBox="1"/>
          <p:nvPr>
            <p:custDataLst>
              <p:tags r:id="rId34"/>
            </p:custDataLst>
          </p:nvPr>
        </p:nvSpPr>
        <p:spPr>
          <a:xfrm>
            <a:off x="6096273" y="4576657"/>
            <a:ext cx="927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Project Updates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37" name="OTLSHAPE_M_9e6e9356bc8d47778c8efda0be0d87f9_Date"/>
          <p:cNvSpPr txBox="1"/>
          <p:nvPr>
            <p:custDataLst>
              <p:tags r:id="rId35"/>
            </p:custDataLst>
          </p:nvPr>
        </p:nvSpPr>
        <p:spPr>
          <a:xfrm>
            <a:off x="6096273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13/4/2015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38" name="OTLSHAPE_M_9e6e9356bc8d47778c8efda0be0d87f9_Shape"/>
          <p:cNvSpPr/>
          <p:nvPr>
            <p:custDataLst>
              <p:tags r:id="rId36"/>
            </p:custDataLst>
          </p:nvPr>
        </p:nvSpPr>
        <p:spPr>
          <a:xfrm rot="16200000">
            <a:off x="5899423" y="4694978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TLSHAPE_M_0d88f00129004b7e998accb9be00b35e_Title"/>
          <p:cNvSpPr txBox="1"/>
          <p:nvPr>
            <p:custDataLst>
              <p:tags r:id="rId37"/>
            </p:custDataLst>
          </p:nvPr>
        </p:nvSpPr>
        <p:spPr>
          <a:xfrm>
            <a:off x="10092006" y="4576657"/>
            <a:ext cx="800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Project Demo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40" name="OTLSHAPE_M_0d88f00129004b7e998accb9be00b35e_Date"/>
          <p:cNvSpPr txBox="1"/>
          <p:nvPr>
            <p:custDataLst>
              <p:tags r:id="rId38"/>
            </p:custDataLst>
          </p:nvPr>
        </p:nvSpPr>
        <p:spPr>
          <a:xfrm>
            <a:off x="10092006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18/5/2015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41" name="OTLSHAPE_M_0d88f00129004b7e998accb9be00b35e_Shape"/>
          <p:cNvSpPr/>
          <p:nvPr>
            <p:custDataLst>
              <p:tags r:id="rId39"/>
            </p:custDataLst>
          </p:nvPr>
        </p:nvSpPr>
        <p:spPr>
          <a:xfrm rot="16200000">
            <a:off x="9895156" y="4694978"/>
            <a:ext cx="165100" cy="165100"/>
          </a:xfrm>
          <a:prstGeom prst="flowChartMerge">
            <a:avLst/>
          </a:prstGeom>
          <a:solidFill>
            <a:srgbClr val="B20E12"/>
          </a:solidFill>
          <a:ln w="127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TLSHAPE_T_94154743302c4f77886b7a5f455a6fc5_Shape"/>
          <p:cNvSpPr/>
          <p:nvPr>
            <p:custDataLst>
              <p:tags r:id="rId40"/>
            </p:custDataLst>
          </p:nvPr>
        </p:nvSpPr>
        <p:spPr>
          <a:xfrm>
            <a:off x="1757776" y="2432219"/>
            <a:ext cx="800100" cy="2032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TLSHAPE_T_94154743302c4f77886b7a5f455a6fc5_ShapePercentage" hidden="1"/>
          <p:cNvSpPr/>
          <p:nvPr>
            <p:custDataLst>
              <p:tags r:id="rId41"/>
            </p:custDataLst>
          </p:nvPr>
        </p:nvSpPr>
        <p:spPr>
          <a:xfrm>
            <a:off x="1757776" y="2432219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TLSHAPE_T_94154743302c4f77886b7a5f455a6fc5_Duration" hidden="1"/>
          <p:cNvSpPr txBox="1"/>
          <p:nvPr>
            <p:custDataLst>
              <p:tags r:id="rId42"/>
            </p:custDataLst>
          </p:nvPr>
        </p:nvSpPr>
        <p:spPr>
          <a:xfrm>
            <a:off x="0" y="2432219"/>
            <a:ext cx="3175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5 tage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45" name="OTLSHAPE_T_94154743302c4f77886b7a5f455a6fc5_TextPercentage" hidden="1"/>
          <p:cNvSpPr txBox="1"/>
          <p:nvPr>
            <p:custDataLst>
              <p:tags r:id="rId43"/>
            </p:custDataLst>
          </p:nvPr>
        </p:nvSpPr>
        <p:spPr>
          <a:xfrm>
            <a:off x="0" y="258724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46" name="OTLSHAPE_T_94154743302c4f77886b7a5f455a6fc5_StartDate" hidden="1"/>
          <p:cNvSpPr txBox="1"/>
          <p:nvPr>
            <p:custDataLst>
              <p:tags r:id="rId44"/>
            </p:custDataLst>
          </p:nvPr>
        </p:nvSpPr>
        <p:spPr>
          <a:xfrm>
            <a:off x="0" y="258724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47" name="OTLSHAPE_T_94154743302c4f77886b7a5f455a6fc5_EndDate" hidden="1"/>
          <p:cNvSpPr txBox="1"/>
          <p:nvPr>
            <p:custDataLst>
              <p:tags r:id="rId45"/>
            </p:custDataLst>
          </p:nvPr>
        </p:nvSpPr>
        <p:spPr>
          <a:xfrm>
            <a:off x="0" y="258724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48" name="OTLSHAPE_T_94154743302c4f77886b7a5f455a6fc5_Title"/>
          <p:cNvSpPr txBox="1"/>
          <p:nvPr>
            <p:custDataLst>
              <p:tags r:id="rId46"/>
            </p:custDataLst>
          </p:nvPr>
        </p:nvSpPr>
        <p:spPr>
          <a:xfrm>
            <a:off x="119941" y="2448560"/>
            <a:ext cx="1587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simulation of camera signal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49" name="OTLSHAPE_T_94154743302c4f77886b7a5f455a6fc5_JoinedDate"/>
          <p:cNvSpPr txBox="1"/>
          <p:nvPr>
            <p:custDataLst>
              <p:tags r:id="rId47"/>
            </p:custDataLst>
          </p:nvPr>
        </p:nvSpPr>
        <p:spPr>
          <a:xfrm>
            <a:off x="2607722" y="2456307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9/3/2015 - 15/3/2015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50" name="OTLSHAPE_T_e77c7784a9cc4f0fb12e638c2e46ed30_Shape"/>
          <p:cNvSpPr/>
          <p:nvPr>
            <p:custDataLst>
              <p:tags r:id="rId48"/>
            </p:custDataLst>
          </p:nvPr>
        </p:nvSpPr>
        <p:spPr>
          <a:xfrm>
            <a:off x="1757776" y="2767838"/>
            <a:ext cx="8001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TLSHAPE_T_e77c7784a9cc4f0fb12e638c2e46ed30_ShapePercentage" hidden="1"/>
          <p:cNvSpPr/>
          <p:nvPr>
            <p:custDataLst>
              <p:tags r:id="rId49"/>
            </p:custDataLst>
          </p:nvPr>
        </p:nvSpPr>
        <p:spPr>
          <a:xfrm>
            <a:off x="1757776" y="2767838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TLSHAPE_T_e77c7784a9cc4f0fb12e638c2e46ed30_Duration" hidden="1"/>
          <p:cNvSpPr txBox="1"/>
          <p:nvPr>
            <p:custDataLst>
              <p:tags r:id="rId50"/>
            </p:custDataLst>
          </p:nvPr>
        </p:nvSpPr>
        <p:spPr>
          <a:xfrm>
            <a:off x="0" y="2698919"/>
            <a:ext cx="3175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5 tage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53" name="OTLSHAPE_T_e77c7784a9cc4f0fb12e638c2e46ed30_TextPercentage" hidden="1"/>
          <p:cNvSpPr txBox="1"/>
          <p:nvPr>
            <p:custDataLst>
              <p:tags r:id="rId51"/>
            </p:custDataLst>
          </p:nvPr>
        </p:nvSpPr>
        <p:spPr>
          <a:xfrm>
            <a:off x="0" y="285394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54" name="OTLSHAPE_T_e77c7784a9cc4f0fb12e638c2e46ed30_StartDate" hidden="1"/>
          <p:cNvSpPr txBox="1"/>
          <p:nvPr>
            <p:custDataLst>
              <p:tags r:id="rId52"/>
            </p:custDataLst>
          </p:nvPr>
        </p:nvSpPr>
        <p:spPr>
          <a:xfrm>
            <a:off x="0" y="285394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55" name="OTLSHAPE_T_e77c7784a9cc4f0fb12e638c2e46ed30_EndDate" hidden="1"/>
          <p:cNvSpPr txBox="1"/>
          <p:nvPr>
            <p:custDataLst>
              <p:tags r:id="rId53"/>
            </p:custDataLst>
          </p:nvPr>
        </p:nvSpPr>
        <p:spPr>
          <a:xfrm>
            <a:off x="0" y="285394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56" name="OTLSHAPE_T_e77c7784a9cc4f0fb12e638c2e46ed30_Title"/>
          <p:cNvSpPr txBox="1"/>
          <p:nvPr>
            <p:custDataLst>
              <p:tags r:id="rId54"/>
            </p:custDataLst>
          </p:nvPr>
        </p:nvSpPr>
        <p:spPr>
          <a:xfrm>
            <a:off x="342022" y="2698919"/>
            <a:ext cx="13716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mtClean="0">
                <a:solidFill>
                  <a:schemeClr val="dk1"/>
                </a:solidFill>
                <a:latin typeface="Calibri" panose="020F0502020204030204" pitchFamily="34" charset="0"/>
              </a:rPr>
              <a:t>captures test data with known rotation</a:t>
            </a:r>
            <a:endParaRPr lang="en-US" sz="1100" b="1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57" name="OTLSHAPE_T_e77c7784a9cc4f0fb12e638c2e46ed30_JoinedDate"/>
          <p:cNvSpPr txBox="1"/>
          <p:nvPr>
            <p:custDataLst>
              <p:tags r:id="rId55"/>
            </p:custDataLst>
          </p:nvPr>
        </p:nvSpPr>
        <p:spPr>
          <a:xfrm>
            <a:off x="2607722" y="2791926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9/3/2015 - 15/3/2015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58" name="OTLSHAPE_T_0b75deec95a44b0fbed4c17bb2641537_Shape"/>
          <p:cNvSpPr/>
          <p:nvPr>
            <p:custDataLst>
              <p:tags r:id="rId56"/>
            </p:custDataLst>
          </p:nvPr>
        </p:nvSpPr>
        <p:spPr>
          <a:xfrm>
            <a:off x="2556922" y="3103457"/>
            <a:ext cx="8001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TLSHAPE_T_0b75deec95a44b0fbed4c17bb2641537_ShapePercentage" hidden="1"/>
          <p:cNvSpPr/>
          <p:nvPr>
            <p:custDataLst>
              <p:tags r:id="rId57"/>
            </p:custDataLst>
          </p:nvPr>
        </p:nvSpPr>
        <p:spPr>
          <a:xfrm>
            <a:off x="2556922" y="3103457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TLSHAPE_T_0b75deec95a44b0fbed4c17bb2641537_Duration" hidden="1"/>
          <p:cNvSpPr txBox="1"/>
          <p:nvPr>
            <p:custDataLst>
              <p:tags r:id="rId58"/>
            </p:custDataLst>
          </p:nvPr>
        </p:nvSpPr>
        <p:spPr>
          <a:xfrm>
            <a:off x="0" y="3103457"/>
            <a:ext cx="3175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5 tage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61" name="OTLSHAPE_T_0b75deec95a44b0fbed4c17bb2641537_TextPercentage" hidden="1"/>
          <p:cNvSpPr txBox="1"/>
          <p:nvPr>
            <p:custDataLst>
              <p:tags r:id="rId59"/>
            </p:custDataLst>
          </p:nvPr>
        </p:nvSpPr>
        <p:spPr>
          <a:xfrm>
            <a:off x="0" y="32584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62" name="OTLSHAPE_T_0b75deec95a44b0fbed4c17bb2641537_StartDate" hidden="1"/>
          <p:cNvSpPr txBox="1"/>
          <p:nvPr>
            <p:custDataLst>
              <p:tags r:id="rId60"/>
            </p:custDataLst>
          </p:nvPr>
        </p:nvSpPr>
        <p:spPr>
          <a:xfrm>
            <a:off x="0" y="32584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63" name="OTLSHAPE_T_0b75deec95a44b0fbed4c17bb2641537_EndDate" hidden="1"/>
          <p:cNvSpPr txBox="1"/>
          <p:nvPr>
            <p:custDataLst>
              <p:tags r:id="rId61"/>
            </p:custDataLst>
          </p:nvPr>
        </p:nvSpPr>
        <p:spPr>
          <a:xfrm>
            <a:off x="0" y="32584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64" name="OTLSHAPE_T_0b75deec95a44b0fbed4c17bb2641537_Title"/>
          <p:cNvSpPr txBox="1"/>
          <p:nvPr>
            <p:custDataLst>
              <p:tags r:id="rId62"/>
            </p:custDataLst>
          </p:nvPr>
        </p:nvSpPr>
        <p:spPr>
          <a:xfrm>
            <a:off x="164878" y="3119797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image reconstruction from gradient map</a:t>
            </a:r>
            <a:endParaRPr lang="en-US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65" name="OTLSHAPE_T_0b75deec95a44b0fbed4c17bb2641537_JoinedDate"/>
          <p:cNvSpPr txBox="1"/>
          <p:nvPr>
            <p:custDataLst>
              <p:tags r:id="rId63"/>
            </p:custDataLst>
          </p:nvPr>
        </p:nvSpPr>
        <p:spPr>
          <a:xfrm>
            <a:off x="3406869" y="312754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16/3/2015 - 22/3/2015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66" name="OTLSHAPE_T_12b168a1a3f94dc8881067d3eb83535e_Shape"/>
          <p:cNvSpPr/>
          <p:nvPr>
            <p:custDataLst>
              <p:tags r:id="rId64"/>
            </p:custDataLst>
          </p:nvPr>
        </p:nvSpPr>
        <p:spPr>
          <a:xfrm>
            <a:off x="2556922" y="3370157"/>
            <a:ext cx="2971800" cy="203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TLSHAPE_T_12b168a1a3f94dc8881067d3eb83535e_ShapePercentage" hidden="1"/>
          <p:cNvSpPr/>
          <p:nvPr>
            <p:custDataLst>
              <p:tags r:id="rId65"/>
            </p:custDataLst>
          </p:nvPr>
        </p:nvSpPr>
        <p:spPr>
          <a:xfrm>
            <a:off x="2556922" y="3370157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TLSHAPE_T_12b168a1a3f94dc8881067d3eb83535e_Duration" hidden="1"/>
          <p:cNvSpPr txBox="1"/>
          <p:nvPr>
            <p:custDataLst>
              <p:tags r:id="rId66"/>
            </p:custDataLst>
          </p:nvPr>
        </p:nvSpPr>
        <p:spPr>
          <a:xfrm>
            <a:off x="0" y="3370157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20 tage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69" name="OTLSHAPE_T_12b168a1a3f94dc8881067d3eb83535e_TextPercentage" hidden="1"/>
          <p:cNvSpPr txBox="1"/>
          <p:nvPr>
            <p:custDataLst>
              <p:tags r:id="rId67"/>
            </p:custDataLst>
          </p:nvPr>
        </p:nvSpPr>
        <p:spPr>
          <a:xfrm>
            <a:off x="0" y="35251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70" name="OTLSHAPE_T_12b168a1a3f94dc8881067d3eb83535e_StartDate" hidden="1"/>
          <p:cNvSpPr txBox="1"/>
          <p:nvPr>
            <p:custDataLst>
              <p:tags r:id="rId68"/>
            </p:custDataLst>
          </p:nvPr>
        </p:nvSpPr>
        <p:spPr>
          <a:xfrm>
            <a:off x="0" y="35251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71" name="OTLSHAPE_T_12b168a1a3f94dc8881067d3eb83535e_EndDate" hidden="1"/>
          <p:cNvSpPr txBox="1"/>
          <p:nvPr>
            <p:custDataLst>
              <p:tags r:id="rId69"/>
            </p:custDataLst>
          </p:nvPr>
        </p:nvSpPr>
        <p:spPr>
          <a:xfrm>
            <a:off x="0" y="35251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72" name="OTLSHAPE_T_12b168a1a3f94dc8881067d3eb83535e_JoinedDate"/>
          <p:cNvSpPr txBox="1"/>
          <p:nvPr>
            <p:custDataLst>
              <p:tags r:id="rId70"/>
            </p:custDataLst>
          </p:nvPr>
        </p:nvSpPr>
        <p:spPr>
          <a:xfrm>
            <a:off x="5575982" y="339424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16/3/2015 - 10/4/2015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73" name="OTLSHAPE_T_12b168a1a3f94dc8881067d3eb83535e_Title"/>
          <p:cNvSpPr txBox="1"/>
          <p:nvPr>
            <p:custDataLst>
              <p:tags r:id="rId71"/>
            </p:custDataLst>
          </p:nvPr>
        </p:nvSpPr>
        <p:spPr>
          <a:xfrm>
            <a:off x="3404443" y="3386497"/>
            <a:ext cx="1282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gradient map building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74" name="OTLSHAPE_T_f1fca90e528d4ed6b03a6afd8abf4748_Shape"/>
          <p:cNvSpPr/>
          <p:nvPr>
            <p:custDataLst>
              <p:tags r:id="rId72"/>
            </p:custDataLst>
          </p:nvPr>
        </p:nvSpPr>
        <p:spPr>
          <a:xfrm>
            <a:off x="3356069" y="3636857"/>
            <a:ext cx="21717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TLSHAPE_T_f1fca90e528d4ed6b03a6afd8abf4748_ShapePercentage" hidden="1"/>
          <p:cNvSpPr/>
          <p:nvPr>
            <p:custDataLst>
              <p:tags r:id="rId73"/>
            </p:custDataLst>
          </p:nvPr>
        </p:nvSpPr>
        <p:spPr>
          <a:xfrm>
            <a:off x="3356069" y="3636857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TLSHAPE_T_f1fca90e528d4ed6b03a6afd8abf4748_Duration" hidden="1"/>
          <p:cNvSpPr txBox="1"/>
          <p:nvPr>
            <p:custDataLst>
              <p:tags r:id="rId74"/>
            </p:custDataLst>
          </p:nvPr>
        </p:nvSpPr>
        <p:spPr>
          <a:xfrm>
            <a:off x="0" y="3636857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15 tage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77" name="OTLSHAPE_T_f1fca90e528d4ed6b03a6afd8abf4748_TextPercentage" hidden="1"/>
          <p:cNvSpPr txBox="1"/>
          <p:nvPr>
            <p:custDataLst>
              <p:tags r:id="rId75"/>
            </p:custDataLst>
          </p:nvPr>
        </p:nvSpPr>
        <p:spPr>
          <a:xfrm>
            <a:off x="0" y="37918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78" name="OTLSHAPE_T_f1fca90e528d4ed6b03a6afd8abf4748_StartDate" hidden="1"/>
          <p:cNvSpPr txBox="1"/>
          <p:nvPr>
            <p:custDataLst>
              <p:tags r:id="rId76"/>
            </p:custDataLst>
          </p:nvPr>
        </p:nvSpPr>
        <p:spPr>
          <a:xfrm>
            <a:off x="0" y="37918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79" name="OTLSHAPE_T_f1fca90e528d4ed6b03a6afd8abf4748_EndDate" hidden="1"/>
          <p:cNvSpPr txBox="1"/>
          <p:nvPr>
            <p:custDataLst>
              <p:tags r:id="rId77"/>
            </p:custDataLst>
          </p:nvPr>
        </p:nvSpPr>
        <p:spPr>
          <a:xfrm>
            <a:off x="0" y="37918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80" name="OTLSHAPE_T_f1fca90e528d4ed6b03a6afd8abf4748_JoinedDate"/>
          <p:cNvSpPr txBox="1"/>
          <p:nvPr>
            <p:custDataLst>
              <p:tags r:id="rId78"/>
            </p:custDataLst>
          </p:nvPr>
        </p:nvSpPr>
        <p:spPr>
          <a:xfrm>
            <a:off x="5575982" y="366094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23/3/2015 - 10/4/2015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81" name="OTLSHAPE_T_f1fca90e528d4ed6b03a6afd8abf4748_Title"/>
          <p:cNvSpPr txBox="1"/>
          <p:nvPr>
            <p:custDataLst>
              <p:tags r:id="rId79"/>
            </p:custDataLst>
          </p:nvPr>
        </p:nvSpPr>
        <p:spPr>
          <a:xfrm>
            <a:off x="3957496" y="3653197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rotation tracking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82" name="OTLSHAPE_T_4bde51a17f5d4f9bb23740a882d577df_Shape"/>
          <p:cNvSpPr/>
          <p:nvPr>
            <p:custDataLst>
              <p:tags r:id="rId80"/>
            </p:custDataLst>
          </p:nvPr>
        </p:nvSpPr>
        <p:spPr>
          <a:xfrm>
            <a:off x="5753509" y="3903557"/>
            <a:ext cx="1600200" cy="2032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TLSHAPE_T_4bde51a17f5d4f9bb23740a882d577df_ShapePercentage" hidden="1"/>
          <p:cNvSpPr/>
          <p:nvPr>
            <p:custDataLst>
              <p:tags r:id="rId81"/>
            </p:custDataLst>
          </p:nvPr>
        </p:nvSpPr>
        <p:spPr>
          <a:xfrm>
            <a:off x="5753509" y="3903557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TLSHAPE_T_4bde51a17f5d4f9bb23740a882d577df_Duration" hidden="1"/>
          <p:cNvSpPr txBox="1"/>
          <p:nvPr>
            <p:custDataLst>
              <p:tags r:id="rId82"/>
            </p:custDataLst>
          </p:nvPr>
        </p:nvSpPr>
        <p:spPr>
          <a:xfrm>
            <a:off x="0" y="3903557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10 tage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85" name="OTLSHAPE_T_4bde51a17f5d4f9bb23740a882d577df_TextPercentage" hidden="1"/>
          <p:cNvSpPr txBox="1"/>
          <p:nvPr>
            <p:custDataLst>
              <p:tags r:id="rId83"/>
            </p:custDataLst>
          </p:nvPr>
        </p:nvSpPr>
        <p:spPr>
          <a:xfrm>
            <a:off x="0" y="40585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86" name="OTLSHAPE_T_4bde51a17f5d4f9bb23740a882d577df_StartDate" hidden="1"/>
          <p:cNvSpPr txBox="1"/>
          <p:nvPr>
            <p:custDataLst>
              <p:tags r:id="rId84"/>
            </p:custDataLst>
          </p:nvPr>
        </p:nvSpPr>
        <p:spPr>
          <a:xfrm>
            <a:off x="0" y="40585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87" name="OTLSHAPE_T_4bde51a17f5d4f9bb23740a882d577df_EndDate" hidden="1"/>
          <p:cNvSpPr txBox="1"/>
          <p:nvPr>
            <p:custDataLst>
              <p:tags r:id="rId85"/>
            </p:custDataLst>
          </p:nvPr>
        </p:nvSpPr>
        <p:spPr>
          <a:xfrm>
            <a:off x="0" y="40585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88" name="OTLSHAPE_T_4bde51a17f5d4f9bb23740a882d577df_JoinedDate"/>
          <p:cNvSpPr txBox="1"/>
          <p:nvPr>
            <p:custDataLst>
              <p:tags r:id="rId86"/>
            </p:custDataLst>
          </p:nvPr>
        </p:nvSpPr>
        <p:spPr>
          <a:xfrm>
            <a:off x="7402602" y="392764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13/4/2015 - 26/4/2015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89" name="OTLSHAPE_T_4bde51a17f5d4f9bb23740a882d577df_Title"/>
          <p:cNvSpPr txBox="1"/>
          <p:nvPr>
            <p:custDataLst>
              <p:tags r:id="rId87"/>
            </p:custDataLst>
          </p:nvPr>
        </p:nvSpPr>
        <p:spPr>
          <a:xfrm>
            <a:off x="5886202" y="3919897"/>
            <a:ext cx="1333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component integration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90" name="OTLSHAPE_T_9c16c0db4d0942ed8ac6543cb2bffeb6_Shape"/>
          <p:cNvSpPr/>
          <p:nvPr>
            <p:custDataLst>
              <p:tags r:id="rId88"/>
            </p:custDataLst>
          </p:nvPr>
        </p:nvSpPr>
        <p:spPr>
          <a:xfrm>
            <a:off x="7351802" y="4170257"/>
            <a:ext cx="1600200" cy="2032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TLSHAPE_T_9c16c0db4d0942ed8ac6543cb2bffeb6_ShapePercentage" hidden="1"/>
          <p:cNvSpPr/>
          <p:nvPr>
            <p:custDataLst>
              <p:tags r:id="rId89"/>
            </p:custDataLst>
          </p:nvPr>
        </p:nvSpPr>
        <p:spPr>
          <a:xfrm>
            <a:off x="7351802" y="4170257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TLSHAPE_T_9c16c0db4d0942ed8ac6543cb2bffeb6_Duration" hidden="1"/>
          <p:cNvSpPr txBox="1"/>
          <p:nvPr>
            <p:custDataLst>
              <p:tags r:id="rId90"/>
            </p:custDataLst>
          </p:nvPr>
        </p:nvSpPr>
        <p:spPr>
          <a:xfrm>
            <a:off x="0" y="4170257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10 tage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93" name="OTLSHAPE_T_9c16c0db4d0942ed8ac6543cb2bffeb6_TextPercentage" hidden="1"/>
          <p:cNvSpPr txBox="1"/>
          <p:nvPr>
            <p:custDataLst>
              <p:tags r:id="rId91"/>
            </p:custDataLst>
          </p:nvPr>
        </p:nvSpPr>
        <p:spPr>
          <a:xfrm>
            <a:off x="0" y="43252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94" name="OTLSHAPE_T_9c16c0db4d0942ed8ac6543cb2bffeb6_StartDate" hidden="1"/>
          <p:cNvSpPr txBox="1"/>
          <p:nvPr>
            <p:custDataLst>
              <p:tags r:id="rId92"/>
            </p:custDataLst>
          </p:nvPr>
        </p:nvSpPr>
        <p:spPr>
          <a:xfrm>
            <a:off x="0" y="43252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95" name="OTLSHAPE_T_9c16c0db4d0942ed8ac6543cb2bffeb6_EndDate" hidden="1"/>
          <p:cNvSpPr txBox="1"/>
          <p:nvPr>
            <p:custDataLst>
              <p:tags r:id="rId93"/>
            </p:custDataLst>
          </p:nvPr>
        </p:nvSpPr>
        <p:spPr>
          <a:xfrm>
            <a:off x="0" y="43252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96" name="OTLSHAPE_T_9c16c0db4d0942ed8ac6543cb2bffeb6_JoinedDate"/>
          <p:cNvSpPr txBox="1"/>
          <p:nvPr>
            <p:custDataLst>
              <p:tags r:id="rId94"/>
            </p:custDataLst>
          </p:nvPr>
        </p:nvSpPr>
        <p:spPr>
          <a:xfrm>
            <a:off x="9000896" y="419434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27/4/2015 - 10/5/2015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97" name="OTLSHAPE_T_9c16c0db4d0942ed8ac6543cb2bffeb6_Title"/>
          <p:cNvSpPr txBox="1"/>
          <p:nvPr>
            <p:custDataLst>
              <p:tags r:id="rId95"/>
            </p:custDataLst>
          </p:nvPr>
        </p:nvSpPr>
        <p:spPr>
          <a:xfrm>
            <a:off x="7574560" y="4186597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refinement + tuning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027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OTLSHAPE_T_9c16c0db4d0942ed8ac6543cb2bffeb6_RightVerticalConnector1"/>
          <p:cNvCxnSpPr/>
          <p:nvPr>
            <p:custDataLst>
              <p:tags r:id="rId2"/>
            </p:custDataLst>
          </p:nvPr>
        </p:nvCxnSpPr>
        <p:spPr>
          <a:xfrm>
            <a:off x="9520915" y="4373457"/>
            <a:ext cx="0" cy="7700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4bde51a17f5d4f9bb23740a882d577df_RightVerticalConnector1"/>
          <p:cNvCxnSpPr/>
          <p:nvPr>
            <p:custDataLst>
              <p:tags r:id="rId3"/>
            </p:custDataLst>
          </p:nvPr>
        </p:nvCxnSpPr>
        <p:spPr>
          <a:xfrm>
            <a:off x="8150949" y="4106757"/>
            <a:ext cx="0" cy="10367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f1fca90e528d4ed6b03a6afd8abf4748_RightVerticalConnector3"/>
          <p:cNvCxnSpPr/>
          <p:nvPr>
            <p:custDataLst>
              <p:tags r:id="rId4"/>
            </p:custDataLst>
          </p:nvPr>
        </p:nvCxnSpPr>
        <p:spPr>
          <a:xfrm>
            <a:off x="6552656" y="4927600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f1fca90e528d4ed6b03a6afd8abf4748_RightVerticalConnector1"/>
          <p:cNvCxnSpPr/>
          <p:nvPr>
            <p:custDataLst>
              <p:tags r:id="rId5"/>
            </p:custDataLst>
          </p:nvPr>
        </p:nvCxnSpPr>
        <p:spPr>
          <a:xfrm>
            <a:off x="6552656" y="3840057"/>
            <a:ext cx="0" cy="7366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2b168a1a3f94dc8881067d3eb83535e_RightVerticalConnector2"/>
          <p:cNvCxnSpPr/>
          <p:nvPr>
            <p:custDataLst>
              <p:tags r:id="rId6"/>
            </p:custDataLst>
          </p:nvPr>
        </p:nvCxnSpPr>
        <p:spPr>
          <a:xfrm>
            <a:off x="5525182" y="3840057"/>
            <a:ext cx="0" cy="13034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12b168a1a3f94dc8881067d3eb83535e_RightVerticalConnector1"/>
          <p:cNvCxnSpPr/>
          <p:nvPr>
            <p:custDataLst>
              <p:tags r:id="rId7"/>
            </p:custDataLst>
          </p:nvPr>
        </p:nvCxnSpPr>
        <p:spPr>
          <a:xfrm>
            <a:off x="5525182" y="3573357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0b75deec95a44b0fbed4c17bb2641537_RightVerticalConnector2"/>
          <p:cNvCxnSpPr/>
          <p:nvPr>
            <p:custDataLst>
              <p:tags r:id="rId8"/>
            </p:custDataLst>
          </p:nvPr>
        </p:nvCxnSpPr>
        <p:spPr>
          <a:xfrm>
            <a:off x="3356069" y="3573357"/>
            <a:ext cx="0" cy="15701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0b75deec95a44b0fbed4c17bb2641537_RightVerticalConnector1"/>
          <p:cNvCxnSpPr/>
          <p:nvPr>
            <p:custDataLst>
              <p:tags r:id="rId9"/>
            </p:custDataLst>
          </p:nvPr>
        </p:nvCxnSpPr>
        <p:spPr>
          <a:xfrm>
            <a:off x="3356069" y="3306657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94154743302c4f77886b7a5f455a6fc5_RightVerticalConnector1"/>
          <p:cNvCxnSpPr/>
          <p:nvPr>
            <p:custDataLst>
              <p:tags r:id="rId10"/>
            </p:custDataLst>
          </p:nvPr>
        </p:nvCxnSpPr>
        <p:spPr>
          <a:xfrm>
            <a:off x="2556922" y="3039957"/>
            <a:ext cx="0" cy="21035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94154743302c4f77886b7a5f455a6fc5_LeftVerticalConnector2"/>
          <p:cNvCxnSpPr/>
          <p:nvPr>
            <p:custDataLst>
              <p:tags r:id="rId11"/>
            </p:custDataLst>
          </p:nvPr>
        </p:nvCxnSpPr>
        <p:spPr>
          <a:xfrm>
            <a:off x="1757776" y="3290316"/>
            <a:ext cx="0" cy="185318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_94154743302c4f77886b7a5f455a6fc5_LeftVerticalConnector1"/>
          <p:cNvCxnSpPr/>
          <p:nvPr>
            <p:custDataLst>
              <p:tags r:id="rId12"/>
            </p:custDataLst>
          </p:nvPr>
        </p:nvCxnSpPr>
        <p:spPr>
          <a:xfrm>
            <a:off x="1757776" y="3039957"/>
            <a:ext cx="0" cy="79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M_0d88f00129004b7e998accb9be00b35e_Connector1"/>
          <p:cNvCxnSpPr/>
          <p:nvPr>
            <p:custDataLst>
              <p:tags r:id="rId13"/>
            </p:custDataLst>
          </p:nvPr>
        </p:nvCxnSpPr>
        <p:spPr>
          <a:xfrm>
            <a:off x="9869756" y="4694978"/>
            <a:ext cx="0" cy="448522"/>
          </a:xfrm>
          <a:prstGeom prst="line">
            <a:avLst/>
          </a:prstGeom>
          <a:ln w="9525" cap="flat" cmpd="sng" algn="ctr">
            <a:solidFill>
              <a:srgbClr val="B20E12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M_9e6e9356bc8d47778c8efda0be0d87f9_Connector1"/>
          <p:cNvCxnSpPr/>
          <p:nvPr>
            <p:custDataLst>
              <p:tags r:id="rId14"/>
            </p:custDataLst>
          </p:nvPr>
        </p:nvCxnSpPr>
        <p:spPr>
          <a:xfrm>
            <a:off x="5874023" y="4694978"/>
            <a:ext cx="0" cy="448522"/>
          </a:xfrm>
          <a:prstGeom prst="line">
            <a:avLst/>
          </a:prstGeom>
          <a:ln w="9525" cap="flat" cmpd="sng" algn="ctr">
            <a:solidFill>
              <a:schemeClr val="accent2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TLSHAPE_TB_00000000000000000000000000000000_ElapsedTimeExtension"/>
          <p:cNvSpPr/>
          <p:nvPr>
            <p:custDataLst>
              <p:tags r:id="rId15"/>
            </p:custDataLst>
          </p:nvPr>
        </p:nvSpPr>
        <p:spPr>
          <a:xfrm>
            <a:off x="844465" y="2836757"/>
            <a:ext cx="4876800" cy="2306743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itle 1"/>
          <p:cNvSpPr txBox="1">
            <a:spLocks/>
          </p:cNvSpPr>
          <p:nvPr/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1"/>
                </a:solidFill>
                <a:latin typeface="Tw Cen MT Condensed" panose="020B0606020104020203" pitchFamily="34" charset="0"/>
                <a:ea typeface="+mj-ea"/>
                <a:cs typeface="+mj-cs"/>
              </a:defRPr>
            </a:lvl1pPr>
          </a:lstStyle>
          <a:p>
            <a:r>
              <a:rPr lang="de-DE" dirty="0" smtClean="0"/>
              <a:t>Updated schedule</a:t>
            </a:r>
            <a:endParaRPr lang="de-DE" dirty="0"/>
          </a:p>
        </p:txBody>
      </p:sp>
      <p:sp>
        <p:nvSpPr>
          <p:cNvPr id="2" name="OTLSHAPE_TB_00000000000000000000000000000000_LeftEndCaps" hidden="1"/>
          <p:cNvSpPr txBox="1"/>
          <p:nvPr>
            <p:custDataLst>
              <p:tags r:id="rId16"/>
            </p:custDataLst>
          </p:nvPr>
        </p:nvSpPr>
        <p:spPr>
          <a:xfrm>
            <a:off x="254000" y="5194469"/>
            <a:ext cx="4699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US" b="1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" name="OTLSHAPE_TB_00000000000000000000000000000000_RightEndCaps" hidden="1"/>
          <p:cNvSpPr txBox="1"/>
          <p:nvPr>
            <p:custDataLst>
              <p:tags r:id="rId17"/>
            </p:custDataLst>
          </p:nvPr>
        </p:nvSpPr>
        <p:spPr>
          <a:xfrm>
            <a:off x="11474534" y="5194469"/>
            <a:ext cx="4699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US" b="1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" name="OTLSHAPE_TB_00000000000000000000000000000000_ScaleContainer"/>
          <p:cNvSpPr/>
          <p:nvPr>
            <p:custDataLst>
              <p:tags r:id="rId18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100000">
                <a:srgbClr val="B2B2B2"/>
              </a:gs>
              <a:gs pos="50000">
                <a:srgbClr val="F2F2F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19"/>
            </p:custDataLst>
          </p:nvPr>
        </p:nvSpPr>
        <p:spPr>
          <a:xfrm>
            <a:off x="844465" y="5143500"/>
            <a:ext cx="48768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20"/>
            </p:custDataLst>
          </p:nvPr>
        </p:nvSpPr>
        <p:spPr>
          <a:xfrm>
            <a:off x="5660497" y="5524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21"/>
            </p:custDataLst>
          </p:nvPr>
        </p:nvSpPr>
        <p:spPr>
          <a:xfrm>
            <a:off x="907965" y="5240972"/>
            <a:ext cx="254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18" dirty="0" smtClean="0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  <a:endParaRPr lang="en-US" sz="1200" spc="-1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22"/>
            </p:custDataLst>
          </p:nvPr>
        </p:nvSpPr>
        <p:spPr>
          <a:xfrm>
            <a:off x="4447044" y="5240972"/>
            <a:ext cx="2286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dk1"/>
                </a:solidFill>
                <a:latin typeface="Calibri" panose="020F0502020204030204" pitchFamily="34" charset="0"/>
              </a:rPr>
              <a:t>Apr</a:t>
            </a:r>
            <a:endParaRPr lang="en-US" sz="1200" spc="-1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23"/>
            </p:custDataLst>
          </p:nvPr>
        </p:nvSpPr>
        <p:spPr>
          <a:xfrm>
            <a:off x="7871957" y="5240973"/>
            <a:ext cx="329792" cy="16922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0" dirty="0" smtClean="0">
                <a:solidFill>
                  <a:schemeClr val="dk1"/>
                </a:solidFill>
                <a:latin typeface="Calibri" panose="020F0502020204030204" pitchFamily="34" charset="0"/>
              </a:rPr>
              <a:t>May</a:t>
            </a:r>
            <a:endParaRPr lang="en-US" sz="1200" spc="-2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cxnSp>
        <p:nvCxnSpPr>
          <p:cNvPr id="17" name="OTLSHAPE_T_0b75deec95a44b0fbed4c17bb2641537_LeftVerticalConnector1" hidden="1"/>
          <p:cNvCxnSpPr/>
          <p:nvPr>
            <p:custDataLst>
              <p:tags r:id="rId24"/>
            </p:custDataLst>
          </p:nvPr>
        </p:nvCxnSpPr>
        <p:spPr>
          <a:xfrm>
            <a:off x="2556922" y="3306657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0b75deec95a44b0fbed4c17bb2641537_LeftVerticalConnector2" hidden="1"/>
          <p:cNvCxnSpPr/>
          <p:nvPr>
            <p:custDataLst>
              <p:tags r:id="rId25"/>
            </p:custDataLst>
          </p:nvPr>
        </p:nvCxnSpPr>
        <p:spPr>
          <a:xfrm>
            <a:off x="2556922" y="3573357"/>
            <a:ext cx="0" cy="157014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2b168a1a3f94dc8881067d3eb83535e_LeftVerticalConnector1" hidden="1"/>
          <p:cNvCxnSpPr/>
          <p:nvPr>
            <p:custDataLst>
              <p:tags r:id="rId26"/>
            </p:custDataLst>
          </p:nvPr>
        </p:nvCxnSpPr>
        <p:spPr>
          <a:xfrm>
            <a:off x="2556922" y="3573357"/>
            <a:ext cx="0" cy="157014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f1fca90e528d4ed6b03a6afd8abf4748_LeftVerticalConnector1" hidden="1"/>
          <p:cNvCxnSpPr/>
          <p:nvPr>
            <p:custDataLst>
              <p:tags r:id="rId27"/>
            </p:custDataLst>
          </p:nvPr>
        </p:nvCxnSpPr>
        <p:spPr>
          <a:xfrm>
            <a:off x="3356069" y="3840057"/>
            <a:ext cx="0" cy="130344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4bde51a17f5d4f9bb23740a882d577df_LeftVerticalConnector1" hidden="1"/>
          <p:cNvCxnSpPr/>
          <p:nvPr>
            <p:custDataLst>
              <p:tags r:id="rId28"/>
            </p:custDataLst>
          </p:nvPr>
        </p:nvCxnSpPr>
        <p:spPr>
          <a:xfrm>
            <a:off x="6552656" y="4106757"/>
            <a:ext cx="0" cy="4699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4bde51a17f5d4f9bb23740a882d577df_LeftVerticalConnector3" hidden="1"/>
          <p:cNvCxnSpPr/>
          <p:nvPr>
            <p:custDataLst>
              <p:tags r:id="rId29"/>
            </p:custDataLst>
          </p:nvPr>
        </p:nvCxnSpPr>
        <p:spPr>
          <a:xfrm>
            <a:off x="6552656" y="4927600"/>
            <a:ext cx="0" cy="2159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9c16c0db4d0942ed8ac6543cb2bffeb6_LeftVerticalConnector1" hidden="1"/>
          <p:cNvCxnSpPr/>
          <p:nvPr>
            <p:custDataLst>
              <p:tags r:id="rId30"/>
            </p:custDataLst>
          </p:nvPr>
        </p:nvCxnSpPr>
        <p:spPr>
          <a:xfrm>
            <a:off x="8150949" y="4373457"/>
            <a:ext cx="0" cy="77004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OTLSHAPE_M_9e6e9356bc8d47778c8efda0be0d87f9_Title"/>
          <p:cNvSpPr txBox="1"/>
          <p:nvPr>
            <p:custDataLst>
              <p:tags r:id="rId31"/>
            </p:custDataLst>
          </p:nvPr>
        </p:nvSpPr>
        <p:spPr>
          <a:xfrm>
            <a:off x="6096273" y="4576657"/>
            <a:ext cx="927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Project Updates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99" name="OTLSHAPE_M_9e6e9356bc8d47778c8efda0be0d87f9_Date"/>
          <p:cNvSpPr txBox="1"/>
          <p:nvPr>
            <p:custDataLst>
              <p:tags r:id="rId32"/>
            </p:custDataLst>
          </p:nvPr>
        </p:nvSpPr>
        <p:spPr>
          <a:xfrm>
            <a:off x="6096273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13/4/2015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00" name="OTLSHAPE_M_9e6e9356bc8d47778c8efda0be0d87f9_Shape"/>
          <p:cNvSpPr/>
          <p:nvPr>
            <p:custDataLst>
              <p:tags r:id="rId33"/>
            </p:custDataLst>
          </p:nvPr>
        </p:nvSpPr>
        <p:spPr>
          <a:xfrm rot="16200000">
            <a:off x="5899423" y="4694978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TLSHAPE_M_0d88f00129004b7e998accb9be00b35e_Title"/>
          <p:cNvSpPr txBox="1"/>
          <p:nvPr>
            <p:custDataLst>
              <p:tags r:id="rId34"/>
            </p:custDataLst>
          </p:nvPr>
        </p:nvSpPr>
        <p:spPr>
          <a:xfrm>
            <a:off x="10092006" y="4576657"/>
            <a:ext cx="800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Project Demo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02" name="OTLSHAPE_M_0d88f00129004b7e998accb9be00b35e_Date"/>
          <p:cNvSpPr txBox="1"/>
          <p:nvPr>
            <p:custDataLst>
              <p:tags r:id="rId35"/>
            </p:custDataLst>
          </p:nvPr>
        </p:nvSpPr>
        <p:spPr>
          <a:xfrm>
            <a:off x="10092006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18/5/2015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03" name="OTLSHAPE_M_0d88f00129004b7e998accb9be00b35e_Shape"/>
          <p:cNvSpPr/>
          <p:nvPr>
            <p:custDataLst>
              <p:tags r:id="rId36"/>
            </p:custDataLst>
          </p:nvPr>
        </p:nvSpPr>
        <p:spPr>
          <a:xfrm rot="16200000">
            <a:off x="9895156" y="4694978"/>
            <a:ext cx="165100" cy="165100"/>
          </a:xfrm>
          <a:prstGeom prst="flowChartMerge">
            <a:avLst/>
          </a:prstGeom>
          <a:solidFill>
            <a:srgbClr val="B20E12"/>
          </a:solidFill>
          <a:ln w="127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TLSHAPE_T_94154743302c4f77886b7a5f455a6fc5_Shape"/>
          <p:cNvSpPr/>
          <p:nvPr>
            <p:custDataLst>
              <p:tags r:id="rId37"/>
            </p:custDataLst>
          </p:nvPr>
        </p:nvSpPr>
        <p:spPr>
          <a:xfrm>
            <a:off x="1757776" y="2836757"/>
            <a:ext cx="800100" cy="2032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TLSHAPE_T_94154743302c4f77886b7a5f455a6fc5_ShapePercentage" hidden="1"/>
          <p:cNvSpPr/>
          <p:nvPr>
            <p:custDataLst>
              <p:tags r:id="rId38"/>
            </p:custDataLst>
          </p:nvPr>
        </p:nvSpPr>
        <p:spPr>
          <a:xfrm>
            <a:off x="1757776" y="2836757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TLSHAPE_T_94154743302c4f77886b7a5f455a6fc5_Duration" hidden="1"/>
          <p:cNvSpPr txBox="1"/>
          <p:nvPr>
            <p:custDataLst>
              <p:tags r:id="rId39"/>
            </p:custDataLst>
          </p:nvPr>
        </p:nvSpPr>
        <p:spPr>
          <a:xfrm>
            <a:off x="0" y="2836757"/>
            <a:ext cx="3175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5 tage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07" name="OTLSHAPE_T_94154743302c4f77886b7a5f455a6fc5_TextPercentage" hidden="1"/>
          <p:cNvSpPr txBox="1"/>
          <p:nvPr>
            <p:custDataLst>
              <p:tags r:id="rId40"/>
            </p:custDataLst>
          </p:nvPr>
        </p:nvSpPr>
        <p:spPr>
          <a:xfrm>
            <a:off x="0" y="29917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08" name="OTLSHAPE_T_94154743302c4f77886b7a5f455a6fc5_StartDate" hidden="1"/>
          <p:cNvSpPr txBox="1"/>
          <p:nvPr>
            <p:custDataLst>
              <p:tags r:id="rId41"/>
            </p:custDataLst>
          </p:nvPr>
        </p:nvSpPr>
        <p:spPr>
          <a:xfrm>
            <a:off x="0" y="29917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09" name="OTLSHAPE_T_94154743302c4f77886b7a5f455a6fc5_EndDate" hidden="1"/>
          <p:cNvSpPr txBox="1"/>
          <p:nvPr>
            <p:custDataLst>
              <p:tags r:id="rId42"/>
            </p:custDataLst>
          </p:nvPr>
        </p:nvSpPr>
        <p:spPr>
          <a:xfrm>
            <a:off x="0" y="29917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10" name="OTLSHAPE_T_94154743302c4f77886b7a5f455a6fc5_Title"/>
          <p:cNvSpPr txBox="1"/>
          <p:nvPr>
            <p:custDataLst>
              <p:tags r:id="rId43"/>
            </p:custDataLst>
          </p:nvPr>
        </p:nvSpPr>
        <p:spPr>
          <a:xfrm>
            <a:off x="119941" y="2853097"/>
            <a:ext cx="1587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simulation of camera signal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11" name="OTLSHAPE_T_94154743302c4f77886b7a5f455a6fc5_JoinedDate"/>
          <p:cNvSpPr txBox="1"/>
          <p:nvPr>
            <p:custDataLst>
              <p:tags r:id="rId44"/>
            </p:custDataLst>
          </p:nvPr>
        </p:nvSpPr>
        <p:spPr>
          <a:xfrm>
            <a:off x="2607722" y="2860844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9/3/2015 - 15/3/2015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12" name="OTLSHAPE_T_0b75deec95a44b0fbed4c17bb2641537_Shape"/>
          <p:cNvSpPr/>
          <p:nvPr>
            <p:custDataLst>
              <p:tags r:id="rId45"/>
            </p:custDataLst>
          </p:nvPr>
        </p:nvSpPr>
        <p:spPr>
          <a:xfrm>
            <a:off x="2556922" y="3103457"/>
            <a:ext cx="8001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OTLSHAPE_T_0b75deec95a44b0fbed4c17bb2641537_ShapePercentage" hidden="1"/>
          <p:cNvSpPr/>
          <p:nvPr>
            <p:custDataLst>
              <p:tags r:id="rId46"/>
            </p:custDataLst>
          </p:nvPr>
        </p:nvSpPr>
        <p:spPr>
          <a:xfrm>
            <a:off x="2556922" y="3103457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OTLSHAPE_T_0b75deec95a44b0fbed4c17bb2641537_Duration" hidden="1"/>
          <p:cNvSpPr txBox="1"/>
          <p:nvPr>
            <p:custDataLst>
              <p:tags r:id="rId47"/>
            </p:custDataLst>
          </p:nvPr>
        </p:nvSpPr>
        <p:spPr>
          <a:xfrm>
            <a:off x="0" y="3103457"/>
            <a:ext cx="3175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5 tage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5" name="OTLSHAPE_T_0b75deec95a44b0fbed4c17bb2641537_TextPercentage" hidden="1"/>
          <p:cNvSpPr txBox="1"/>
          <p:nvPr>
            <p:custDataLst>
              <p:tags r:id="rId48"/>
            </p:custDataLst>
          </p:nvPr>
        </p:nvSpPr>
        <p:spPr>
          <a:xfrm>
            <a:off x="0" y="32584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6" name="OTLSHAPE_T_0b75deec95a44b0fbed4c17bb2641537_StartDate" hidden="1"/>
          <p:cNvSpPr txBox="1"/>
          <p:nvPr>
            <p:custDataLst>
              <p:tags r:id="rId49"/>
            </p:custDataLst>
          </p:nvPr>
        </p:nvSpPr>
        <p:spPr>
          <a:xfrm>
            <a:off x="0" y="32584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17" name="OTLSHAPE_T_0b75deec95a44b0fbed4c17bb2641537_EndDate" hidden="1"/>
          <p:cNvSpPr txBox="1"/>
          <p:nvPr>
            <p:custDataLst>
              <p:tags r:id="rId50"/>
            </p:custDataLst>
          </p:nvPr>
        </p:nvSpPr>
        <p:spPr>
          <a:xfrm>
            <a:off x="0" y="32584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18" name="OTLSHAPE_T_0b75deec95a44b0fbed4c17bb2641537_Title"/>
          <p:cNvSpPr txBox="1"/>
          <p:nvPr>
            <p:custDataLst>
              <p:tags r:id="rId51"/>
            </p:custDataLst>
          </p:nvPr>
        </p:nvSpPr>
        <p:spPr>
          <a:xfrm>
            <a:off x="164878" y="3119797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image reconstruction from gradient map</a:t>
            </a:r>
            <a:endParaRPr lang="en-US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19" name="OTLSHAPE_T_0b75deec95a44b0fbed4c17bb2641537_JoinedDate"/>
          <p:cNvSpPr txBox="1"/>
          <p:nvPr>
            <p:custDataLst>
              <p:tags r:id="rId52"/>
            </p:custDataLst>
          </p:nvPr>
        </p:nvSpPr>
        <p:spPr>
          <a:xfrm>
            <a:off x="3406869" y="312754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16/3/2015 - 22/3/2015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T_12b168a1a3f94dc8881067d3eb83535e_Shape"/>
          <p:cNvSpPr/>
          <p:nvPr>
            <p:custDataLst>
              <p:tags r:id="rId53"/>
            </p:custDataLst>
          </p:nvPr>
        </p:nvSpPr>
        <p:spPr>
          <a:xfrm>
            <a:off x="2556922" y="3370157"/>
            <a:ext cx="2971800" cy="203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TLSHAPE_T_12b168a1a3f94dc8881067d3eb83535e_ShapePercentage" hidden="1"/>
          <p:cNvSpPr/>
          <p:nvPr>
            <p:custDataLst>
              <p:tags r:id="rId54"/>
            </p:custDataLst>
          </p:nvPr>
        </p:nvSpPr>
        <p:spPr>
          <a:xfrm>
            <a:off x="2556922" y="3370157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TLSHAPE_T_12b168a1a3f94dc8881067d3eb83535e_Duration" hidden="1"/>
          <p:cNvSpPr txBox="1"/>
          <p:nvPr>
            <p:custDataLst>
              <p:tags r:id="rId55"/>
            </p:custDataLst>
          </p:nvPr>
        </p:nvSpPr>
        <p:spPr>
          <a:xfrm>
            <a:off x="0" y="3370157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20 tage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9" name="OTLSHAPE_T_12b168a1a3f94dc8881067d3eb83535e_TextPercentage" hidden="1"/>
          <p:cNvSpPr txBox="1"/>
          <p:nvPr>
            <p:custDataLst>
              <p:tags r:id="rId56"/>
            </p:custDataLst>
          </p:nvPr>
        </p:nvSpPr>
        <p:spPr>
          <a:xfrm>
            <a:off x="0" y="35251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OTLSHAPE_T_12b168a1a3f94dc8881067d3eb83535e_StartDate" hidden="1"/>
          <p:cNvSpPr txBox="1"/>
          <p:nvPr>
            <p:custDataLst>
              <p:tags r:id="rId57"/>
            </p:custDataLst>
          </p:nvPr>
        </p:nvSpPr>
        <p:spPr>
          <a:xfrm>
            <a:off x="0" y="35251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1" name="OTLSHAPE_T_12b168a1a3f94dc8881067d3eb83535e_EndDate" hidden="1"/>
          <p:cNvSpPr txBox="1"/>
          <p:nvPr>
            <p:custDataLst>
              <p:tags r:id="rId58"/>
            </p:custDataLst>
          </p:nvPr>
        </p:nvSpPr>
        <p:spPr>
          <a:xfrm>
            <a:off x="0" y="35251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2" name="OTLSHAPE_T_12b168a1a3f94dc8881067d3eb83535e_JoinedDate"/>
          <p:cNvSpPr txBox="1"/>
          <p:nvPr>
            <p:custDataLst>
              <p:tags r:id="rId59"/>
            </p:custDataLst>
          </p:nvPr>
        </p:nvSpPr>
        <p:spPr>
          <a:xfrm>
            <a:off x="5575982" y="339424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16/3/2015 - 10/4/2015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3" name="OTLSHAPE_T_12b168a1a3f94dc8881067d3eb83535e_Title"/>
          <p:cNvSpPr txBox="1"/>
          <p:nvPr>
            <p:custDataLst>
              <p:tags r:id="rId60"/>
            </p:custDataLst>
          </p:nvPr>
        </p:nvSpPr>
        <p:spPr>
          <a:xfrm>
            <a:off x="3404443" y="3386497"/>
            <a:ext cx="1282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gradient map building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4" name="OTLSHAPE_T_f1fca90e528d4ed6b03a6afd8abf4748_Shape"/>
          <p:cNvSpPr/>
          <p:nvPr>
            <p:custDataLst>
              <p:tags r:id="rId61"/>
            </p:custDataLst>
          </p:nvPr>
        </p:nvSpPr>
        <p:spPr>
          <a:xfrm>
            <a:off x="3356069" y="3636857"/>
            <a:ext cx="32004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TLSHAPE_T_f1fca90e528d4ed6b03a6afd8abf4748_ShapePercentage" hidden="1"/>
          <p:cNvSpPr/>
          <p:nvPr>
            <p:custDataLst>
              <p:tags r:id="rId62"/>
            </p:custDataLst>
          </p:nvPr>
        </p:nvSpPr>
        <p:spPr>
          <a:xfrm>
            <a:off x="3356069" y="3636857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TLSHAPE_T_f1fca90e528d4ed6b03a6afd8abf4748_Duration" hidden="1"/>
          <p:cNvSpPr txBox="1"/>
          <p:nvPr>
            <p:custDataLst>
              <p:tags r:id="rId63"/>
            </p:custDataLst>
          </p:nvPr>
        </p:nvSpPr>
        <p:spPr>
          <a:xfrm>
            <a:off x="0" y="3636857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20 tage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OTLSHAPE_T_f1fca90e528d4ed6b03a6afd8abf4748_TextPercentage" hidden="1"/>
          <p:cNvSpPr txBox="1"/>
          <p:nvPr>
            <p:custDataLst>
              <p:tags r:id="rId64"/>
            </p:custDataLst>
          </p:nvPr>
        </p:nvSpPr>
        <p:spPr>
          <a:xfrm>
            <a:off x="0" y="37918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9" name="OTLSHAPE_T_f1fca90e528d4ed6b03a6afd8abf4748_StartDate" hidden="1"/>
          <p:cNvSpPr txBox="1"/>
          <p:nvPr>
            <p:custDataLst>
              <p:tags r:id="rId65"/>
            </p:custDataLst>
          </p:nvPr>
        </p:nvSpPr>
        <p:spPr>
          <a:xfrm>
            <a:off x="0" y="37918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10" name="OTLSHAPE_T_f1fca90e528d4ed6b03a6afd8abf4748_EndDate" hidden="1"/>
          <p:cNvSpPr txBox="1"/>
          <p:nvPr>
            <p:custDataLst>
              <p:tags r:id="rId66"/>
            </p:custDataLst>
          </p:nvPr>
        </p:nvSpPr>
        <p:spPr>
          <a:xfrm>
            <a:off x="0" y="37918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T_f1fca90e528d4ed6b03a6afd8abf4748_JoinedDate"/>
          <p:cNvSpPr txBox="1"/>
          <p:nvPr>
            <p:custDataLst>
              <p:tags r:id="rId67"/>
            </p:custDataLst>
          </p:nvPr>
        </p:nvSpPr>
        <p:spPr>
          <a:xfrm>
            <a:off x="6603456" y="366094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23/3/2015 - 19/4/2015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12" name="OTLSHAPE_T_f1fca90e528d4ed6b03a6afd8abf4748_Title"/>
          <p:cNvSpPr txBox="1"/>
          <p:nvPr>
            <p:custDataLst>
              <p:tags r:id="rId68"/>
            </p:custDataLst>
          </p:nvPr>
        </p:nvSpPr>
        <p:spPr>
          <a:xfrm>
            <a:off x="4471233" y="3653197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rotation tracking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3" name="OTLSHAPE_T_4bde51a17f5d4f9bb23740a882d577df_Shape"/>
          <p:cNvSpPr/>
          <p:nvPr>
            <p:custDataLst>
              <p:tags r:id="rId69"/>
            </p:custDataLst>
          </p:nvPr>
        </p:nvSpPr>
        <p:spPr>
          <a:xfrm>
            <a:off x="6552656" y="3903557"/>
            <a:ext cx="1600200" cy="2032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TLSHAPE_T_4bde51a17f5d4f9bb23740a882d577df_ShapePercentage" hidden="1"/>
          <p:cNvSpPr/>
          <p:nvPr>
            <p:custDataLst>
              <p:tags r:id="rId70"/>
            </p:custDataLst>
          </p:nvPr>
        </p:nvSpPr>
        <p:spPr>
          <a:xfrm>
            <a:off x="6552656" y="3903557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TLSHAPE_T_4bde51a17f5d4f9bb23740a882d577df_Duration" hidden="1"/>
          <p:cNvSpPr txBox="1"/>
          <p:nvPr>
            <p:custDataLst>
              <p:tags r:id="rId71"/>
            </p:custDataLst>
          </p:nvPr>
        </p:nvSpPr>
        <p:spPr>
          <a:xfrm>
            <a:off x="0" y="3903557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10 tage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OTLSHAPE_T_4bde51a17f5d4f9bb23740a882d577df_TextPercentage" hidden="1"/>
          <p:cNvSpPr txBox="1"/>
          <p:nvPr>
            <p:custDataLst>
              <p:tags r:id="rId72"/>
            </p:custDataLst>
          </p:nvPr>
        </p:nvSpPr>
        <p:spPr>
          <a:xfrm>
            <a:off x="0" y="40585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7" name="OTLSHAPE_T_4bde51a17f5d4f9bb23740a882d577df_StartDate" hidden="1"/>
          <p:cNvSpPr txBox="1"/>
          <p:nvPr>
            <p:custDataLst>
              <p:tags r:id="rId73"/>
            </p:custDataLst>
          </p:nvPr>
        </p:nvSpPr>
        <p:spPr>
          <a:xfrm>
            <a:off x="0" y="40585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OTLSHAPE_T_4bde51a17f5d4f9bb23740a882d577df_EndDate" hidden="1"/>
          <p:cNvSpPr txBox="1"/>
          <p:nvPr>
            <p:custDataLst>
              <p:tags r:id="rId74"/>
            </p:custDataLst>
          </p:nvPr>
        </p:nvSpPr>
        <p:spPr>
          <a:xfrm>
            <a:off x="0" y="40585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19" name="OTLSHAPE_T_4bde51a17f5d4f9bb23740a882d577df_JoinedDate"/>
          <p:cNvSpPr txBox="1"/>
          <p:nvPr>
            <p:custDataLst>
              <p:tags r:id="rId75"/>
            </p:custDataLst>
          </p:nvPr>
        </p:nvSpPr>
        <p:spPr>
          <a:xfrm>
            <a:off x="8201749" y="3927644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20/4/2015 - 3/5/2015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0" name="OTLSHAPE_T_4bde51a17f5d4f9bb23740a882d577df_Title"/>
          <p:cNvSpPr txBox="1"/>
          <p:nvPr>
            <p:custDataLst>
              <p:tags r:id="rId76"/>
            </p:custDataLst>
          </p:nvPr>
        </p:nvSpPr>
        <p:spPr>
          <a:xfrm>
            <a:off x="6685349" y="3919897"/>
            <a:ext cx="1333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component integration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T_9c16c0db4d0942ed8ac6543cb2bffeb6_Shape"/>
          <p:cNvSpPr/>
          <p:nvPr>
            <p:custDataLst>
              <p:tags r:id="rId77"/>
            </p:custDataLst>
          </p:nvPr>
        </p:nvSpPr>
        <p:spPr>
          <a:xfrm>
            <a:off x="8150949" y="4170257"/>
            <a:ext cx="1371600" cy="2032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TLSHAPE_T_9c16c0db4d0942ed8ac6543cb2bffeb6_ShapePercentage" hidden="1"/>
          <p:cNvSpPr/>
          <p:nvPr>
            <p:custDataLst>
              <p:tags r:id="rId78"/>
            </p:custDataLst>
          </p:nvPr>
        </p:nvSpPr>
        <p:spPr>
          <a:xfrm>
            <a:off x="8150949" y="4170257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TLSHAPE_T_9c16c0db4d0942ed8ac6543cb2bffeb6_Duration" hidden="1"/>
          <p:cNvSpPr txBox="1"/>
          <p:nvPr>
            <p:custDataLst>
              <p:tags r:id="rId79"/>
            </p:custDataLst>
          </p:nvPr>
        </p:nvSpPr>
        <p:spPr>
          <a:xfrm>
            <a:off x="0" y="4170257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10 tage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4" name="OTLSHAPE_T_9c16c0db4d0942ed8ac6543cb2bffeb6_TextPercentage" hidden="1"/>
          <p:cNvSpPr txBox="1"/>
          <p:nvPr>
            <p:custDataLst>
              <p:tags r:id="rId80"/>
            </p:custDataLst>
          </p:nvPr>
        </p:nvSpPr>
        <p:spPr>
          <a:xfrm>
            <a:off x="0" y="43252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5" name="OTLSHAPE_T_9c16c0db4d0942ed8ac6543cb2bffeb6_StartDate" hidden="1"/>
          <p:cNvSpPr txBox="1"/>
          <p:nvPr>
            <p:custDataLst>
              <p:tags r:id="rId81"/>
            </p:custDataLst>
          </p:nvPr>
        </p:nvSpPr>
        <p:spPr>
          <a:xfrm>
            <a:off x="0" y="43252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6" name="OTLSHAPE_T_9c16c0db4d0942ed8ac6543cb2bffeb6_EndDate" hidden="1"/>
          <p:cNvSpPr txBox="1"/>
          <p:nvPr>
            <p:custDataLst>
              <p:tags r:id="rId82"/>
            </p:custDataLst>
          </p:nvPr>
        </p:nvSpPr>
        <p:spPr>
          <a:xfrm>
            <a:off x="0" y="43252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7" name="OTLSHAPE_T_9c16c0db4d0942ed8ac6543cb2bffeb6_JoinedDate"/>
          <p:cNvSpPr txBox="1"/>
          <p:nvPr>
            <p:custDataLst>
              <p:tags r:id="rId83"/>
            </p:custDataLst>
          </p:nvPr>
        </p:nvSpPr>
        <p:spPr>
          <a:xfrm>
            <a:off x="9571715" y="4194344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4/5/2015 - 15/5/2015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92" name="OTLSHAPE_T_9c16c0db4d0942ed8ac6543cb2bffeb6_Title"/>
          <p:cNvSpPr txBox="1"/>
          <p:nvPr>
            <p:custDataLst>
              <p:tags r:id="rId84"/>
            </p:custDataLst>
          </p:nvPr>
        </p:nvSpPr>
        <p:spPr>
          <a:xfrm>
            <a:off x="8259542" y="4186597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refinement + tuning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030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Camera simulation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2071011"/>
            <a:ext cx="5596751" cy="34575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139" y="2071010"/>
            <a:ext cx="3457587" cy="3457587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6756872" y="3222584"/>
            <a:ext cx="831272" cy="115443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57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Reconstruction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301" y="1828800"/>
            <a:ext cx="5824098" cy="4351338"/>
          </a:xfrm>
        </p:spPr>
      </p:pic>
    </p:spTree>
    <p:extLst>
      <p:ext uri="{BB962C8B-B14F-4D97-AF65-F5344CB8AC3E}">
        <p14:creationId xmlns:p14="http://schemas.microsoft.com/office/powerpoint/2010/main" val="382697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in 1d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r="8926" b="8227"/>
          <a:stretch/>
        </p:blipFill>
        <p:spPr>
          <a:xfrm>
            <a:off x="281273" y="4148703"/>
            <a:ext cx="11643307" cy="24909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3" t="3650" r="16988" b="10183"/>
          <a:stretch/>
        </p:blipFill>
        <p:spPr>
          <a:xfrm>
            <a:off x="8237838" y="365760"/>
            <a:ext cx="3591698" cy="34461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8" t="6085" r="8415" b="8871"/>
          <a:stretch/>
        </p:blipFill>
        <p:spPr>
          <a:xfrm>
            <a:off x="4103191" y="479622"/>
            <a:ext cx="3665838" cy="339797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63491" y="542925"/>
            <a:ext cx="172619" cy="3269012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t" anchorCtr="1">
            <a:noAutofit/>
          </a:bodyPr>
          <a:lstStyle/>
          <a:p>
            <a:pPr algn="ctr"/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4682325" y="173593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Gentium Basic" panose="02000503060000020004" pitchFamily="2" charset="0"/>
              </a:rPr>
              <a:t>initial camera position</a:t>
            </a:r>
            <a:endParaRPr lang="de-CH" dirty="0">
              <a:solidFill>
                <a:schemeClr val="accent1">
                  <a:lumMod val="5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70236" y="524453"/>
            <a:ext cx="172619" cy="3269012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t" anchorCtr="1">
            <a:noAutofit/>
          </a:bodyPr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9883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24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tracking: we’ve got an event!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368" y="1685606"/>
            <a:ext cx="11157118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Where did we come from? Where was the last event of this pixel generated?</a:t>
            </a:r>
            <a:endParaRPr lang="de-CH" sz="2400" dirty="0"/>
          </a:p>
        </p:txBody>
      </p:sp>
      <p:sp>
        <p:nvSpPr>
          <p:cNvPr id="4" name="Rectangle 3"/>
          <p:cNvSpPr/>
          <p:nvPr/>
        </p:nvSpPr>
        <p:spPr>
          <a:xfrm>
            <a:off x="516864" y="2709962"/>
            <a:ext cx="3600000" cy="1440000"/>
          </a:xfrm>
          <a:prstGeom prst="rect">
            <a:avLst/>
          </a:prstGeom>
        </p:spPr>
        <p:style>
          <a:lnRef idx="2">
            <a:schemeClr val="accent2"/>
          </a:lnRef>
          <a:fillRef idx="1002">
            <a:schemeClr val="lt2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Freeform 7"/>
          <p:cNvSpPr/>
          <p:nvPr/>
        </p:nvSpPr>
        <p:spPr>
          <a:xfrm>
            <a:off x="513239" y="2965265"/>
            <a:ext cx="3609975" cy="1184697"/>
          </a:xfrm>
          <a:custGeom>
            <a:avLst/>
            <a:gdLst>
              <a:gd name="connsiteX0" fmla="*/ 0 w 3597275"/>
              <a:gd name="connsiteY0" fmla="*/ 1144701 h 1187485"/>
              <a:gd name="connsiteX1" fmla="*/ 479425 w 3597275"/>
              <a:gd name="connsiteY1" fmla="*/ 1141526 h 1187485"/>
              <a:gd name="connsiteX2" fmla="*/ 955675 w 3597275"/>
              <a:gd name="connsiteY2" fmla="*/ 674801 h 1187485"/>
              <a:gd name="connsiteX3" fmla="*/ 1200150 w 3597275"/>
              <a:gd name="connsiteY3" fmla="*/ 100126 h 1187485"/>
              <a:gd name="connsiteX4" fmla="*/ 1466850 w 3597275"/>
              <a:gd name="connsiteY4" fmla="*/ 55676 h 1187485"/>
              <a:gd name="connsiteX5" fmla="*/ 1730375 w 3597275"/>
              <a:gd name="connsiteY5" fmla="*/ 677976 h 1187485"/>
              <a:gd name="connsiteX6" fmla="*/ 2365375 w 3597275"/>
              <a:gd name="connsiteY6" fmla="*/ 998651 h 1187485"/>
              <a:gd name="connsiteX7" fmla="*/ 3597275 w 3597275"/>
              <a:gd name="connsiteY7" fmla="*/ 1170101 h 1187485"/>
              <a:gd name="connsiteX0" fmla="*/ 0 w 3597275"/>
              <a:gd name="connsiteY0" fmla="*/ 1144701 h 1170101"/>
              <a:gd name="connsiteX1" fmla="*/ 479425 w 3597275"/>
              <a:gd name="connsiteY1" fmla="*/ 1141526 h 1170101"/>
              <a:gd name="connsiteX2" fmla="*/ 955675 w 3597275"/>
              <a:gd name="connsiteY2" fmla="*/ 674801 h 1170101"/>
              <a:gd name="connsiteX3" fmla="*/ 1200150 w 3597275"/>
              <a:gd name="connsiteY3" fmla="*/ 100126 h 1170101"/>
              <a:gd name="connsiteX4" fmla="*/ 1466850 w 3597275"/>
              <a:gd name="connsiteY4" fmla="*/ 55676 h 1170101"/>
              <a:gd name="connsiteX5" fmla="*/ 1730375 w 3597275"/>
              <a:gd name="connsiteY5" fmla="*/ 677976 h 1170101"/>
              <a:gd name="connsiteX6" fmla="*/ 2365375 w 3597275"/>
              <a:gd name="connsiteY6" fmla="*/ 998651 h 1170101"/>
              <a:gd name="connsiteX7" fmla="*/ 3597275 w 3597275"/>
              <a:gd name="connsiteY7" fmla="*/ 1170101 h 1170101"/>
              <a:gd name="connsiteX0" fmla="*/ 0 w 3597275"/>
              <a:gd name="connsiteY0" fmla="*/ 1144701 h 1170101"/>
              <a:gd name="connsiteX1" fmla="*/ 469900 w 3597275"/>
              <a:gd name="connsiteY1" fmla="*/ 1093901 h 1170101"/>
              <a:gd name="connsiteX2" fmla="*/ 955675 w 3597275"/>
              <a:gd name="connsiteY2" fmla="*/ 674801 h 1170101"/>
              <a:gd name="connsiteX3" fmla="*/ 1200150 w 3597275"/>
              <a:gd name="connsiteY3" fmla="*/ 100126 h 1170101"/>
              <a:gd name="connsiteX4" fmla="*/ 1466850 w 3597275"/>
              <a:gd name="connsiteY4" fmla="*/ 55676 h 1170101"/>
              <a:gd name="connsiteX5" fmla="*/ 1730375 w 3597275"/>
              <a:gd name="connsiteY5" fmla="*/ 677976 h 1170101"/>
              <a:gd name="connsiteX6" fmla="*/ 2365375 w 3597275"/>
              <a:gd name="connsiteY6" fmla="*/ 998651 h 1170101"/>
              <a:gd name="connsiteX7" fmla="*/ 3597275 w 3597275"/>
              <a:gd name="connsiteY7" fmla="*/ 1170101 h 1170101"/>
              <a:gd name="connsiteX0" fmla="*/ 0 w 3597275"/>
              <a:gd name="connsiteY0" fmla="*/ 1176451 h 1191215"/>
              <a:gd name="connsiteX1" fmla="*/ 469900 w 3597275"/>
              <a:gd name="connsiteY1" fmla="*/ 1093901 h 1191215"/>
              <a:gd name="connsiteX2" fmla="*/ 955675 w 3597275"/>
              <a:gd name="connsiteY2" fmla="*/ 674801 h 1191215"/>
              <a:gd name="connsiteX3" fmla="*/ 1200150 w 3597275"/>
              <a:gd name="connsiteY3" fmla="*/ 100126 h 1191215"/>
              <a:gd name="connsiteX4" fmla="*/ 1466850 w 3597275"/>
              <a:gd name="connsiteY4" fmla="*/ 55676 h 1191215"/>
              <a:gd name="connsiteX5" fmla="*/ 1730375 w 3597275"/>
              <a:gd name="connsiteY5" fmla="*/ 677976 h 1191215"/>
              <a:gd name="connsiteX6" fmla="*/ 2365375 w 3597275"/>
              <a:gd name="connsiteY6" fmla="*/ 998651 h 1191215"/>
              <a:gd name="connsiteX7" fmla="*/ 3597275 w 3597275"/>
              <a:gd name="connsiteY7" fmla="*/ 1170101 h 1191215"/>
              <a:gd name="connsiteX0" fmla="*/ 0 w 3597275"/>
              <a:gd name="connsiteY0" fmla="*/ 1176451 h 1176451"/>
              <a:gd name="connsiteX1" fmla="*/ 469900 w 3597275"/>
              <a:gd name="connsiteY1" fmla="*/ 1093901 h 1176451"/>
              <a:gd name="connsiteX2" fmla="*/ 955675 w 3597275"/>
              <a:gd name="connsiteY2" fmla="*/ 674801 h 1176451"/>
              <a:gd name="connsiteX3" fmla="*/ 1200150 w 3597275"/>
              <a:gd name="connsiteY3" fmla="*/ 100126 h 1176451"/>
              <a:gd name="connsiteX4" fmla="*/ 1466850 w 3597275"/>
              <a:gd name="connsiteY4" fmla="*/ 55676 h 1176451"/>
              <a:gd name="connsiteX5" fmla="*/ 1730375 w 3597275"/>
              <a:gd name="connsiteY5" fmla="*/ 677976 h 1176451"/>
              <a:gd name="connsiteX6" fmla="*/ 2365375 w 3597275"/>
              <a:gd name="connsiteY6" fmla="*/ 998651 h 1176451"/>
              <a:gd name="connsiteX7" fmla="*/ 3597275 w 3597275"/>
              <a:gd name="connsiteY7" fmla="*/ 1170101 h 1176451"/>
              <a:gd name="connsiteX0" fmla="*/ 0 w 3597275"/>
              <a:gd name="connsiteY0" fmla="*/ 1176451 h 1176451"/>
              <a:gd name="connsiteX1" fmla="*/ 469900 w 3597275"/>
              <a:gd name="connsiteY1" fmla="*/ 1093901 h 1176451"/>
              <a:gd name="connsiteX2" fmla="*/ 955675 w 3597275"/>
              <a:gd name="connsiteY2" fmla="*/ 674801 h 1176451"/>
              <a:gd name="connsiteX3" fmla="*/ 1200150 w 3597275"/>
              <a:gd name="connsiteY3" fmla="*/ 100126 h 1176451"/>
              <a:gd name="connsiteX4" fmla="*/ 1466850 w 3597275"/>
              <a:gd name="connsiteY4" fmla="*/ 55676 h 1176451"/>
              <a:gd name="connsiteX5" fmla="*/ 1730375 w 3597275"/>
              <a:gd name="connsiteY5" fmla="*/ 677976 h 1176451"/>
              <a:gd name="connsiteX6" fmla="*/ 2365375 w 3597275"/>
              <a:gd name="connsiteY6" fmla="*/ 998651 h 1176451"/>
              <a:gd name="connsiteX7" fmla="*/ 3597275 w 3597275"/>
              <a:gd name="connsiteY7" fmla="*/ 1170101 h 1176451"/>
              <a:gd name="connsiteX0" fmla="*/ 0 w 3597275"/>
              <a:gd name="connsiteY0" fmla="*/ 1176451 h 1176451"/>
              <a:gd name="connsiteX1" fmla="*/ 469900 w 3597275"/>
              <a:gd name="connsiteY1" fmla="*/ 1093901 h 1176451"/>
              <a:gd name="connsiteX2" fmla="*/ 955675 w 3597275"/>
              <a:gd name="connsiteY2" fmla="*/ 674801 h 1176451"/>
              <a:gd name="connsiteX3" fmla="*/ 1200150 w 3597275"/>
              <a:gd name="connsiteY3" fmla="*/ 100126 h 1176451"/>
              <a:gd name="connsiteX4" fmla="*/ 1466850 w 3597275"/>
              <a:gd name="connsiteY4" fmla="*/ 55676 h 1176451"/>
              <a:gd name="connsiteX5" fmla="*/ 1730375 w 3597275"/>
              <a:gd name="connsiteY5" fmla="*/ 677976 h 1176451"/>
              <a:gd name="connsiteX6" fmla="*/ 2254250 w 3597275"/>
              <a:gd name="connsiteY6" fmla="*/ 1036751 h 1176451"/>
              <a:gd name="connsiteX7" fmla="*/ 3597275 w 3597275"/>
              <a:gd name="connsiteY7" fmla="*/ 1170101 h 1176451"/>
              <a:gd name="connsiteX0" fmla="*/ 0 w 3603625"/>
              <a:gd name="connsiteY0" fmla="*/ 1176451 h 1176451"/>
              <a:gd name="connsiteX1" fmla="*/ 469900 w 3603625"/>
              <a:gd name="connsiteY1" fmla="*/ 1093901 h 1176451"/>
              <a:gd name="connsiteX2" fmla="*/ 955675 w 3603625"/>
              <a:gd name="connsiteY2" fmla="*/ 674801 h 1176451"/>
              <a:gd name="connsiteX3" fmla="*/ 1200150 w 3603625"/>
              <a:gd name="connsiteY3" fmla="*/ 100126 h 1176451"/>
              <a:gd name="connsiteX4" fmla="*/ 1466850 w 3603625"/>
              <a:gd name="connsiteY4" fmla="*/ 55676 h 1176451"/>
              <a:gd name="connsiteX5" fmla="*/ 1730375 w 3603625"/>
              <a:gd name="connsiteY5" fmla="*/ 677976 h 1176451"/>
              <a:gd name="connsiteX6" fmla="*/ 2254250 w 3603625"/>
              <a:gd name="connsiteY6" fmla="*/ 1036751 h 1176451"/>
              <a:gd name="connsiteX7" fmla="*/ 3603625 w 3603625"/>
              <a:gd name="connsiteY7" fmla="*/ 1151051 h 1176451"/>
              <a:gd name="connsiteX0" fmla="*/ 0 w 3609975"/>
              <a:gd name="connsiteY0" fmla="*/ 1176451 h 1176451"/>
              <a:gd name="connsiteX1" fmla="*/ 469900 w 3609975"/>
              <a:gd name="connsiteY1" fmla="*/ 1093901 h 1176451"/>
              <a:gd name="connsiteX2" fmla="*/ 955675 w 3609975"/>
              <a:gd name="connsiteY2" fmla="*/ 674801 h 1176451"/>
              <a:gd name="connsiteX3" fmla="*/ 1200150 w 3609975"/>
              <a:gd name="connsiteY3" fmla="*/ 100126 h 1176451"/>
              <a:gd name="connsiteX4" fmla="*/ 1466850 w 3609975"/>
              <a:gd name="connsiteY4" fmla="*/ 55676 h 1176451"/>
              <a:gd name="connsiteX5" fmla="*/ 1730375 w 3609975"/>
              <a:gd name="connsiteY5" fmla="*/ 677976 h 1176451"/>
              <a:gd name="connsiteX6" fmla="*/ 2254250 w 3609975"/>
              <a:gd name="connsiteY6" fmla="*/ 1036751 h 1176451"/>
              <a:gd name="connsiteX7" fmla="*/ 3609975 w 3609975"/>
              <a:gd name="connsiteY7" fmla="*/ 1176451 h 1176451"/>
              <a:gd name="connsiteX0" fmla="*/ 0 w 3609975"/>
              <a:gd name="connsiteY0" fmla="*/ 1179504 h 1179504"/>
              <a:gd name="connsiteX1" fmla="*/ 469900 w 3609975"/>
              <a:gd name="connsiteY1" fmla="*/ 1096954 h 1179504"/>
              <a:gd name="connsiteX2" fmla="*/ 1034257 w 3609975"/>
              <a:gd name="connsiteY2" fmla="*/ 739766 h 1179504"/>
              <a:gd name="connsiteX3" fmla="*/ 1200150 w 3609975"/>
              <a:gd name="connsiteY3" fmla="*/ 103179 h 1179504"/>
              <a:gd name="connsiteX4" fmla="*/ 1466850 w 3609975"/>
              <a:gd name="connsiteY4" fmla="*/ 58729 h 1179504"/>
              <a:gd name="connsiteX5" fmla="*/ 1730375 w 3609975"/>
              <a:gd name="connsiteY5" fmla="*/ 681029 h 1179504"/>
              <a:gd name="connsiteX6" fmla="*/ 2254250 w 3609975"/>
              <a:gd name="connsiteY6" fmla="*/ 1039804 h 1179504"/>
              <a:gd name="connsiteX7" fmla="*/ 3609975 w 3609975"/>
              <a:gd name="connsiteY7" fmla="*/ 1179504 h 1179504"/>
              <a:gd name="connsiteX0" fmla="*/ 0 w 3609975"/>
              <a:gd name="connsiteY0" fmla="*/ 1184932 h 1184932"/>
              <a:gd name="connsiteX1" fmla="*/ 469900 w 3609975"/>
              <a:gd name="connsiteY1" fmla="*/ 1102382 h 1184932"/>
              <a:gd name="connsiteX2" fmla="*/ 1034257 w 3609975"/>
              <a:gd name="connsiteY2" fmla="*/ 745194 h 1184932"/>
              <a:gd name="connsiteX3" fmla="*/ 1200150 w 3609975"/>
              <a:gd name="connsiteY3" fmla="*/ 108607 h 1184932"/>
              <a:gd name="connsiteX4" fmla="*/ 1466850 w 3609975"/>
              <a:gd name="connsiteY4" fmla="*/ 64157 h 1184932"/>
              <a:gd name="connsiteX5" fmla="*/ 1632744 w 3609975"/>
              <a:gd name="connsiteY5" fmla="*/ 762657 h 1184932"/>
              <a:gd name="connsiteX6" fmla="*/ 2254250 w 3609975"/>
              <a:gd name="connsiteY6" fmla="*/ 1045232 h 1184932"/>
              <a:gd name="connsiteX7" fmla="*/ 3609975 w 3609975"/>
              <a:gd name="connsiteY7" fmla="*/ 1184932 h 1184932"/>
              <a:gd name="connsiteX0" fmla="*/ 0 w 3609975"/>
              <a:gd name="connsiteY0" fmla="*/ 1185614 h 1185614"/>
              <a:gd name="connsiteX1" fmla="*/ 469900 w 3609975"/>
              <a:gd name="connsiteY1" fmla="*/ 1103064 h 1185614"/>
              <a:gd name="connsiteX2" fmla="*/ 1034257 w 3609975"/>
              <a:gd name="connsiteY2" fmla="*/ 745876 h 1185614"/>
              <a:gd name="connsiteX3" fmla="*/ 1200150 w 3609975"/>
              <a:gd name="connsiteY3" fmla="*/ 109289 h 1185614"/>
              <a:gd name="connsiteX4" fmla="*/ 1466850 w 3609975"/>
              <a:gd name="connsiteY4" fmla="*/ 64839 h 1185614"/>
              <a:gd name="connsiteX5" fmla="*/ 1635126 w 3609975"/>
              <a:gd name="connsiteY5" fmla="*/ 772864 h 1185614"/>
              <a:gd name="connsiteX6" fmla="*/ 2254250 w 3609975"/>
              <a:gd name="connsiteY6" fmla="*/ 1045914 h 1185614"/>
              <a:gd name="connsiteX7" fmla="*/ 3609975 w 3609975"/>
              <a:gd name="connsiteY7" fmla="*/ 1185614 h 1185614"/>
              <a:gd name="connsiteX0" fmla="*/ 0 w 3609975"/>
              <a:gd name="connsiteY0" fmla="*/ 1164101 h 1164101"/>
              <a:gd name="connsiteX1" fmla="*/ 469900 w 3609975"/>
              <a:gd name="connsiteY1" fmla="*/ 1081551 h 1164101"/>
              <a:gd name="connsiteX2" fmla="*/ 1034257 w 3609975"/>
              <a:gd name="connsiteY2" fmla="*/ 724363 h 1164101"/>
              <a:gd name="connsiteX3" fmla="*/ 1200150 w 3609975"/>
              <a:gd name="connsiteY3" fmla="*/ 87776 h 1164101"/>
              <a:gd name="connsiteX4" fmla="*/ 1452562 w 3609975"/>
              <a:gd name="connsiteY4" fmla="*/ 76664 h 1164101"/>
              <a:gd name="connsiteX5" fmla="*/ 1635126 w 3609975"/>
              <a:gd name="connsiteY5" fmla="*/ 751351 h 1164101"/>
              <a:gd name="connsiteX6" fmla="*/ 2254250 w 3609975"/>
              <a:gd name="connsiteY6" fmla="*/ 1024401 h 1164101"/>
              <a:gd name="connsiteX7" fmla="*/ 3609975 w 3609975"/>
              <a:gd name="connsiteY7" fmla="*/ 1164101 h 1164101"/>
              <a:gd name="connsiteX0" fmla="*/ 0 w 3609975"/>
              <a:gd name="connsiteY0" fmla="*/ 1166995 h 1166995"/>
              <a:gd name="connsiteX1" fmla="*/ 469900 w 3609975"/>
              <a:gd name="connsiteY1" fmla="*/ 1084445 h 1166995"/>
              <a:gd name="connsiteX2" fmla="*/ 1034257 w 3609975"/>
              <a:gd name="connsiteY2" fmla="*/ 727257 h 1166995"/>
              <a:gd name="connsiteX3" fmla="*/ 1200150 w 3609975"/>
              <a:gd name="connsiteY3" fmla="*/ 90670 h 1166995"/>
              <a:gd name="connsiteX4" fmla="*/ 1452562 w 3609975"/>
              <a:gd name="connsiteY4" fmla="*/ 74795 h 1166995"/>
              <a:gd name="connsiteX5" fmla="*/ 1635126 w 3609975"/>
              <a:gd name="connsiteY5" fmla="*/ 754245 h 1166995"/>
              <a:gd name="connsiteX6" fmla="*/ 2254250 w 3609975"/>
              <a:gd name="connsiteY6" fmla="*/ 1027295 h 1166995"/>
              <a:gd name="connsiteX7" fmla="*/ 3609975 w 3609975"/>
              <a:gd name="connsiteY7" fmla="*/ 1166995 h 1166995"/>
              <a:gd name="connsiteX0" fmla="*/ 0 w 3609975"/>
              <a:gd name="connsiteY0" fmla="*/ 1166678 h 1166678"/>
              <a:gd name="connsiteX1" fmla="*/ 469900 w 3609975"/>
              <a:gd name="connsiteY1" fmla="*/ 1084128 h 1166678"/>
              <a:gd name="connsiteX2" fmla="*/ 1034257 w 3609975"/>
              <a:gd name="connsiteY2" fmla="*/ 726940 h 1166678"/>
              <a:gd name="connsiteX3" fmla="*/ 1200150 w 3609975"/>
              <a:gd name="connsiteY3" fmla="*/ 90353 h 1166678"/>
              <a:gd name="connsiteX4" fmla="*/ 1452562 w 3609975"/>
              <a:gd name="connsiteY4" fmla="*/ 74478 h 1166678"/>
              <a:gd name="connsiteX5" fmla="*/ 1749426 w 3609975"/>
              <a:gd name="connsiteY5" fmla="*/ 749166 h 1166678"/>
              <a:gd name="connsiteX6" fmla="*/ 2254250 w 3609975"/>
              <a:gd name="connsiteY6" fmla="*/ 1026978 h 1166678"/>
              <a:gd name="connsiteX7" fmla="*/ 3609975 w 3609975"/>
              <a:gd name="connsiteY7" fmla="*/ 1166678 h 1166678"/>
              <a:gd name="connsiteX0" fmla="*/ 0 w 3609975"/>
              <a:gd name="connsiteY0" fmla="*/ 1167409 h 1167409"/>
              <a:gd name="connsiteX1" fmla="*/ 469900 w 3609975"/>
              <a:gd name="connsiteY1" fmla="*/ 1084859 h 1167409"/>
              <a:gd name="connsiteX2" fmla="*/ 996157 w 3609975"/>
              <a:gd name="connsiteY2" fmla="*/ 740371 h 1167409"/>
              <a:gd name="connsiteX3" fmla="*/ 1200150 w 3609975"/>
              <a:gd name="connsiteY3" fmla="*/ 91084 h 1167409"/>
              <a:gd name="connsiteX4" fmla="*/ 1452562 w 3609975"/>
              <a:gd name="connsiteY4" fmla="*/ 75209 h 1167409"/>
              <a:gd name="connsiteX5" fmla="*/ 1749426 w 3609975"/>
              <a:gd name="connsiteY5" fmla="*/ 749897 h 1167409"/>
              <a:gd name="connsiteX6" fmla="*/ 2254250 w 3609975"/>
              <a:gd name="connsiteY6" fmla="*/ 1027709 h 1167409"/>
              <a:gd name="connsiteX7" fmla="*/ 3609975 w 3609975"/>
              <a:gd name="connsiteY7" fmla="*/ 1167409 h 1167409"/>
              <a:gd name="connsiteX0" fmla="*/ 0 w 3609975"/>
              <a:gd name="connsiteY0" fmla="*/ 1175941 h 1175941"/>
              <a:gd name="connsiteX1" fmla="*/ 469900 w 3609975"/>
              <a:gd name="connsiteY1" fmla="*/ 1093391 h 1175941"/>
              <a:gd name="connsiteX2" fmla="*/ 996157 w 3609975"/>
              <a:gd name="connsiteY2" fmla="*/ 748903 h 1175941"/>
              <a:gd name="connsiteX3" fmla="*/ 1225550 w 3609975"/>
              <a:gd name="connsiteY3" fmla="*/ 83741 h 1175941"/>
              <a:gd name="connsiteX4" fmla="*/ 1452562 w 3609975"/>
              <a:gd name="connsiteY4" fmla="*/ 83741 h 1175941"/>
              <a:gd name="connsiteX5" fmla="*/ 1749426 w 3609975"/>
              <a:gd name="connsiteY5" fmla="*/ 758429 h 1175941"/>
              <a:gd name="connsiteX6" fmla="*/ 2254250 w 3609975"/>
              <a:gd name="connsiteY6" fmla="*/ 1036241 h 1175941"/>
              <a:gd name="connsiteX7" fmla="*/ 3609975 w 3609975"/>
              <a:gd name="connsiteY7" fmla="*/ 1175941 h 1175941"/>
              <a:gd name="connsiteX0" fmla="*/ 0 w 3609975"/>
              <a:gd name="connsiteY0" fmla="*/ 1175941 h 1175941"/>
              <a:gd name="connsiteX1" fmla="*/ 469900 w 3609975"/>
              <a:gd name="connsiteY1" fmla="*/ 1093391 h 1175941"/>
              <a:gd name="connsiteX2" fmla="*/ 996157 w 3609975"/>
              <a:gd name="connsiteY2" fmla="*/ 748903 h 1175941"/>
              <a:gd name="connsiteX3" fmla="*/ 1225550 w 3609975"/>
              <a:gd name="connsiteY3" fmla="*/ 83741 h 1175941"/>
              <a:gd name="connsiteX4" fmla="*/ 1452562 w 3609975"/>
              <a:gd name="connsiteY4" fmla="*/ 83741 h 1175941"/>
              <a:gd name="connsiteX5" fmla="*/ 1749426 w 3609975"/>
              <a:gd name="connsiteY5" fmla="*/ 758429 h 1175941"/>
              <a:gd name="connsiteX6" fmla="*/ 1860506 w 3609975"/>
              <a:gd name="connsiteY6" fmla="*/ 877543 h 1175941"/>
              <a:gd name="connsiteX7" fmla="*/ 2254250 w 3609975"/>
              <a:gd name="connsiteY7" fmla="*/ 1036241 h 1175941"/>
              <a:gd name="connsiteX8" fmla="*/ 3609975 w 3609975"/>
              <a:gd name="connsiteY8" fmla="*/ 1175941 h 1175941"/>
              <a:gd name="connsiteX0" fmla="*/ 0 w 3609975"/>
              <a:gd name="connsiteY0" fmla="*/ 1175941 h 1175941"/>
              <a:gd name="connsiteX1" fmla="*/ 469900 w 3609975"/>
              <a:gd name="connsiteY1" fmla="*/ 1093391 h 1175941"/>
              <a:gd name="connsiteX2" fmla="*/ 996157 w 3609975"/>
              <a:gd name="connsiteY2" fmla="*/ 748903 h 1175941"/>
              <a:gd name="connsiteX3" fmla="*/ 1225550 w 3609975"/>
              <a:gd name="connsiteY3" fmla="*/ 83741 h 1175941"/>
              <a:gd name="connsiteX4" fmla="*/ 1452562 w 3609975"/>
              <a:gd name="connsiteY4" fmla="*/ 83741 h 1175941"/>
              <a:gd name="connsiteX5" fmla="*/ 1749426 w 3609975"/>
              <a:gd name="connsiteY5" fmla="*/ 758429 h 1175941"/>
              <a:gd name="connsiteX6" fmla="*/ 2028781 w 3609975"/>
              <a:gd name="connsiteY6" fmla="*/ 760068 h 1175941"/>
              <a:gd name="connsiteX7" fmla="*/ 2254250 w 3609975"/>
              <a:gd name="connsiteY7" fmla="*/ 1036241 h 1175941"/>
              <a:gd name="connsiteX8" fmla="*/ 3609975 w 3609975"/>
              <a:gd name="connsiteY8" fmla="*/ 1175941 h 1175941"/>
              <a:gd name="connsiteX0" fmla="*/ 0 w 3609975"/>
              <a:gd name="connsiteY0" fmla="*/ 1175941 h 1175941"/>
              <a:gd name="connsiteX1" fmla="*/ 469900 w 3609975"/>
              <a:gd name="connsiteY1" fmla="*/ 1093391 h 1175941"/>
              <a:gd name="connsiteX2" fmla="*/ 996157 w 3609975"/>
              <a:gd name="connsiteY2" fmla="*/ 748903 h 1175941"/>
              <a:gd name="connsiteX3" fmla="*/ 1225550 w 3609975"/>
              <a:gd name="connsiteY3" fmla="*/ 83741 h 1175941"/>
              <a:gd name="connsiteX4" fmla="*/ 1452562 w 3609975"/>
              <a:gd name="connsiteY4" fmla="*/ 83741 h 1175941"/>
              <a:gd name="connsiteX5" fmla="*/ 1749426 w 3609975"/>
              <a:gd name="connsiteY5" fmla="*/ 758429 h 1175941"/>
              <a:gd name="connsiteX6" fmla="*/ 2028781 w 3609975"/>
              <a:gd name="connsiteY6" fmla="*/ 760068 h 1175941"/>
              <a:gd name="connsiteX7" fmla="*/ 2254250 w 3609975"/>
              <a:gd name="connsiteY7" fmla="*/ 1036241 h 1175941"/>
              <a:gd name="connsiteX8" fmla="*/ 3609975 w 3609975"/>
              <a:gd name="connsiteY8" fmla="*/ 1175941 h 1175941"/>
              <a:gd name="connsiteX0" fmla="*/ 0 w 3609975"/>
              <a:gd name="connsiteY0" fmla="*/ 1184697 h 1184697"/>
              <a:gd name="connsiteX1" fmla="*/ 469900 w 3609975"/>
              <a:gd name="connsiteY1" fmla="*/ 1102147 h 1184697"/>
              <a:gd name="connsiteX2" fmla="*/ 996157 w 3609975"/>
              <a:gd name="connsiteY2" fmla="*/ 757659 h 1184697"/>
              <a:gd name="connsiteX3" fmla="*/ 1225550 w 3609975"/>
              <a:gd name="connsiteY3" fmla="*/ 92497 h 1184697"/>
              <a:gd name="connsiteX4" fmla="*/ 1452562 w 3609975"/>
              <a:gd name="connsiteY4" fmla="*/ 92497 h 1184697"/>
              <a:gd name="connsiteX5" fmla="*/ 1752601 w 3609975"/>
              <a:gd name="connsiteY5" fmla="*/ 903710 h 1184697"/>
              <a:gd name="connsiteX6" fmla="*/ 2028781 w 3609975"/>
              <a:gd name="connsiteY6" fmla="*/ 768824 h 1184697"/>
              <a:gd name="connsiteX7" fmla="*/ 2254250 w 3609975"/>
              <a:gd name="connsiteY7" fmla="*/ 1044997 h 1184697"/>
              <a:gd name="connsiteX8" fmla="*/ 3609975 w 3609975"/>
              <a:gd name="connsiteY8" fmla="*/ 1184697 h 1184697"/>
              <a:gd name="connsiteX0" fmla="*/ 0 w 3609975"/>
              <a:gd name="connsiteY0" fmla="*/ 1184697 h 1184697"/>
              <a:gd name="connsiteX1" fmla="*/ 469900 w 3609975"/>
              <a:gd name="connsiteY1" fmla="*/ 1102147 h 1184697"/>
              <a:gd name="connsiteX2" fmla="*/ 996157 w 3609975"/>
              <a:gd name="connsiteY2" fmla="*/ 757659 h 1184697"/>
              <a:gd name="connsiteX3" fmla="*/ 1225550 w 3609975"/>
              <a:gd name="connsiteY3" fmla="*/ 92497 h 1184697"/>
              <a:gd name="connsiteX4" fmla="*/ 1452562 w 3609975"/>
              <a:gd name="connsiteY4" fmla="*/ 92497 h 1184697"/>
              <a:gd name="connsiteX5" fmla="*/ 1752601 w 3609975"/>
              <a:gd name="connsiteY5" fmla="*/ 903710 h 1184697"/>
              <a:gd name="connsiteX6" fmla="*/ 2028781 w 3609975"/>
              <a:gd name="connsiteY6" fmla="*/ 768824 h 1184697"/>
              <a:gd name="connsiteX7" fmla="*/ 2254250 w 3609975"/>
              <a:gd name="connsiteY7" fmla="*/ 1044997 h 1184697"/>
              <a:gd name="connsiteX8" fmla="*/ 3609975 w 3609975"/>
              <a:gd name="connsiteY8" fmla="*/ 1184697 h 1184697"/>
              <a:gd name="connsiteX0" fmla="*/ 0 w 3609975"/>
              <a:gd name="connsiteY0" fmla="*/ 1184697 h 1184697"/>
              <a:gd name="connsiteX1" fmla="*/ 469900 w 3609975"/>
              <a:gd name="connsiteY1" fmla="*/ 1102147 h 1184697"/>
              <a:gd name="connsiteX2" fmla="*/ 996157 w 3609975"/>
              <a:gd name="connsiteY2" fmla="*/ 757659 h 1184697"/>
              <a:gd name="connsiteX3" fmla="*/ 1225550 w 3609975"/>
              <a:gd name="connsiteY3" fmla="*/ 92497 h 1184697"/>
              <a:gd name="connsiteX4" fmla="*/ 1452562 w 3609975"/>
              <a:gd name="connsiteY4" fmla="*/ 92497 h 1184697"/>
              <a:gd name="connsiteX5" fmla="*/ 1752601 w 3609975"/>
              <a:gd name="connsiteY5" fmla="*/ 903710 h 1184697"/>
              <a:gd name="connsiteX6" fmla="*/ 2028781 w 3609975"/>
              <a:gd name="connsiteY6" fmla="*/ 768824 h 1184697"/>
              <a:gd name="connsiteX7" fmla="*/ 2254250 w 3609975"/>
              <a:gd name="connsiteY7" fmla="*/ 1044997 h 1184697"/>
              <a:gd name="connsiteX8" fmla="*/ 3609975 w 3609975"/>
              <a:gd name="connsiteY8" fmla="*/ 1184697 h 1184697"/>
              <a:gd name="connsiteX0" fmla="*/ 0 w 3609975"/>
              <a:gd name="connsiteY0" fmla="*/ 1184697 h 1184697"/>
              <a:gd name="connsiteX1" fmla="*/ 469900 w 3609975"/>
              <a:gd name="connsiteY1" fmla="*/ 1102147 h 1184697"/>
              <a:gd name="connsiteX2" fmla="*/ 996157 w 3609975"/>
              <a:gd name="connsiteY2" fmla="*/ 757659 h 1184697"/>
              <a:gd name="connsiteX3" fmla="*/ 1225550 w 3609975"/>
              <a:gd name="connsiteY3" fmla="*/ 92497 h 1184697"/>
              <a:gd name="connsiteX4" fmla="*/ 1452562 w 3609975"/>
              <a:gd name="connsiteY4" fmla="*/ 92497 h 1184697"/>
              <a:gd name="connsiteX5" fmla="*/ 1752601 w 3609975"/>
              <a:gd name="connsiteY5" fmla="*/ 903710 h 1184697"/>
              <a:gd name="connsiteX6" fmla="*/ 2028781 w 3609975"/>
              <a:gd name="connsiteY6" fmla="*/ 768824 h 1184697"/>
              <a:gd name="connsiteX7" fmla="*/ 2409825 w 3609975"/>
              <a:gd name="connsiteY7" fmla="*/ 1064047 h 1184697"/>
              <a:gd name="connsiteX8" fmla="*/ 3609975 w 3609975"/>
              <a:gd name="connsiteY8" fmla="*/ 1184697 h 1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09975" h="1184697">
                <a:moveTo>
                  <a:pt x="0" y="1184697"/>
                </a:moveTo>
                <a:cubicBezTo>
                  <a:pt x="163248" y="1171468"/>
                  <a:pt x="303874" y="1173320"/>
                  <a:pt x="469900" y="1102147"/>
                </a:cubicBezTo>
                <a:cubicBezTo>
                  <a:pt x="635926" y="1030974"/>
                  <a:pt x="870215" y="925934"/>
                  <a:pt x="996157" y="757659"/>
                </a:cubicBezTo>
                <a:cubicBezTo>
                  <a:pt x="1122099" y="589384"/>
                  <a:pt x="1149483" y="203357"/>
                  <a:pt x="1225550" y="92497"/>
                </a:cubicBezTo>
                <a:cubicBezTo>
                  <a:pt x="1301618" y="-18363"/>
                  <a:pt x="1364720" y="-42705"/>
                  <a:pt x="1452562" y="92497"/>
                </a:cubicBezTo>
                <a:cubicBezTo>
                  <a:pt x="1540404" y="227699"/>
                  <a:pt x="1656564" y="790989"/>
                  <a:pt x="1752601" y="903710"/>
                </a:cubicBezTo>
                <a:cubicBezTo>
                  <a:pt x="1848638" y="1016431"/>
                  <a:pt x="1919244" y="742101"/>
                  <a:pt x="2028781" y="768824"/>
                </a:cubicBezTo>
                <a:cubicBezTo>
                  <a:pt x="2138318" y="795547"/>
                  <a:pt x="2146293" y="994735"/>
                  <a:pt x="2409825" y="1064047"/>
                </a:cubicBezTo>
                <a:cubicBezTo>
                  <a:pt x="2673357" y="1133359"/>
                  <a:pt x="2851150" y="1140247"/>
                  <a:pt x="3609975" y="1184697"/>
                </a:cubicBezTo>
              </a:path>
            </a:pathLst>
          </a:custGeom>
          <a:solidFill>
            <a:schemeClr val="accent2">
              <a:lumMod val="75000"/>
            </a:schemeClr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10514" y="2340630"/>
                <a:ext cx="3580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entium Basic" panose="02000503060000020004" pitchFamily="2" charset="0"/>
                  </a:rPr>
                  <a:t>position at time of last event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>
                    <a:latin typeface="Gentium Basic" panose="02000503060000020004" pitchFamily="2" charset="0"/>
                  </a:rPr>
                  <a:t>)</a:t>
                </a:r>
                <a:endParaRPr lang="de-CH" dirty="0">
                  <a:latin typeface="Gentium Basic" panose="02000503060000020004" pitchFamily="2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14" y="2340630"/>
                <a:ext cx="358078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533" t="-9836" r="-511" b="-2459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4300391" y="2709962"/>
            <a:ext cx="3600000" cy="1440000"/>
          </a:xfrm>
          <a:prstGeom prst="rect">
            <a:avLst/>
          </a:prstGeom>
        </p:spPr>
        <p:style>
          <a:lnRef idx="2">
            <a:schemeClr val="accent5"/>
          </a:lnRef>
          <a:fillRef idx="1002">
            <a:schemeClr val="lt2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 dirty="0">
              <a:latin typeface="Gentium Basic" panose="0200050306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94041" y="2340630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ntium Basic" panose="02000503060000020004" pitchFamily="2" charset="0"/>
              </a:rPr>
              <a:t>intensity map (the image)</a:t>
            </a:r>
            <a:endParaRPr lang="de-CH" dirty="0">
              <a:latin typeface="Gentium Basic" panose="02000503060000020004" pitchFamily="2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4307620" y="3158008"/>
            <a:ext cx="3596249" cy="0"/>
          </a:xfrm>
          <a:prstGeom prst="line">
            <a:avLst/>
          </a:prstGeom>
          <a:ln w="2540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4307620" y="2909178"/>
            <a:ext cx="3589020" cy="1126416"/>
          </a:xfrm>
          <a:custGeom>
            <a:avLst/>
            <a:gdLst>
              <a:gd name="connsiteX0" fmla="*/ 0 w 3589020"/>
              <a:gd name="connsiteY0" fmla="*/ 227256 h 1126416"/>
              <a:gd name="connsiteX1" fmla="*/ 281940 w 3589020"/>
              <a:gd name="connsiteY1" fmla="*/ 440616 h 1126416"/>
              <a:gd name="connsiteX2" fmla="*/ 411480 w 3589020"/>
              <a:gd name="connsiteY2" fmla="*/ 1019736 h 1126416"/>
              <a:gd name="connsiteX3" fmla="*/ 632460 w 3589020"/>
              <a:gd name="connsiteY3" fmla="*/ 661596 h 1126416"/>
              <a:gd name="connsiteX4" fmla="*/ 967740 w 3589020"/>
              <a:gd name="connsiteY4" fmla="*/ 867336 h 1126416"/>
              <a:gd name="connsiteX5" fmla="*/ 1463040 w 3589020"/>
              <a:gd name="connsiteY5" fmla="*/ 13896 h 1126416"/>
              <a:gd name="connsiteX6" fmla="*/ 2004060 w 3589020"/>
              <a:gd name="connsiteY6" fmla="*/ 326316 h 1126416"/>
              <a:gd name="connsiteX7" fmla="*/ 2781300 w 3589020"/>
              <a:gd name="connsiteY7" fmla="*/ 166296 h 1126416"/>
              <a:gd name="connsiteX8" fmla="*/ 3261360 w 3589020"/>
              <a:gd name="connsiteY8" fmla="*/ 935916 h 1126416"/>
              <a:gd name="connsiteX9" fmla="*/ 3589020 w 3589020"/>
              <a:gd name="connsiteY9" fmla="*/ 1126416 h 112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9020" h="1126416">
                <a:moveTo>
                  <a:pt x="0" y="227256"/>
                </a:moveTo>
                <a:cubicBezTo>
                  <a:pt x="106680" y="267896"/>
                  <a:pt x="213360" y="308536"/>
                  <a:pt x="281940" y="440616"/>
                </a:cubicBezTo>
                <a:cubicBezTo>
                  <a:pt x="350520" y="572696"/>
                  <a:pt x="353060" y="982906"/>
                  <a:pt x="411480" y="1019736"/>
                </a:cubicBezTo>
                <a:cubicBezTo>
                  <a:pt x="469900" y="1056566"/>
                  <a:pt x="539750" y="686996"/>
                  <a:pt x="632460" y="661596"/>
                </a:cubicBezTo>
                <a:cubicBezTo>
                  <a:pt x="725170" y="636196"/>
                  <a:pt x="829310" y="975286"/>
                  <a:pt x="967740" y="867336"/>
                </a:cubicBezTo>
                <a:cubicBezTo>
                  <a:pt x="1106170" y="759386"/>
                  <a:pt x="1290320" y="104066"/>
                  <a:pt x="1463040" y="13896"/>
                </a:cubicBezTo>
                <a:cubicBezTo>
                  <a:pt x="1635760" y="-76274"/>
                  <a:pt x="1784350" y="300916"/>
                  <a:pt x="2004060" y="326316"/>
                </a:cubicBezTo>
                <a:cubicBezTo>
                  <a:pt x="2223770" y="351716"/>
                  <a:pt x="2571750" y="64696"/>
                  <a:pt x="2781300" y="166296"/>
                </a:cubicBezTo>
                <a:cubicBezTo>
                  <a:pt x="2990850" y="267896"/>
                  <a:pt x="3126740" y="775896"/>
                  <a:pt x="3261360" y="935916"/>
                </a:cubicBezTo>
                <a:cubicBezTo>
                  <a:pt x="3395980" y="1095936"/>
                  <a:pt x="3531870" y="1038786"/>
                  <a:pt x="3589020" y="1126416"/>
                </a:cubicBezTo>
              </a:path>
            </a:pathLst>
          </a:custGeom>
          <a:noFill/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tangle 15"/>
          <p:cNvSpPr/>
          <p:nvPr/>
        </p:nvSpPr>
        <p:spPr>
          <a:xfrm>
            <a:off x="8075136" y="2709962"/>
            <a:ext cx="3600000" cy="1440000"/>
          </a:xfrm>
          <a:prstGeom prst="rect">
            <a:avLst/>
          </a:prstGeom>
        </p:spPr>
        <p:style>
          <a:lnRef idx="2">
            <a:schemeClr val="accent2"/>
          </a:lnRef>
          <a:fillRef idx="1002">
            <a:schemeClr val="lt2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Freeform 16"/>
          <p:cNvSpPr/>
          <p:nvPr/>
        </p:nvSpPr>
        <p:spPr>
          <a:xfrm>
            <a:off x="8071511" y="3139953"/>
            <a:ext cx="3609975" cy="1010008"/>
          </a:xfrm>
          <a:custGeom>
            <a:avLst/>
            <a:gdLst>
              <a:gd name="connsiteX0" fmla="*/ 0 w 3597275"/>
              <a:gd name="connsiteY0" fmla="*/ 1144701 h 1187485"/>
              <a:gd name="connsiteX1" fmla="*/ 479425 w 3597275"/>
              <a:gd name="connsiteY1" fmla="*/ 1141526 h 1187485"/>
              <a:gd name="connsiteX2" fmla="*/ 955675 w 3597275"/>
              <a:gd name="connsiteY2" fmla="*/ 674801 h 1187485"/>
              <a:gd name="connsiteX3" fmla="*/ 1200150 w 3597275"/>
              <a:gd name="connsiteY3" fmla="*/ 100126 h 1187485"/>
              <a:gd name="connsiteX4" fmla="*/ 1466850 w 3597275"/>
              <a:gd name="connsiteY4" fmla="*/ 55676 h 1187485"/>
              <a:gd name="connsiteX5" fmla="*/ 1730375 w 3597275"/>
              <a:gd name="connsiteY5" fmla="*/ 677976 h 1187485"/>
              <a:gd name="connsiteX6" fmla="*/ 2365375 w 3597275"/>
              <a:gd name="connsiteY6" fmla="*/ 998651 h 1187485"/>
              <a:gd name="connsiteX7" fmla="*/ 3597275 w 3597275"/>
              <a:gd name="connsiteY7" fmla="*/ 1170101 h 1187485"/>
              <a:gd name="connsiteX0" fmla="*/ 0 w 3597275"/>
              <a:gd name="connsiteY0" fmla="*/ 1144701 h 1170101"/>
              <a:gd name="connsiteX1" fmla="*/ 479425 w 3597275"/>
              <a:gd name="connsiteY1" fmla="*/ 1141526 h 1170101"/>
              <a:gd name="connsiteX2" fmla="*/ 955675 w 3597275"/>
              <a:gd name="connsiteY2" fmla="*/ 674801 h 1170101"/>
              <a:gd name="connsiteX3" fmla="*/ 1200150 w 3597275"/>
              <a:gd name="connsiteY3" fmla="*/ 100126 h 1170101"/>
              <a:gd name="connsiteX4" fmla="*/ 1466850 w 3597275"/>
              <a:gd name="connsiteY4" fmla="*/ 55676 h 1170101"/>
              <a:gd name="connsiteX5" fmla="*/ 1730375 w 3597275"/>
              <a:gd name="connsiteY5" fmla="*/ 677976 h 1170101"/>
              <a:gd name="connsiteX6" fmla="*/ 2365375 w 3597275"/>
              <a:gd name="connsiteY6" fmla="*/ 998651 h 1170101"/>
              <a:gd name="connsiteX7" fmla="*/ 3597275 w 3597275"/>
              <a:gd name="connsiteY7" fmla="*/ 1170101 h 1170101"/>
              <a:gd name="connsiteX0" fmla="*/ 0 w 3597275"/>
              <a:gd name="connsiteY0" fmla="*/ 1144701 h 1170101"/>
              <a:gd name="connsiteX1" fmla="*/ 469900 w 3597275"/>
              <a:gd name="connsiteY1" fmla="*/ 1093901 h 1170101"/>
              <a:gd name="connsiteX2" fmla="*/ 955675 w 3597275"/>
              <a:gd name="connsiteY2" fmla="*/ 674801 h 1170101"/>
              <a:gd name="connsiteX3" fmla="*/ 1200150 w 3597275"/>
              <a:gd name="connsiteY3" fmla="*/ 100126 h 1170101"/>
              <a:gd name="connsiteX4" fmla="*/ 1466850 w 3597275"/>
              <a:gd name="connsiteY4" fmla="*/ 55676 h 1170101"/>
              <a:gd name="connsiteX5" fmla="*/ 1730375 w 3597275"/>
              <a:gd name="connsiteY5" fmla="*/ 677976 h 1170101"/>
              <a:gd name="connsiteX6" fmla="*/ 2365375 w 3597275"/>
              <a:gd name="connsiteY6" fmla="*/ 998651 h 1170101"/>
              <a:gd name="connsiteX7" fmla="*/ 3597275 w 3597275"/>
              <a:gd name="connsiteY7" fmla="*/ 1170101 h 1170101"/>
              <a:gd name="connsiteX0" fmla="*/ 0 w 3597275"/>
              <a:gd name="connsiteY0" fmla="*/ 1176451 h 1191215"/>
              <a:gd name="connsiteX1" fmla="*/ 469900 w 3597275"/>
              <a:gd name="connsiteY1" fmla="*/ 1093901 h 1191215"/>
              <a:gd name="connsiteX2" fmla="*/ 955675 w 3597275"/>
              <a:gd name="connsiteY2" fmla="*/ 674801 h 1191215"/>
              <a:gd name="connsiteX3" fmla="*/ 1200150 w 3597275"/>
              <a:gd name="connsiteY3" fmla="*/ 100126 h 1191215"/>
              <a:gd name="connsiteX4" fmla="*/ 1466850 w 3597275"/>
              <a:gd name="connsiteY4" fmla="*/ 55676 h 1191215"/>
              <a:gd name="connsiteX5" fmla="*/ 1730375 w 3597275"/>
              <a:gd name="connsiteY5" fmla="*/ 677976 h 1191215"/>
              <a:gd name="connsiteX6" fmla="*/ 2365375 w 3597275"/>
              <a:gd name="connsiteY6" fmla="*/ 998651 h 1191215"/>
              <a:gd name="connsiteX7" fmla="*/ 3597275 w 3597275"/>
              <a:gd name="connsiteY7" fmla="*/ 1170101 h 1191215"/>
              <a:gd name="connsiteX0" fmla="*/ 0 w 3597275"/>
              <a:gd name="connsiteY0" fmla="*/ 1176451 h 1176451"/>
              <a:gd name="connsiteX1" fmla="*/ 469900 w 3597275"/>
              <a:gd name="connsiteY1" fmla="*/ 1093901 h 1176451"/>
              <a:gd name="connsiteX2" fmla="*/ 955675 w 3597275"/>
              <a:gd name="connsiteY2" fmla="*/ 674801 h 1176451"/>
              <a:gd name="connsiteX3" fmla="*/ 1200150 w 3597275"/>
              <a:gd name="connsiteY3" fmla="*/ 100126 h 1176451"/>
              <a:gd name="connsiteX4" fmla="*/ 1466850 w 3597275"/>
              <a:gd name="connsiteY4" fmla="*/ 55676 h 1176451"/>
              <a:gd name="connsiteX5" fmla="*/ 1730375 w 3597275"/>
              <a:gd name="connsiteY5" fmla="*/ 677976 h 1176451"/>
              <a:gd name="connsiteX6" fmla="*/ 2365375 w 3597275"/>
              <a:gd name="connsiteY6" fmla="*/ 998651 h 1176451"/>
              <a:gd name="connsiteX7" fmla="*/ 3597275 w 3597275"/>
              <a:gd name="connsiteY7" fmla="*/ 1170101 h 1176451"/>
              <a:gd name="connsiteX0" fmla="*/ 0 w 3597275"/>
              <a:gd name="connsiteY0" fmla="*/ 1176451 h 1176451"/>
              <a:gd name="connsiteX1" fmla="*/ 469900 w 3597275"/>
              <a:gd name="connsiteY1" fmla="*/ 1093901 h 1176451"/>
              <a:gd name="connsiteX2" fmla="*/ 955675 w 3597275"/>
              <a:gd name="connsiteY2" fmla="*/ 674801 h 1176451"/>
              <a:gd name="connsiteX3" fmla="*/ 1200150 w 3597275"/>
              <a:gd name="connsiteY3" fmla="*/ 100126 h 1176451"/>
              <a:gd name="connsiteX4" fmla="*/ 1466850 w 3597275"/>
              <a:gd name="connsiteY4" fmla="*/ 55676 h 1176451"/>
              <a:gd name="connsiteX5" fmla="*/ 1730375 w 3597275"/>
              <a:gd name="connsiteY5" fmla="*/ 677976 h 1176451"/>
              <a:gd name="connsiteX6" fmla="*/ 2365375 w 3597275"/>
              <a:gd name="connsiteY6" fmla="*/ 998651 h 1176451"/>
              <a:gd name="connsiteX7" fmla="*/ 3597275 w 3597275"/>
              <a:gd name="connsiteY7" fmla="*/ 1170101 h 1176451"/>
              <a:gd name="connsiteX0" fmla="*/ 0 w 3597275"/>
              <a:gd name="connsiteY0" fmla="*/ 1176451 h 1176451"/>
              <a:gd name="connsiteX1" fmla="*/ 469900 w 3597275"/>
              <a:gd name="connsiteY1" fmla="*/ 1093901 h 1176451"/>
              <a:gd name="connsiteX2" fmla="*/ 955675 w 3597275"/>
              <a:gd name="connsiteY2" fmla="*/ 674801 h 1176451"/>
              <a:gd name="connsiteX3" fmla="*/ 1200150 w 3597275"/>
              <a:gd name="connsiteY3" fmla="*/ 100126 h 1176451"/>
              <a:gd name="connsiteX4" fmla="*/ 1466850 w 3597275"/>
              <a:gd name="connsiteY4" fmla="*/ 55676 h 1176451"/>
              <a:gd name="connsiteX5" fmla="*/ 1730375 w 3597275"/>
              <a:gd name="connsiteY5" fmla="*/ 677976 h 1176451"/>
              <a:gd name="connsiteX6" fmla="*/ 2254250 w 3597275"/>
              <a:gd name="connsiteY6" fmla="*/ 1036751 h 1176451"/>
              <a:gd name="connsiteX7" fmla="*/ 3597275 w 3597275"/>
              <a:gd name="connsiteY7" fmla="*/ 1170101 h 1176451"/>
              <a:gd name="connsiteX0" fmla="*/ 0 w 3603625"/>
              <a:gd name="connsiteY0" fmla="*/ 1176451 h 1176451"/>
              <a:gd name="connsiteX1" fmla="*/ 469900 w 3603625"/>
              <a:gd name="connsiteY1" fmla="*/ 1093901 h 1176451"/>
              <a:gd name="connsiteX2" fmla="*/ 955675 w 3603625"/>
              <a:gd name="connsiteY2" fmla="*/ 674801 h 1176451"/>
              <a:gd name="connsiteX3" fmla="*/ 1200150 w 3603625"/>
              <a:gd name="connsiteY3" fmla="*/ 100126 h 1176451"/>
              <a:gd name="connsiteX4" fmla="*/ 1466850 w 3603625"/>
              <a:gd name="connsiteY4" fmla="*/ 55676 h 1176451"/>
              <a:gd name="connsiteX5" fmla="*/ 1730375 w 3603625"/>
              <a:gd name="connsiteY5" fmla="*/ 677976 h 1176451"/>
              <a:gd name="connsiteX6" fmla="*/ 2254250 w 3603625"/>
              <a:gd name="connsiteY6" fmla="*/ 1036751 h 1176451"/>
              <a:gd name="connsiteX7" fmla="*/ 3603625 w 3603625"/>
              <a:gd name="connsiteY7" fmla="*/ 1151051 h 1176451"/>
              <a:gd name="connsiteX0" fmla="*/ 0 w 3609975"/>
              <a:gd name="connsiteY0" fmla="*/ 1176451 h 1176451"/>
              <a:gd name="connsiteX1" fmla="*/ 469900 w 3609975"/>
              <a:gd name="connsiteY1" fmla="*/ 1093901 h 1176451"/>
              <a:gd name="connsiteX2" fmla="*/ 955675 w 3609975"/>
              <a:gd name="connsiteY2" fmla="*/ 674801 h 1176451"/>
              <a:gd name="connsiteX3" fmla="*/ 1200150 w 3609975"/>
              <a:gd name="connsiteY3" fmla="*/ 100126 h 1176451"/>
              <a:gd name="connsiteX4" fmla="*/ 1466850 w 3609975"/>
              <a:gd name="connsiteY4" fmla="*/ 55676 h 1176451"/>
              <a:gd name="connsiteX5" fmla="*/ 1730375 w 3609975"/>
              <a:gd name="connsiteY5" fmla="*/ 677976 h 1176451"/>
              <a:gd name="connsiteX6" fmla="*/ 2254250 w 3609975"/>
              <a:gd name="connsiteY6" fmla="*/ 1036751 h 1176451"/>
              <a:gd name="connsiteX7" fmla="*/ 3609975 w 3609975"/>
              <a:gd name="connsiteY7" fmla="*/ 1176451 h 1176451"/>
              <a:gd name="connsiteX0" fmla="*/ 0 w 3609975"/>
              <a:gd name="connsiteY0" fmla="*/ 1176451 h 1176451"/>
              <a:gd name="connsiteX1" fmla="*/ 469900 w 3609975"/>
              <a:gd name="connsiteY1" fmla="*/ 1093901 h 1176451"/>
              <a:gd name="connsiteX2" fmla="*/ 955675 w 3609975"/>
              <a:gd name="connsiteY2" fmla="*/ 674801 h 1176451"/>
              <a:gd name="connsiteX3" fmla="*/ 1200150 w 3609975"/>
              <a:gd name="connsiteY3" fmla="*/ 100126 h 1176451"/>
              <a:gd name="connsiteX4" fmla="*/ 1466850 w 3609975"/>
              <a:gd name="connsiteY4" fmla="*/ 55676 h 1176451"/>
              <a:gd name="connsiteX5" fmla="*/ 1730375 w 3609975"/>
              <a:gd name="connsiteY5" fmla="*/ 677976 h 1176451"/>
              <a:gd name="connsiteX6" fmla="*/ 2956214 w 3609975"/>
              <a:gd name="connsiteY6" fmla="*/ 445623 h 1176451"/>
              <a:gd name="connsiteX7" fmla="*/ 3609975 w 3609975"/>
              <a:gd name="connsiteY7" fmla="*/ 1176451 h 1176451"/>
              <a:gd name="connsiteX0" fmla="*/ 0 w 3609975"/>
              <a:gd name="connsiteY0" fmla="*/ 1195206 h 1195206"/>
              <a:gd name="connsiteX1" fmla="*/ 469900 w 3609975"/>
              <a:gd name="connsiteY1" fmla="*/ 1112656 h 1195206"/>
              <a:gd name="connsiteX2" fmla="*/ 955675 w 3609975"/>
              <a:gd name="connsiteY2" fmla="*/ 693556 h 1195206"/>
              <a:gd name="connsiteX3" fmla="*/ 1200150 w 3609975"/>
              <a:gd name="connsiteY3" fmla="*/ 118881 h 1195206"/>
              <a:gd name="connsiteX4" fmla="*/ 1466850 w 3609975"/>
              <a:gd name="connsiteY4" fmla="*/ 74431 h 1195206"/>
              <a:gd name="connsiteX5" fmla="*/ 2238375 w 3609975"/>
              <a:gd name="connsiteY5" fmla="*/ 955349 h 1195206"/>
              <a:gd name="connsiteX6" fmla="*/ 2956214 w 3609975"/>
              <a:gd name="connsiteY6" fmla="*/ 464378 h 1195206"/>
              <a:gd name="connsiteX7" fmla="*/ 3609975 w 3609975"/>
              <a:gd name="connsiteY7" fmla="*/ 1195206 h 1195206"/>
              <a:gd name="connsiteX0" fmla="*/ 0 w 3609975"/>
              <a:gd name="connsiteY0" fmla="*/ 1087710 h 1087710"/>
              <a:gd name="connsiteX1" fmla="*/ 469900 w 3609975"/>
              <a:gd name="connsiteY1" fmla="*/ 1005160 h 1087710"/>
              <a:gd name="connsiteX2" fmla="*/ 955675 w 3609975"/>
              <a:gd name="connsiteY2" fmla="*/ 586060 h 1087710"/>
              <a:gd name="connsiteX3" fmla="*/ 1200150 w 3609975"/>
              <a:gd name="connsiteY3" fmla="*/ 11385 h 1087710"/>
              <a:gd name="connsiteX4" fmla="*/ 1845541 w 3609975"/>
              <a:gd name="connsiteY4" fmla="*/ 253263 h 1087710"/>
              <a:gd name="connsiteX5" fmla="*/ 2238375 w 3609975"/>
              <a:gd name="connsiteY5" fmla="*/ 847853 h 1087710"/>
              <a:gd name="connsiteX6" fmla="*/ 2956214 w 3609975"/>
              <a:gd name="connsiteY6" fmla="*/ 356882 h 1087710"/>
              <a:gd name="connsiteX7" fmla="*/ 3609975 w 3609975"/>
              <a:gd name="connsiteY7" fmla="*/ 1087710 h 1087710"/>
              <a:gd name="connsiteX0" fmla="*/ 0 w 3609975"/>
              <a:gd name="connsiteY0" fmla="*/ 834718 h 834718"/>
              <a:gd name="connsiteX1" fmla="*/ 469900 w 3609975"/>
              <a:gd name="connsiteY1" fmla="*/ 752168 h 834718"/>
              <a:gd name="connsiteX2" fmla="*/ 955675 w 3609975"/>
              <a:gd name="connsiteY2" fmla="*/ 333068 h 834718"/>
              <a:gd name="connsiteX3" fmla="*/ 1468005 w 3609975"/>
              <a:gd name="connsiteY3" fmla="*/ 515775 h 834718"/>
              <a:gd name="connsiteX4" fmla="*/ 1845541 w 3609975"/>
              <a:gd name="connsiteY4" fmla="*/ 271 h 834718"/>
              <a:gd name="connsiteX5" fmla="*/ 2238375 w 3609975"/>
              <a:gd name="connsiteY5" fmla="*/ 594861 h 834718"/>
              <a:gd name="connsiteX6" fmla="*/ 2956214 w 3609975"/>
              <a:gd name="connsiteY6" fmla="*/ 103890 h 834718"/>
              <a:gd name="connsiteX7" fmla="*/ 3609975 w 3609975"/>
              <a:gd name="connsiteY7" fmla="*/ 834718 h 834718"/>
              <a:gd name="connsiteX0" fmla="*/ 0 w 3609975"/>
              <a:gd name="connsiteY0" fmla="*/ 1010145 h 1010145"/>
              <a:gd name="connsiteX1" fmla="*/ 469900 w 3609975"/>
              <a:gd name="connsiteY1" fmla="*/ 927595 h 1010145"/>
              <a:gd name="connsiteX2" fmla="*/ 955675 w 3609975"/>
              <a:gd name="connsiteY2" fmla="*/ 508495 h 1010145"/>
              <a:gd name="connsiteX3" fmla="*/ 1468005 w 3609975"/>
              <a:gd name="connsiteY3" fmla="*/ 691202 h 1010145"/>
              <a:gd name="connsiteX4" fmla="*/ 1845541 w 3609975"/>
              <a:gd name="connsiteY4" fmla="*/ 207 h 1010145"/>
              <a:gd name="connsiteX5" fmla="*/ 2238375 w 3609975"/>
              <a:gd name="connsiteY5" fmla="*/ 770288 h 1010145"/>
              <a:gd name="connsiteX6" fmla="*/ 2956214 w 3609975"/>
              <a:gd name="connsiteY6" fmla="*/ 279317 h 1010145"/>
              <a:gd name="connsiteX7" fmla="*/ 3609975 w 3609975"/>
              <a:gd name="connsiteY7" fmla="*/ 1010145 h 1010145"/>
              <a:gd name="connsiteX0" fmla="*/ 0 w 3609975"/>
              <a:gd name="connsiteY0" fmla="*/ 1010162 h 1010162"/>
              <a:gd name="connsiteX1" fmla="*/ 469900 w 3609975"/>
              <a:gd name="connsiteY1" fmla="*/ 927612 h 1010162"/>
              <a:gd name="connsiteX2" fmla="*/ 1029566 w 3609975"/>
              <a:gd name="connsiteY2" fmla="*/ 794840 h 1010162"/>
              <a:gd name="connsiteX3" fmla="*/ 1468005 w 3609975"/>
              <a:gd name="connsiteY3" fmla="*/ 691219 h 1010162"/>
              <a:gd name="connsiteX4" fmla="*/ 1845541 w 3609975"/>
              <a:gd name="connsiteY4" fmla="*/ 224 h 1010162"/>
              <a:gd name="connsiteX5" fmla="*/ 2238375 w 3609975"/>
              <a:gd name="connsiteY5" fmla="*/ 770305 h 1010162"/>
              <a:gd name="connsiteX6" fmla="*/ 2956214 w 3609975"/>
              <a:gd name="connsiteY6" fmla="*/ 279334 h 1010162"/>
              <a:gd name="connsiteX7" fmla="*/ 3609975 w 3609975"/>
              <a:gd name="connsiteY7" fmla="*/ 1010162 h 1010162"/>
              <a:gd name="connsiteX0" fmla="*/ 0 w 3609975"/>
              <a:gd name="connsiteY0" fmla="*/ 1010171 h 1010171"/>
              <a:gd name="connsiteX1" fmla="*/ 469900 w 3609975"/>
              <a:gd name="connsiteY1" fmla="*/ 927621 h 1010171"/>
              <a:gd name="connsiteX2" fmla="*/ 1468005 w 3609975"/>
              <a:gd name="connsiteY2" fmla="*/ 691228 h 1010171"/>
              <a:gd name="connsiteX3" fmla="*/ 1845541 w 3609975"/>
              <a:gd name="connsiteY3" fmla="*/ 233 h 1010171"/>
              <a:gd name="connsiteX4" fmla="*/ 2238375 w 3609975"/>
              <a:gd name="connsiteY4" fmla="*/ 770314 h 1010171"/>
              <a:gd name="connsiteX5" fmla="*/ 2956214 w 3609975"/>
              <a:gd name="connsiteY5" fmla="*/ 279343 h 1010171"/>
              <a:gd name="connsiteX6" fmla="*/ 3609975 w 3609975"/>
              <a:gd name="connsiteY6" fmla="*/ 1010171 h 1010171"/>
              <a:gd name="connsiteX0" fmla="*/ 0 w 3609975"/>
              <a:gd name="connsiteY0" fmla="*/ 1010171 h 1010171"/>
              <a:gd name="connsiteX1" fmla="*/ 469900 w 3609975"/>
              <a:gd name="connsiteY1" fmla="*/ 927621 h 1010171"/>
              <a:gd name="connsiteX2" fmla="*/ 1468005 w 3609975"/>
              <a:gd name="connsiteY2" fmla="*/ 691228 h 1010171"/>
              <a:gd name="connsiteX3" fmla="*/ 1845541 w 3609975"/>
              <a:gd name="connsiteY3" fmla="*/ 233 h 1010171"/>
              <a:gd name="connsiteX4" fmla="*/ 2238375 w 3609975"/>
              <a:gd name="connsiteY4" fmla="*/ 770314 h 1010171"/>
              <a:gd name="connsiteX5" fmla="*/ 2956214 w 3609975"/>
              <a:gd name="connsiteY5" fmla="*/ 279343 h 1010171"/>
              <a:gd name="connsiteX6" fmla="*/ 3609975 w 3609975"/>
              <a:gd name="connsiteY6" fmla="*/ 1010171 h 1010171"/>
              <a:gd name="connsiteX0" fmla="*/ 0 w 3609975"/>
              <a:gd name="connsiteY0" fmla="*/ 1010077 h 1010077"/>
              <a:gd name="connsiteX1" fmla="*/ 469900 w 3609975"/>
              <a:gd name="connsiteY1" fmla="*/ 927527 h 1010077"/>
              <a:gd name="connsiteX2" fmla="*/ 1468005 w 3609975"/>
              <a:gd name="connsiteY2" fmla="*/ 691134 h 1010077"/>
              <a:gd name="connsiteX3" fmla="*/ 1845541 w 3609975"/>
              <a:gd name="connsiteY3" fmla="*/ 139 h 1010077"/>
              <a:gd name="connsiteX4" fmla="*/ 2386157 w 3609975"/>
              <a:gd name="connsiteY4" fmla="*/ 751747 h 1010077"/>
              <a:gd name="connsiteX5" fmla="*/ 2956214 w 3609975"/>
              <a:gd name="connsiteY5" fmla="*/ 279249 h 1010077"/>
              <a:gd name="connsiteX6" fmla="*/ 3609975 w 3609975"/>
              <a:gd name="connsiteY6" fmla="*/ 1010077 h 1010077"/>
              <a:gd name="connsiteX0" fmla="*/ 0 w 3609975"/>
              <a:gd name="connsiteY0" fmla="*/ 1010077 h 1010077"/>
              <a:gd name="connsiteX1" fmla="*/ 469900 w 3609975"/>
              <a:gd name="connsiteY1" fmla="*/ 927527 h 1010077"/>
              <a:gd name="connsiteX2" fmla="*/ 1468005 w 3609975"/>
              <a:gd name="connsiteY2" fmla="*/ 691134 h 1010077"/>
              <a:gd name="connsiteX3" fmla="*/ 1845541 w 3609975"/>
              <a:gd name="connsiteY3" fmla="*/ 139 h 1010077"/>
              <a:gd name="connsiteX4" fmla="*/ 2386157 w 3609975"/>
              <a:gd name="connsiteY4" fmla="*/ 751747 h 1010077"/>
              <a:gd name="connsiteX5" fmla="*/ 2725305 w 3609975"/>
              <a:gd name="connsiteY5" fmla="*/ 306959 h 1010077"/>
              <a:gd name="connsiteX6" fmla="*/ 3609975 w 3609975"/>
              <a:gd name="connsiteY6" fmla="*/ 1010077 h 1010077"/>
              <a:gd name="connsiteX0" fmla="*/ 0 w 3609975"/>
              <a:gd name="connsiteY0" fmla="*/ 1010077 h 1010077"/>
              <a:gd name="connsiteX1" fmla="*/ 469900 w 3609975"/>
              <a:gd name="connsiteY1" fmla="*/ 927527 h 1010077"/>
              <a:gd name="connsiteX2" fmla="*/ 1468005 w 3609975"/>
              <a:gd name="connsiteY2" fmla="*/ 691134 h 1010077"/>
              <a:gd name="connsiteX3" fmla="*/ 1845541 w 3609975"/>
              <a:gd name="connsiteY3" fmla="*/ 139 h 1010077"/>
              <a:gd name="connsiteX4" fmla="*/ 2386157 w 3609975"/>
              <a:gd name="connsiteY4" fmla="*/ 751747 h 1010077"/>
              <a:gd name="connsiteX5" fmla="*/ 2725305 w 3609975"/>
              <a:gd name="connsiteY5" fmla="*/ 306959 h 1010077"/>
              <a:gd name="connsiteX6" fmla="*/ 3609975 w 3609975"/>
              <a:gd name="connsiteY6" fmla="*/ 1010077 h 1010077"/>
              <a:gd name="connsiteX0" fmla="*/ 0 w 3609975"/>
              <a:gd name="connsiteY0" fmla="*/ 1010012 h 1010012"/>
              <a:gd name="connsiteX1" fmla="*/ 469900 w 3609975"/>
              <a:gd name="connsiteY1" fmla="*/ 927462 h 1010012"/>
              <a:gd name="connsiteX2" fmla="*/ 1468005 w 3609975"/>
              <a:gd name="connsiteY2" fmla="*/ 691069 h 1010012"/>
              <a:gd name="connsiteX3" fmla="*/ 1845541 w 3609975"/>
              <a:gd name="connsiteY3" fmla="*/ 74 h 1010012"/>
              <a:gd name="connsiteX4" fmla="*/ 2386157 w 3609975"/>
              <a:gd name="connsiteY4" fmla="*/ 751682 h 1010012"/>
              <a:gd name="connsiteX5" fmla="*/ 2725305 w 3609975"/>
              <a:gd name="connsiteY5" fmla="*/ 306894 h 1010012"/>
              <a:gd name="connsiteX6" fmla="*/ 3609975 w 3609975"/>
              <a:gd name="connsiteY6" fmla="*/ 1010012 h 1010012"/>
              <a:gd name="connsiteX0" fmla="*/ 0 w 3609975"/>
              <a:gd name="connsiteY0" fmla="*/ 1010012 h 1010012"/>
              <a:gd name="connsiteX1" fmla="*/ 469900 w 3609975"/>
              <a:gd name="connsiteY1" fmla="*/ 927462 h 1010012"/>
              <a:gd name="connsiteX2" fmla="*/ 1468005 w 3609975"/>
              <a:gd name="connsiteY2" fmla="*/ 691069 h 1010012"/>
              <a:gd name="connsiteX3" fmla="*/ 1845541 w 3609975"/>
              <a:gd name="connsiteY3" fmla="*/ 74 h 1010012"/>
              <a:gd name="connsiteX4" fmla="*/ 2386157 w 3609975"/>
              <a:gd name="connsiteY4" fmla="*/ 751682 h 1010012"/>
              <a:gd name="connsiteX5" fmla="*/ 2725305 w 3609975"/>
              <a:gd name="connsiteY5" fmla="*/ 306894 h 1010012"/>
              <a:gd name="connsiteX6" fmla="*/ 3609975 w 3609975"/>
              <a:gd name="connsiteY6" fmla="*/ 1010012 h 1010012"/>
              <a:gd name="connsiteX0" fmla="*/ 0 w 3609975"/>
              <a:gd name="connsiteY0" fmla="*/ 1010008 h 1010008"/>
              <a:gd name="connsiteX1" fmla="*/ 469900 w 3609975"/>
              <a:gd name="connsiteY1" fmla="*/ 927458 h 1010008"/>
              <a:gd name="connsiteX2" fmla="*/ 1468005 w 3609975"/>
              <a:gd name="connsiteY2" fmla="*/ 691065 h 1010008"/>
              <a:gd name="connsiteX3" fmla="*/ 1845541 w 3609975"/>
              <a:gd name="connsiteY3" fmla="*/ 70 h 1010008"/>
              <a:gd name="connsiteX4" fmla="*/ 2386157 w 3609975"/>
              <a:gd name="connsiteY4" fmla="*/ 751678 h 1010008"/>
              <a:gd name="connsiteX5" fmla="*/ 2725305 w 3609975"/>
              <a:gd name="connsiteY5" fmla="*/ 306890 h 1010008"/>
              <a:gd name="connsiteX6" fmla="*/ 3609975 w 3609975"/>
              <a:gd name="connsiteY6" fmla="*/ 1010008 h 101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9975" h="1010008">
                <a:moveTo>
                  <a:pt x="0" y="1010008"/>
                </a:moveTo>
                <a:cubicBezTo>
                  <a:pt x="163248" y="996779"/>
                  <a:pt x="225233" y="980615"/>
                  <a:pt x="469900" y="927458"/>
                </a:cubicBezTo>
                <a:cubicBezTo>
                  <a:pt x="714567" y="874301"/>
                  <a:pt x="1238732" y="845630"/>
                  <a:pt x="1468005" y="691065"/>
                </a:cubicBezTo>
                <a:cubicBezTo>
                  <a:pt x="1697278" y="536500"/>
                  <a:pt x="1683279" y="8441"/>
                  <a:pt x="1845541" y="70"/>
                </a:cubicBezTo>
                <a:cubicBezTo>
                  <a:pt x="2007803" y="-8301"/>
                  <a:pt x="2211821" y="746722"/>
                  <a:pt x="2386157" y="751678"/>
                </a:cubicBezTo>
                <a:cubicBezTo>
                  <a:pt x="2560493" y="756634"/>
                  <a:pt x="2530572" y="300780"/>
                  <a:pt x="2725305" y="306890"/>
                </a:cubicBezTo>
                <a:cubicBezTo>
                  <a:pt x="2920038" y="313000"/>
                  <a:pt x="2851150" y="965558"/>
                  <a:pt x="3609975" y="1010008"/>
                </a:cubicBezTo>
              </a:path>
            </a:pathLst>
          </a:custGeom>
          <a:solidFill>
            <a:schemeClr val="accent2">
              <a:lumMod val="75000"/>
            </a:schemeClr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068786" y="2340630"/>
                <a:ext cx="3185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entium Basic" panose="02000503060000020004" pitchFamily="2" charset="0"/>
                  </a:rPr>
                  <a:t>last event at same pixel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>
                    <a:latin typeface="Gentium Basic" panose="02000503060000020004" pitchFamily="2" charset="0"/>
                  </a:rPr>
                  <a:t>)</a:t>
                </a:r>
                <a:endParaRPr lang="de-CH" dirty="0">
                  <a:latin typeface="Gentium Basic" panose="02000503060000020004" pitchFamily="2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786" y="2340630"/>
                <a:ext cx="318516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724" t="-9836" r="-766" b="-2459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065161" y="4149962"/>
                <a:ext cx="2472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>
                    <a:latin typeface="Gentium Basic" panose="02000503060000020004" pitchFamily="2" charset="0"/>
                  </a:rPr>
                  <a:t> possible origin points</a:t>
                </a:r>
                <a:endParaRPr lang="de-CH" dirty="0">
                  <a:latin typeface="Gentium Basic" panose="02000503060000020004" pitchFamily="2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161" y="4149962"/>
                <a:ext cx="2472152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0000" r="-1478" b="-2666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524368" y="4700145"/>
            <a:ext cx="3600000" cy="1440000"/>
          </a:xfrm>
          <a:prstGeom prst="rect">
            <a:avLst/>
          </a:prstGeom>
        </p:spPr>
        <p:style>
          <a:lnRef idx="2">
            <a:schemeClr val="accent2"/>
          </a:lnRef>
          <a:fillRef idx="1002">
            <a:schemeClr val="lt2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Freeform 31"/>
          <p:cNvSpPr/>
          <p:nvPr/>
        </p:nvSpPr>
        <p:spPr>
          <a:xfrm>
            <a:off x="520743" y="5435712"/>
            <a:ext cx="3609975" cy="704433"/>
          </a:xfrm>
          <a:custGeom>
            <a:avLst/>
            <a:gdLst>
              <a:gd name="connsiteX0" fmla="*/ 0 w 3597275"/>
              <a:gd name="connsiteY0" fmla="*/ 1144701 h 1187485"/>
              <a:gd name="connsiteX1" fmla="*/ 479425 w 3597275"/>
              <a:gd name="connsiteY1" fmla="*/ 1141526 h 1187485"/>
              <a:gd name="connsiteX2" fmla="*/ 955675 w 3597275"/>
              <a:gd name="connsiteY2" fmla="*/ 674801 h 1187485"/>
              <a:gd name="connsiteX3" fmla="*/ 1200150 w 3597275"/>
              <a:gd name="connsiteY3" fmla="*/ 100126 h 1187485"/>
              <a:gd name="connsiteX4" fmla="*/ 1466850 w 3597275"/>
              <a:gd name="connsiteY4" fmla="*/ 55676 h 1187485"/>
              <a:gd name="connsiteX5" fmla="*/ 1730375 w 3597275"/>
              <a:gd name="connsiteY5" fmla="*/ 677976 h 1187485"/>
              <a:gd name="connsiteX6" fmla="*/ 2365375 w 3597275"/>
              <a:gd name="connsiteY6" fmla="*/ 998651 h 1187485"/>
              <a:gd name="connsiteX7" fmla="*/ 3597275 w 3597275"/>
              <a:gd name="connsiteY7" fmla="*/ 1170101 h 1187485"/>
              <a:gd name="connsiteX0" fmla="*/ 0 w 3597275"/>
              <a:gd name="connsiteY0" fmla="*/ 1144701 h 1170101"/>
              <a:gd name="connsiteX1" fmla="*/ 479425 w 3597275"/>
              <a:gd name="connsiteY1" fmla="*/ 1141526 h 1170101"/>
              <a:gd name="connsiteX2" fmla="*/ 955675 w 3597275"/>
              <a:gd name="connsiteY2" fmla="*/ 674801 h 1170101"/>
              <a:gd name="connsiteX3" fmla="*/ 1200150 w 3597275"/>
              <a:gd name="connsiteY3" fmla="*/ 100126 h 1170101"/>
              <a:gd name="connsiteX4" fmla="*/ 1466850 w 3597275"/>
              <a:gd name="connsiteY4" fmla="*/ 55676 h 1170101"/>
              <a:gd name="connsiteX5" fmla="*/ 1730375 w 3597275"/>
              <a:gd name="connsiteY5" fmla="*/ 677976 h 1170101"/>
              <a:gd name="connsiteX6" fmla="*/ 2365375 w 3597275"/>
              <a:gd name="connsiteY6" fmla="*/ 998651 h 1170101"/>
              <a:gd name="connsiteX7" fmla="*/ 3597275 w 3597275"/>
              <a:gd name="connsiteY7" fmla="*/ 1170101 h 1170101"/>
              <a:gd name="connsiteX0" fmla="*/ 0 w 3597275"/>
              <a:gd name="connsiteY0" fmla="*/ 1144701 h 1170101"/>
              <a:gd name="connsiteX1" fmla="*/ 469900 w 3597275"/>
              <a:gd name="connsiteY1" fmla="*/ 1093901 h 1170101"/>
              <a:gd name="connsiteX2" fmla="*/ 955675 w 3597275"/>
              <a:gd name="connsiteY2" fmla="*/ 674801 h 1170101"/>
              <a:gd name="connsiteX3" fmla="*/ 1200150 w 3597275"/>
              <a:gd name="connsiteY3" fmla="*/ 100126 h 1170101"/>
              <a:gd name="connsiteX4" fmla="*/ 1466850 w 3597275"/>
              <a:gd name="connsiteY4" fmla="*/ 55676 h 1170101"/>
              <a:gd name="connsiteX5" fmla="*/ 1730375 w 3597275"/>
              <a:gd name="connsiteY5" fmla="*/ 677976 h 1170101"/>
              <a:gd name="connsiteX6" fmla="*/ 2365375 w 3597275"/>
              <a:gd name="connsiteY6" fmla="*/ 998651 h 1170101"/>
              <a:gd name="connsiteX7" fmla="*/ 3597275 w 3597275"/>
              <a:gd name="connsiteY7" fmla="*/ 1170101 h 1170101"/>
              <a:gd name="connsiteX0" fmla="*/ 0 w 3597275"/>
              <a:gd name="connsiteY0" fmla="*/ 1176451 h 1191215"/>
              <a:gd name="connsiteX1" fmla="*/ 469900 w 3597275"/>
              <a:gd name="connsiteY1" fmla="*/ 1093901 h 1191215"/>
              <a:gd name="connsiteX2" fmla="*/ 955675 w 3597275"/>
              <a:gd name="connsiteY2" fmla="*/ 674801 h 1191215"/>
              <a:gd name="connsiteX3" fmla="*/ 1200150 w 3597275"/>
              <a:gd name="connsiteY3" fmla="*/ 100126 h 1191215"/>
              <a:gd name="connsiteX4" fmla="*/ 1466850 w 3597275"/>
              <a:gd name="connsiteY4" fmla="*/ 55676 h 1191215"/>
              <a:gd name="connsiteX5" fmla="*/ 1730375 w 3597275"/>
              <a:gd name="connsiteY5" fmla="*/ 677976 h 1191215"/>
              <a:gd name="connsiteX6" fmla="*/ 2365375 w 3597275"/>
              <a:gd name="connsiteY6" fmla="*/ 998651 h 1191215"/>
              <a:gd name="connsiteX7" fmla="*/ 3597275 w 3597275"/>
              <a:gd name="connsiteY7" fmla="*/ 1170101 h 1191215"/>
              <a:gd name="connsiteX0" fmla="*/ 0 w 3597275"/>
              <a:gd name="connsiteY0" fmla="*/ 1176451 h 1176451"/>
              <a:gd name="connsiteX1" fmla="*/ 469900 w 3597275"/>
              <a:gd name="connsiteY1" fmla="*/ 1093901 h 1176451"/>
              <a:gd name="connsiteX2" fmla="*/ 955675 w 3597275"/>
              <a:gd name="connsiteY2" fmla="*/ 674801 h 1176451"/>
              <a:gd name="connsiteX3" fmla="*/ 1200150 w 3597275"/>
              <a:gd name="connsiteY3" fmla="*/ 100126 h 1176451"/>
              <a:gd name="connsiteX4" fmla="*/ 1466850 w 3597275"/>
              <a:gd name="connsiteY4" fmla="*/ 55676 h 1176451"/>
              <a:gd name="connsiteX5" fmla="*/ 1730375 w 3597275"/>
              <a:gd name="connsiteY5" fmla="*/ 677976 h 1176451"/>
              <a:gd name="connsiteX6" fmla="*/ 2365375 w 3597275"/>
              <a:gd name="connsiteY6" fmla="*/ 998651 h 1176451"/>
              <a:gd name="connsiteX7" fmla="*/ 3597275 w 3597275"/>
              <a:gd name="connsiteY7" fmla="*/ 1170101 h 1176451"/>
              <a:gd name="connsiteX0" fmla="*/ 0 w 3597275"/>
              <a:gd name="connsiteY0" fmla="*/ 1176451 h 1176451"/>
              <a:gd name="connsiteX1" fmla="*/ 469900 w 3597275"/>
              <a:gd name="connsiteY1" fmla="*/ 1093901 h 1176451"/>
              <a:gd name="connsiteX2" fmla="*/ 955675 w 3597275"/>
              <a:gd name="connsiteY2" fmla="*/ 674801 h 1176451"/>
              <a:gd name="connsiteX3" fmla="*/ 1200150 w 3597275"/>
              <a:gd name="connsiteY3" fmla="*/ 100126 h 1176451"/>
              <a:gd name="connsiteX4" fmla="*/ 1466850 w 3597275"/>
              <a:gd name="connsiteY4" fmla="*/ 55676 h 1176451"/>
              <a:gd name="connsiteX5" fmla="*/ 1730375 w 3597275"/>
              <a:gd name="connsiteY5" fmla="*/ 677976 h 1176451"/>
              <a:gd name="connsiteX6" fmla="*/ 2365375 w 3597275"/>
              <a:gd name="connsiteY6" fmla="*/ 998651 h 1176451"/>
              <a:gd name="connsiteX7" fmla="*/ 3597275 w 3597275"/>
              <a:gd name="connsiteY7" fmla="*/ 1170101 h 1176451"/>
              <a:gd name="connsiteX0" fmla="*/ 0 w 3597275"/>
              <a:gd name="connsiteY0" fmla="*/ 1176451 h 1176451"/>
              <a:gd name="connsiteX1" fmla="*/ 469900 w 3597275"/>
              <a:gd name="connsiteY1" fmla="*/ 1093901 h 1176451"/>
              <a:gd name="connsiteX2" fmla="*/ 955675 w 3597275"/>
              <a:gd name="connsiteY2" fmla="*/ 674801 h 1176451"/>
              <a:gd name="connsiteX3" fmla="*/ 1200150 w 3597275"/>
              <a:gd name="connsiteY3" fmla="*/ 100126 h 1176451"/>
              <a:gd name="connsiteX4" fmla="*/ 1466850 w 3597275"/>
              <a:gd name="connsiteY4" fmla="*/ 55676 h 1176451"/>
              <a:gd name="connsiteX5" fmla="*/ 1730375 w 3597275"/>
              <a:gd name="connsiteY5" fmla="*/ 677976 h 1176451"/>
              <a:gd name="connsiteX6" fmla="*/ 2254250 w 3597275"/>
              <a:gd name="connsiteY6" fmla="*/ 1036751 h 1176451"/>
              <a:gd name="connsiteX7" fmla="*/ 3597275 w 3597275"/>
              <a:gd name="connsiteY7" fmla="*/ 1170101 h 1176451"/>
              <a:gd name="connsiteX0" fmla="*/ 0 w 3603625"/>
              <a:gd name="connsiteY0" fmla="*/ 1176451 h 1176451"/>
              <a:gd name="connsiteX1" fmla="*/ 469900 w 3603625"/>
              <a:gd name="connsiteY1" fmla="*/ 1093901 h 1176451"/>
              <a:gd name="connsiteX2" fmla="*/ 955675 w 3603625"/>
              <a:gd name="connsiteY2" fmla="*/ 674801 h 1176451"/>
              <a:gd name="connsiteX3" fmla="*/ 1200150 w 3603625"/>
              <a:gd name="connsiteY3" fmla="*/ 100126 h 1176451"/>
              <a:gd name="connsiteX4" fmla="*/ 1466850 w 3603625"/>
              <a:gd name="connsiteY4" fmla="*/ 55676 h 1176451"/>
              <a:gd name="connsiteX5" fmla="*/ 1730375 w 3603625"/>
              <a:gd name="connsiteY5" fmla="*/ 677976 h 1176451"/>
              <a:gd name="connsiteX6" fmla="*/ 2254250 w 3603625"/>
              <a:gd name="connsiteY6" fmla="*/ 1036751 h 1176451"/>
              <a:gd name="connsiteX7" fmla="*/ 3603625 w 3603625"/>
              <a:gd name="connsiteY7" fmla="*/ 1151051 h 1176451"/>
              <a:gd name="connsiteX0" fmla="*/ 0 w 3609975"/>
              <a:gd name="connsiteY0" fmla="*/ 1176451 h 1176451"/>
              <a:gd name="connsiteX1" fmla="*/ 469900 w 3609975"/>
              <a:gd name="connsiteY1" fmla="*/ 1093901 h 1176451"/>
              <a:gd name="connsiteX2" fmla="*/ 955675 w 3609975"/>
              <a:gd name="connsiteY2" fmla="*/ 674801 h 1176451"/>
              <a:gd name="connsiteX3" fmla="*/ 1200150 w 3609975"/>
              <a:gd name="connsiteY3" fmla="*/ 100126 h 1176451"/>
              <a:gd name="connsiteX4" fmla="*/ 1466850 w 3609975"/>
              <a:gd name="connsiteY4" fmla="*/ 55676 h 1176451"/>
              <a:gd name="connsiteX5" fmla="*/ 1730375 w 3609975"/>
              <a:gd name="connsiteY5" fmla="*/ 677976 h 1176451"/>
              <a:gd name="connsiteX6" fmla="*/ 2254250 w 3609975"/>
              <a:gd name="connsiteY6" fmla="*/ 1036751 h 1176451"/>
              <a:gd name="connsiteX7" fmla="*/ 3609975 w 3609975"/>
              <a:gd name="connsiteY7" fmla="*/ 1176451 h 1176451"/>
              <a:gd name="connsiteX0" fmla="*/ 0 w 3609975"/>
              <a:gd name="connsiteY0" fmla="*/ 1179504 h 1179504"/>
              <a:gd name="connsiteX1" fmla="*/ 469900 w 3609975"/>
              <a:gd name="connsiteY1" fmla="*/ 1096954 h 1179504"/>
              <a:gd name="connsiteX2" fmla="*/ 1034257 w 3609975"/>
              <a:gd name="connsiteY2" fmla="*/ 739766 h 1179504"/>
              <a:gd name="connsiteX3" fmla="*/ 1200150 w 3609975"/>
              <a:gd name="connsiteY3" fmla="*/ 103179 h 1179504"/>
              <a:gd name="connsiteX4" fmla="*/ 1466850 w 3609975"/>
              <a:gd name="connsiteY4" fmla="*/ 58729 h 1179504"/>
              <a:gd name="connsiteX5" fmla="*/ 1730375 w 3609975"/>
              <a:gd name="connsiteY5" fmla="*/ 681029 h 1179504"/>
              <a:gd name="connsiteX6" fmla="*/ 2254250 w 3609975"/>
              <a:gd name="connsiteY6" fmla="*/ 1039804 h 1179504"/>
              <a:gd name="connsiteX7" fmla="*/ 3609975 w 3609975"/>
              <a:gd name="connsiteY7" fmla="*/ 1179504 h 1179504"/>
              <a:gd name="connsiteX0" fmla="*/ 0 w 3609975"/>
              <a:gd name="connsiteY0" fmla="*/ 1184932 h 1184932"/>
              <a:gd name="connsiteX1" fmla="*/ 469900 w 3609975"/>
              <a:gd name="connsiteY1" fmla="*/ 1102382 h 1184932"/>
              <a:gd name="connsiteX2" fmla="*/ 1034257 w 3609975"/>
              <a:gd name="connsiteY2" fmla="*/ 745194 h 1184932"/>
              <a:gd name="connsiteX3" fmla="*/ 1200150 w 3609975"/>
              <a:gd name="connsiteY3" fmla="*/ 108607 h 1184932"/>
              <a:gd name="connsiteX4" fmla="*/ 1466850 w 3609975"/>
              <a:gd name="connsiteY4" fmla="*/ 64157 h 1184932"/>
              <a:gd name="connsiteX5" fmla="*/ 1632744 w 3609975"/>
              <a:gd name="connsiteY5" fmla="*/ 762657 h 1184932"/>
              <a:gd name="connsiteX6" fmla="*/ 2254250 w 3609975"/>
              <a:gd name="connsiteY6" fmla="*/ 1045232 h 1184932"/>
              <a:gd name="connsiteX7" fmla="*/ 3609975 w 3609975"/>
              <a:gd name="connsiteY7" fmla="*/ 1184932 h 1184932"/>
              <a:gd name="connsiteX0" fmla="*/ 0 w 3609975"/>
              <a:gd name="connsiteY0" fmla="*/ 1185614 h 1185614"/>
              <a:gd name="connsiteX1" fmla="*/ 469900 w 3609975"/>
              <a:gd name="connsiteY1" fmla="*/ 1103064 h 1185614"/>
              <a:gd name="connsiteX2" fmla="*/ 1034257 w 3609975"/>
              <a:gd name="connsiteY2" fmla="*/ 745876 h 1185614"/>
              <a:gd name="connsiteX3" fmla="*/ 1200150 w 3609975"/>
              <a:gd name="connsiteY3" fmla="*/ 109289 h 1185614"/>
              <a:gd name="connsiteX4" fmla="*/ 1466850 w 3609975"/>
              <a:gd name="connsiteY4" fmla="*/ 64839 h 1185614"/>
              <a:gd name="connsiteX5" fmla="*/ 1635126 w 3609975"/>
              <a:gd name="connsiteY5" fmla="*/ 772864 h 1185614"/>
              <a:gd name="connsiteX6" fmla="*/ 2254250 w 3609975"/>
              <a:gd name="connsiteY6" fmla="*/ 1045914 h 1185614"/>
              <a:gd name="connsiteX7" fmla="*/ 3609975 w 3609975"/>
              <a:gd name="connsiteY7" fmla="*/ 1185614 h 1185614"/>
              <a:gd name="connsiteX0" fmla="*/ 0 w 3609975"/>
              <a:gd name="connsiteY0" fmla="*/ 1164101 h 1164101"/>
              <a:gd name="connsiteX1" fmla="*/ 469900 w 3609975"/>
              <a:gd name="connsiteY1" fmla="*/ 1081551 h 1164101"/>
              <a:gd name="connsiteX2" fmla="*/ 1034257 w 3609975"/>
              <a:gd name="connsiteY2" fmla="*/ 724363 h 1164101"/>
              <a:gd name="connsiteX3" fmla="*/ 1200150 w 3609975"/>
              <a:gd name="connsiteY3" fmla="*/ 87776 h 1164101"/>
              <a:gd name="connsiteX4" fmla="*/ 1452562 w 3609975"/>
              <a:gd name="connsiteY4" fmla="*/ 76664 h 1164101"/>
              <a:gd name="connsiteX5" fmla="*/ 1635126 w 3609975"/>
              <a:gd name="connsiteY5" fmla="*/ 751351 h 1164101"/>
              <a:gd name="connsiteX6" fmla="*/ 2254250 w 3609975"/>
              <a:gd name="connsiteY6" fmla="*/ 1024401 h 1164101"/>
              <a:gd name="connsiteX7" fmla="*/ 3609975 w 3609975"/>
              <a:gd name="connsiteY7" fmla="*/ 1164101 h 1164101"/>
              <a:gd name="connsiteX0" fmla="*/ 0 w 3609975"/>
              <a:gd name="connsiteY0" fmla="*/ 1166995 h 1166995"/>
              <a:gd name="connsiteX1" fmla="*/ 469900 w 3609975"/>
              <a:gd name="connsiteY1" fmla="*/ 1084445 h 1166995"/>
              <a:gd name="connsiteX2" fmla="*/ 1034257 w 3609975"/>
              <a:gd name="connsiteY2" fmla="*/ 727257 h 1166995"/>
              <a:gd name="connsiteX3" fmla="*/ 1200150 w 3609975"/>
              <a:gd name="connsiteY3" fmla="*/ 90670 h 1166995"/>
              <a:gd name="connsiteX4" fmla="*/ 1452562 w 3609975"/>
              <a:gd name="connsiteY4" fmla="*/ 74795 h 1166995"/>
              <a:gd name="connsiteX5" fmla="*/ 1635126 w 3609975"/>
              <a:gd name="connsiteY5" fmla="*/ 754245 h 1166995"/>
              <a:gd name="connsiteX6" fmla="*/ 2254250 w 3609975"/>
              <a:gd name="connsiteY6" fmla="*/ 1027295 h 1166995"/>
              <a:gd name="connsiteX7" fmla="*/ 3609975 w 3609975"/>
              <a:gd name="connsiteY7" fmla="*/ 1166995 h 1166995"/>
              <a:gd name="connsiteX0" fmla="*/ 0 w 3609975"/>
              <a:gd name="connsiteY0" fmla="*/ 1166678 h 1166678"/>
              <a:gd name="connsiteX1" fmla="*/ 469900 w 3609975"/>
              <a:gd name="connsiteY1" fmla="*/ 1084128 h 1166678"/>
              <a:gd name="connsiteX2" fmla="*/ 1034257 w 3609975"/>
              <a:gd name="connsiteY2" fmla="*/ 726940 h 1166678"/>
              <a:gd name="connsiteX3" fmla="*/ 1200150 w 3609975"/>
              <a:gd name="connsiteY3" fmla="*/ 90353 h 1166678"/>
              <a:gd name="connsiteX4" fmla="*/ 1452562 w 3609975"/>
              <a:gd name="connsiteY4" fmla="*/ 74478 h 1166678"/>
              <a:gd name="connsiteX5" fmla="*/ 1749426 w 3609975"/>
              <a:gd name="connsiteY5" fmla="*/ 749166 h 1166678"/>
              <a:gd name="connsiteX6" fmla="*/ 2254250 w 3609975"/>
              <a:gd name="connsiteY6" fmla="*/ 1026978 h 1166678"/>
              <a:gd name="connsiteX7" fmla="*/ 3609975 w 3609975"/>
              <a:gd name="connsiteY7" fmla="*/ 1166678 h 1166678"/>
              <a:gd name="connsiteX0" fmla="*/ 0 w 3609975"/>
              <a:gd name="connsiteY0" fmla="*/ 1167409 h 1167409"/>
              <a:gd name="connsiteX1" fmla="*/ 469900 w 3609975"/>
              <a:gd name="connsiteY1" fmla="*/ 1084859 h 1167409"/>
              <a:gd name="connsiteX2" fmla="*/ 996157 w 3609975"/>
              <a:gd name="connsiteY2" fmla="*/ 740371 h 1167409"/>
              <a:gd name="connsiteX3" fmla="*/ 1200150 w 3609975"/>
              <a:gd name="connsiteY3" fmla="*/ 91084 h 1167409"/>
              <a:gd name="connsiteX4" fmla="*/ 1452562 w 3609975"/>
              <a:gd name="connsiteY4" fmla="*/ 75209 h 1167409"/>
              <a:gd name="connsiteX5" fmla="*/ 1749426 w 3609975"/>
              <a:gd name="connsiteY5" fmla="*/ 749897 h 1167409"/>
              <a:gd name="connsiteX6" fmla="*/ 2254250 w 3609975"/>
              <a:gd name="connsiteY6" fmla="*/ 1027709 h 1167409"/>
              <a:gd name="connsiteX7" fmla="*/ 3609975 w 3609975"/>
              <a:gd name="connsiteY7" fmla="*/ 1167409 h 1167409"/>
              <a:gd name="connsiteX0" fmla="*/ 0 w 3609975"/>
              <a:gd name="connsiteY0" fmla="*/ 1175941 h 1175941"/>
              <a:gd name="connsiteX1" fmla="*/ 469900 w 3609975"/>
              <a:gd name="connsiteY1" fmla="*/ 1093391 h 1175941"/>
              <a:gd name="connsiteX2" fmla="*/ 996157 w 3609975"/>
              <a:gd name="connsiteY2" fmla="*/ 748903 h 1175941"/>
              <a:gd name="connsiteX3" fmla="*/ 1225550 w 3609975"/>
              <a:gd name="connsiteY3" fmla="*/ 83741 h 1175941"/>
              <a:gd name="connsiteX4" fmla="*/ 1452562 w 3609975"/>
              <a:gd name="connsiteY4" fmla="*/ 83741 h 1175941"/>
              <a:gd name="connsiteX5" fmla="*/ 1749426 w 3609975"/>
              <a:gd name="connsiteY5" fmla="*/ 758429 h 1175941"/>
              <a:gd name="connsiteX6" fmla="*/ 2254250 w 3609975"/>
              <a:gd name="connsiteY6" fmla="*/ 1036241 h 1175941"/>
              <a:gd name="connsiteX7" fmla="*/ 3609975 w 3609975"/>
              <a:gd name="connsiteY7" fmla="*/ 1175941 h 1175941"/>
              <a:gd name="connsiteX0" fmla="*/ 0 w 3609975"/>
              <a:gd name="connsiteY0" fmla="*/ 1175941 h 1175941"/>
              <a:gd name="connsiteX1" fmla="*/ 469900 w 3609975"/>
              <a:gd name="connsiteY1" fmla="*/ 1093391 h 1175941"/>
              <a:gd name="connsiteX2" fmla="*/ 996157 w 3609975"/>
              <a:gd name="connsiteY2" fmla="*/ 748903 h 1175941"/>
              <a:gd name="connsiteX3" fmla="*/ 1225550 w 3609975"/>
              <a:gd name="connsiteY3" fmla="*/ 83741 h 1175941"/>
              <a:gd name="connsiteX4" fmla="*/ 1452562 w 3609975"/>
              <a:gd name="connsiteY4" fmla="*/ 83741 h 1175941"/>
              <a:gd name="connsiteX5" fmla="*/ 1749426 w 3609975"/>
              <a:gd name="connsiteY5" fmla="*/ 758429 h 1175941"/>
              <a:gd name="connsiteX6" fmla="*/ 1860506 w 3609975"/>
              <a:gd name="connsiteY6" fmla="*/ 877543 h 1175941"/>
              <a:gd name="connsiteX7" fmla="*/ 2254250 w 3609975"/>
              <a:gd name="connsiteY7" fmla="*/ 1036241 h 1175941"/>
              <a:gd name="connsiteX8" fmla="*/ 3609975 w 3609975"/>
              <a:gd name="connsiteY8" fmla="*/ 1175941 h 1175941"/>
              <a:gd name="connsiteX0" fmla="*/ 0 w 3609975"/>
              <a:gd name="connsiteY0" fmla="*/ 1175941 h 1175941"/>
              <a:gd name="connsiteX1" fmla="*/ 469900 w 3609975"/>
              <a:gd name="connsiteY1" fmla="*/ 1093391 h 1175941"/>
              <a:gd name="connsiteX2" fmla="*/ 996157 w 3609975"/>
              <a:gd name="connsiteY2" fmla="*/ 748903 h 1175941"/>
              <a:gd name="connsiteX3" fmla="*/ 1225550 w 3609975"/>
              <a:gd name="connsiteY3" fmla="*/ 83741 h 1175941"/>
              <a:gd name="connsiteX4" fmla="*/ 1452562 w 3609975"/>
              <a:gd name="connsiteY4" fmla="*/ 83741 h 1175941"/>
              <a:gd name="connsiteX5" fmla="*/ 1749426 w 3609975"/>
              <a:gd name="connsiteY5" fmla="*/ 758429 h 1175941"/>
              <a:gd name="connsiteX6" fmla="*/ 2028781 w 3609975"/>
              <a:gd name="connsiteY6" fmla="*/ 760068 h 1175941"/>
              <a:gd name="connsiteX7" fmla="*/ 2254250 w 3609975"/>
              <a:gd name="connsiteY7" fmla="*/ 1036241 h 1175941"/>
              <a:gd name="connsiteX8" fmla="*/ 3609975 w 3609975"/>
              <a:gd name="connsiteY8" fmla="*/ 1175941 h 1175941"/>
              <a:gd name="connsiteX0" fmla="*/ 0 w 3609975"/>
              <a:gd name="connsiteY0" fmla="*/ 1175941 h 1175941"/>
              <a:gd name="connsiteX1" fmla="*/ 469900 w 3609975"/>
              <a:gd name="connsiteY1" fmla="*/ 1093391 h 1175941"/>
              <a:gd name="connsiteX2" fmla="*/ 996157 w 3609975"/>
              <a:gd name="connsiteY2" fmla="*/ 748903 h 1175941"/>
              <a:gd name="connsiteX3" fmla="*/ 1225550 w 3609975"/>
              <a:gd name="connsiteY3" fmla="*/ 83741 h 1175941"/>
              <a:gd name="connsiteX4" fmla="*/ 1452562 w 3609975"/>
              <a:gd name="connsiteY4" fmla="*/ 83741 h 1175941"/>
              <a:gd name="connsiteX5" fmla="*/ 1749426 w 3609975"/>
              <a:gd name="connsiteY5" fmla="*/ 758429 h 1175941"/>
              <a:gd name="connsiteX6" fmla="*/ 2028781 w 3609975"/>
              <a:gd name="connsiteY6" fmla="*/ 760068 h 1175941"/>
              <a:gd name="connsiteX7" fmla="*/ 2254250 w 3609975"/>
              <a:gd name="connsiteY7" fmla="*/ 1036241 h 1175941"/>
              <a:gd name="connsiteX8" fmla="*/ 3609975 w 3609975"/>
              <a:gd name="connsiteY8" fmla="*/ 1175941 h 1175941"/>
              <a:gd name="connsiteX0" fmla="*/ 0 w 3609975"/>
              <a:gd name="connsiteY0" fmla="*/ 1184697 h 1184697"/>
              <a:gd name="connsiteX1" fmla="*/ 469900 w 3609975"/>
              <a:gd name="connsiteY1" fmla="*/ 1102147 h 1184697"/>
              <a:gd name="connsiteX2" fmla="*/ 996157 w 3609975"/>
              <a:gd name="connsiteY2" fmla="*/ 757659 h 1184697"/>
              <a:gd name="connsiteX3" fmla="*/ 1225550 w 3609975"/>
              <a:gd name="connsiteY3" fmla="*/ 92497 h 1184697"/>
              <a:gd name="connsiteX4" fmla="*/ 1452562 w 3609975"/>
              <a:gd name="connsiteY4" fmla="*/ 92497 h 1184697"/>
              <a:gd name="connsiteX5" fmla="*/ 1752601 w 3609975"/>
              <a:gd name="connsiteY5" fmla="*/ 903710 h 1184697"/>
              <a:gd name="connsiteX6" fmla="*/ 2028781 w 3609975"/>
              <a:gd name="connsiteY6" fmla="*/ 768824 h 1184697"/>
              <a:gd name="connsiteX7" fmla="*/ 2254250 w 3609975"/>
              <a:gd name="connsiteY7" fmla="*/ 1044997 h 1184697"/>
              <a:gd name="connsiteX8" fmla="*/ 3609975 w 3609975"/>
              <a:gd name="connsiteY8" fmla="*/ 1184697 h 1184697"/>
              <a:gd name="connsiteX0" fmla="*/ 0 w 3609975"/>
              <a:gd name="connsiteY0" fmla="*/ 1184697 h 1184697"/>
              <a:gd name="connsiteX1" fmla="*/ 469900 w 3609975"/>
              <a:gd name="connsiteY1" fmla="*/ 1102147 h 1184697"/>
              <a:gd name="connsiteX2" fmla="*/ 996157 w 3609975"/>
              <a:gd name="connsiteY2" fmla="*/ 757659 h 1184697"/>
              <a:gd name="connsiteX3" fmla="*/ 1225550 w 3609975"/>
              <a:gd name="connsiteY3" fmla="*/ 92497 h 1184697"/>
              <a:gd name="connsiteX4" fmla="*/ 1452562 w 3609975"/>
              <a:gd name="connsiteY4" fmla="*/ 92497 h 1184697"/>
              <a:gd name="connsiteX5" fmla="*/ 1752601 w 3609975"/>
              <a:gd name="connsiteY5" fmla="*/ 903710 h 1184697"/>
              <a:gd name="connsiteX6" fmla="*/ 2028781 w 3609975"/>
              <a:gd name="connsiteY6" fmla="*/ 768824 h 1184697"/>
              <a:gd name="connsiteX7" fmla="*/ 2254250 w 3609975"/>
              <a:gd name="connsiteY7" fmla="*/ 1044997 h 1184697"/>
              <a:gd name="connsiteX8" fmla="*/ 3609975 w 3609975"/>
              <a:gd name="connsiteY8" fmla="*/ 1184697 h 1184697"/>
              <a:gd name="connsiteX0" fmla="*/ 0 w 3609975"/>
              <a:gd name="connsiteY0" fmla="*/ 1184697 h 1184697"/>
              <a:gd name="connsiteX1" fmla="*/ 469900 w 3609975"/>
              <a:gd name="connsiteY1" fmla="*/ 1102147 h 1184697"/>
              <a:gd name="connsiteX2" fmla="*/ 996157 w 3609975"/>
              <a:gd name="connsiteY2" fmla="*/ 757659 h 1184697"/>
              <a:gd name="connsiteX3" fmla="*/ 1225550 w 3609975"/>
              <a:gd name="connsiteY3" fmla="*/ 92497 h 1184697"/>
              <a:gd name="connsiteX4" fmla="*/ 1452562 w 3609975"/>
              <a:gd name="connsiteY4" fmla="*/ 92497 h 1184697"/>
              <a:gd name="connsiteX5" fmla="*/ 1752601 w 3609975"/>
              <a:gd name="connsiteY5" fmla="*/ 903710 h 1184697"/>
              <a:gd name="connsiteX6" fmla="*/ 2028781 w 3609975"/>
              <a:gd name="connsiteY6" fmla="*/ 768824 h 1184697"/>
              <a:gd name="connsiteX7" fmla="*/ 2254250 w 3609975"/>
              <a:gd name="connsiteY7" fmla="*/ 1044997 h 1184697"/>
              <a:gd name="connsiteX8" fmla="*/ 3609975 w 3609975"/>
              <a:gd name="connsiteY8" fmla="*/ 1184697 h 1184697"/>
              <a:gd name="connsiteX0" fmla="*/ 0 w 3609975"/>
              <a:gd name="connsiteY0" fmla="*/ 1184697 h 1184697"/>
              <a:gd name="connsiteX1" fmla="*/ 469900 w 3609975"/>
              <a:gd name="connsiteY1" fmla="*/ 1102147 h 1184697"/>
              <a:gd name="connsiteX2" fmla="*/ 996157 w 3609975"/>
              <a:gd name="connsiteY2" fmla="*/ 757659 h 1184697"/>
              <a:gd name="connsiteX3" fmla="*/ 1225550 w 3609975"/>
              <a:gd name="connsiteY3" fmla="*/ 92497 h 1184697"/>
              <a:gd name="connsiteX4" fmla="*/ 1452562 w 3609975"/>
              <a:gd name="connsiteY4" fmla="*/ 92497 h 1184697"/>
              <a:gd name="connsiteX5" fmla="*/ 1752601 w 3609975"/>
              <a:gd name="connsiteY5" fmla="*/ 903710 h 1184697"/>
              <a:gd name="connsiteX6" fmla="*/ 2028781 w 3609975"/>
              <a:gd name="connsiteY6" fmla="*/ 768824 h 1184697"/>
              <a:gd name="connsiteX7" fmla="*/ 2409825 w 3609975"/>
              <a:gd name="connsiteY7" fmla="*/ 1064047 h 1184697"/>
              <a:gd name="connsiteX8" fmla="*/ 3609975 w 3609975"/>
              <a:gd name="connsiteY8" fmla="*/ 1184697 h 1184697"/>
              <a:gd name="connsiteX0" fmla="*/ 0 w 3609975"/>
              <a:gd name="connsiteY0" fmla="*/ 1184697 h 1184697"/>
              <a:gd name="connsiteX1" fmla="*/ 298450 w 3609975"/>
              <a:gd name="connsiteY1" fmla="*/ 1105322 h 1184697"/>
              <a:gd name="connsiteX2" fmla="*/ 996157 w 3609975"/>
              <a:gd name="connsiteY2" fmla="*/ 757659 h 1184697"/>
              <a:gd name="connsiteX3" fmla="*/ 1225550 w 3609975"/>
              <a:gd name="connsiteY3" fmla="*/ 92497 h 1184697"/>
              <a:gd name="connsiteX4" fmla="*/ 1452562 w 3609975"/>
              <a:gd name="connsiteY4" fmla="*/ 92497 h 1184697"/>
              <a:gd name="connsiteX5" fmla="*/ 1752601 w 3609975"/>
              <a:gd name="connsiteY5" fmla="*/ 903710 h 1184697"/>
              <a:gd name="connsiteX6" fmla="*/ 2028781 w 3609975"/>
              <a:gd name="connsiteY6" fmla="*/ 768824 h 1184697"/>
              <a:gd name="connsiteX7" fmla="*/ 2409825 w 3609975"/>
              <a:gd name="connsiteY7" fmla="*/ 1064047 h 1184697"/>
              <a:gd name="connsiteX8" fmla="*/ 3609975 w 3609975"/>
              <a:gd name="connsiteY8" fmla="*/ 1184697 h 1184697"/>
              <a:gd name="connsiteX0" fmla="*/ 0 w 3609975"/>
              <a:gd name="connsiteY0" fmla="*/ 1188318 h 1188318"/>
              <a:gd name="connsiteX1" fmla="*/ 298450 w 3609975"/>
              <a:gd name="connsiteY1" fmla="*/ 1108943 h 1188318"/>
              <a:gd name="connsiteX2" fmla="*/ 767557 w 3609975"/>
              <a:gd name="connsiteY2" fmla="*/ 821605 h 1188318"/>
              <a:gd name="connsiteX3" fmla="*/ 1225550 w 3609975"/>
              <a:gd name="connsiteY3" fmla="*/ 96118 h 1188318"/>
              <a:gd name="connsiteX4" fmla="*/ 1452562 w 3609975"/>
              <a:gd name="connsiteY4" fmla="*/ 96118 h 1188318"/>
              <a:gd name="connsiteX5" fmla="*/ 1752601 w 3609975"/>
              <a:gd name="connsiteY5" fmla="*/ 907331 h 1188318"/>
              <a:gd name="connsiteX6" fmla="*/ 2028781 w 3609975"/>
              <a:gd name="connsiteY6" fmla="*/ 772445 h 1188318"/>
              <a:gd name="connsiteX7" fmla="*/ 2409825 w 3609975"/>
              <a:gd name="connsiteY7" fmla="*/ 1067668 h 1188318"/>
              <a:gd name="connsiteX8" fmla="*/ 3609975 w 3609975"/>
              <a:gd name="connsiteY8" fmla="*/ 1188318 h 1188318"/>
              <a:gd name="connsiteX0" fmla="*/ 0 w 3609975"/>
              <a:gd name="connsiteY0" fmla="*/ 1100694 h 1100694"/>
              <a:gd name="connsiteX1" fmla="*/ 298450 w 3609975"/>
              <a:gd name="connsiteY1" fmla="*/ 1021319 h 1100694"/>
              <a:gd name="connsiteX2" fmla="*/ 767557 w 3609975"/>
              <a:gd name="connsiteY2" fmla="*/ 733981 h 1100694"/>
              <a:gd name="connsiteX3" fmla="*/ 1238250 w 3609975"/>
              <a:gd name="connsiteY3" fmla="*/ 414894 h 1100694"/>
              <a:gd name="connsiteX4" fmla="*/ 1452562 w 3609975"/>
              <a:gd name="connsiteY4" fmla="*/ 8494 h 1100694"/>
              <a:gd name="connsiteX5" fmla="*/ 1752601 w 3609975"/>
              <a:gd name="connsiteY5" fmla="*/ 819707 h 1100694"/>
              <a:gd name="connsiteX6" fmla="*/ 2028781 w 3609975"/>
              <a:gd name="connsiteY6" fmla="*/ 684821 h 1100694"/>
              <a:gd name="connsiteX7" fmla="*/ 2409825 w 3609975"/>
              <a:gd name="connsiteY7" fmla="*/ 980044 h 1100694"/>
              <a:gd name="connsiteX8" fmla="*/ 3609975 w 3609975"/>
              <a:gd name="connsiteY8" fmla="*/ 1100694 h 1100694"/>
              <a:gd name="connsiteX0" fmla="*/ 0 w 3609975"/>
              <a:gd name="connsiteY0" fmla="*/ 750263 h 750263"/>
              <a:gd name="connsiteX1" fmla="*/ 298450 w 3609975"/>
              <a:gd name="connsiteY1" fmla="*/ 670888 h 750263"/>
              <a:gd name="connsiteX2" fmla="*/ 767557 w 3609975"/>
              <a:gd name="connsiteY2" fmla="*/ 383550 h 750263"/>
              <a:gd name="connsiteX3" fmla="*/ 1238250 w 3609975"/>
              <a:gd name="connsiteY3" fmla="*/ 64463 h 750263"/>
              <a:gd name="connsiteX4" fmla="*/ 1604962 w 3609975"/>
              <a:gd name="connsiteY4" fmla="*/ 35888 h 750263"/>
              <a:gd name="connsiteX5" fmla="*/ 1752601 w 3609975"/>
              <a:gd name="connsiteY5" fmla="*/ 469276 h 750263"/>
              <a:gd name="connsiteX6" fmla="*/ 2028781 w 3609975"/>
              <a:gd name="connsiteY6" fmla="*/ 334390 h 750263"/>
              <a:gd name="connsiteX7" fmla="*/ 2409825 w 3609975"/>
              <a:gd name="connsiteY7" fmla="*/ 629613 h 750263"/>
              <a:gd name="connsiteX8" fmla="*/ 3609975 w 3609975"/>
              <a:gd name="connsiteY8" fmla="*/ 750263 h 750263"/>
              <a:gd name="connsiteX0" fmla="*/ 0 w 3609975"/>
              <a:gd name="connsiteY0" fmla="*/ 750263 h 750263"/>
              <a:gd name="connsiteX1" fmla="*/ 206375 w 3609975"/>
              <a:gd name="connsiteY1" fmla="*/ 677238 h 750263"/>
              <a:gd name="connsiteX2" fmla="*/ 767557 w 3609975"/>
              <a:gd name="connsiteY2" fmla="*/ 383550 h 750263"/>
              <a:gd name="connsiteX3" fmla="*/ 1238250 w 3609975"/>
              <a:gd name="connsiteY3" fmla="*/ 64463 h 750263"/>
              <a:gd name="connsiteX4" fmla="*/ 1604962 w 3609975"/>
              <a:gd name="connsiteY4" fmla="*/ 35888 h 750263"/>
              <a:gd name="connsiteX5" fmla="*/ 1752601 w 3609975"/>
              <a:gd name="connsiteY5" fmla="*/ 469276 h 750263"/>
              <a:gd name="connsiteX6" fmla="*/ 2028781 w 3609975"/>
              <a:gd name="connsiteY6" fmla="*/ 334390 h 750263"/>
              <a:gd name="connsiteX7" fmla="*/ 2409825 w 3609975"/>
              <a:gd name="connsiteY7" fmla="*/ 629613 h 750263"/>
              <a:gd name="connsiteX8" fmla="*/ 3609975 w 3609975"/>
              <a:gd name="connsiteY8" fmla="*/ 750263 h 750263"/>
              <a:gd name="connsiteX0" fmla="*/ 0 w 3609975"/>
              <a:gd name="connsiteY0" fmla="*/ 739180 h 739180"/>
              <a:gd name="connsiteX1" fmla="*/ 206375 w 3609975"/>
              <a:gd name="connsiteY1" fmla="*/ 666155 h 739180"/>
              <a:gd name="connsiteX2" fmla="*/ 767557 w 3609975"/>
              <a:gd name="connsiteY2" fmla="*/ 372467 h 739180"/>
              <a:gd name="connsiteX3" fmla="*/ 1238250 w 3609975"/>
              <a:gd name="connsiteY3" fmla="*/ 53380 h 739180"/>
              <a:gd name="connsiteX4" fmla="*/ 1604962 w 3609975"/>
              <a:gd name="connsiteY4" fmla="*/ 24805 h 739180"/>
              <a:gd name="connsiteX5" fmla="*/ 1758951 w 3609975"/>
              <a:gd name="connsiteY5" fmla="*/ 305793 h 739180"/>
              <a:gd name="connsiteX6" fmla="*/ 2028781 w 3609975"/>
              <a:gd name="connsiteY6" fmla="*/ 323307 h 739180"/>
              <a:gd name="connsiteX7" fmla="*/ 2409825 w 3609975"/>
              <a:gd name="connsiteY7" fmla="*/ 618530 h 739180"/>
              <a:gd name="connsiteX8" fmla="*/ 3609975 w 3609975"/>
              <a:gd name="connsiteY8" fmla="*/ 739180 h 739180"/>
              <a:gd name="connsiteX0" fmla="*/ 0 w 3609975"/>
              <a:gd name="connsiteY0" fmla="*/ 739180 h 739180"/>
              <a:gd name="connsiteX1" fmla="*/ 206375 w 3609975"/>
              <a:gd name="connsiteY1" fmla="*/ 666155 h 739180"/>
              <a:gd name="connsiteX2" fmla="*/ 767557 w 3609975"/>
              <a:gd name="connsiteY2" fmla="*/ 372467 h 739180"/>
              <a:gd name="connsiteX3" fmla="*/ 1238250 w 3609975"/>
              <a:gd name="connsiteY3" fmla="*/ 53380 h 739180"/>
              <a:gd name="connsiteX4" fmla="*/ 1604962 w 3609975"/>
              <a:gd name="connsiteY4" fmla="*/ 24805 h 739180"/>
              <a:gd name="connsiteX5" fmla="*/ 1758951 w 3609975"/>
              <a:gd name="connsiteY5" fmla="*/ 305793 h 739180"/>
              <a:gd name="connsiteX6" fmla="*/ 2085931 w 3609975"/>
              <a:gd name="connsiteY6" fmla="*/ 370932 h 739180"/>
              <a:gd name="connsiteX7" fmla="*/ 2409825 w 3609975"/>
              <a:gd name="connsiteY7" fmla="*/ 618530 h 739180"/>
              <a:gd name="connsiteX8" fmla="*/ 3609975 w 3609975"/>
              <a:gd name="connsiteY8" fmla="*/ 739180 h 739180"/>
              <a:gd name="connsiteX0" fmla="*/ 0 w 3609975"/>
              <a:gd name="connsiteY0" fmla="*/ 742625 h 742625"/>
              <a:gd name="connsiteX1" fmla="*/ 206375 w 3609975"/>
              <a:gd name="connsiteY1" fmla="*/ 669600 h 742625"/>
              <a:gd name="connsiteX2" fmla="*/ 767557 w 3609975"/>
              <a:gd name="connsiteY2" fmla="*/ 375912 h 742625"/>
              <a:gd name="connsiteX3" fmla="*/ 1238250 w 3609975"/>
              <a:gd name="connsiteY3" fmla="*/ 56825 h 742625"/>
              <a:gd name="connsiteX4" fmla="*/ 1604962 w 3609975"/>
              <a:gd name="connsiteY4" fmla="*/ 28250 h 742625"/>
              <a:gd name="connsiteX5" fmla="*/ 1809751 w 3609975"/>
              <a:gd name="connsiteY5" fmla="*/ 356863 h 742625"/>
              <a:gd name="connsiteX6" fmla="*/ 2085931 w 3609975"/>
              <a:gd name="connsiteY6" fmla="*/ 374377 h 742625"/>
              <a:gd name="connsiteX7" fmla="*/ 2409825 w 3609975"/>
              <a:gd name="connsiteY7" fmla="*/ 621975 h 742625"/>
              <a:gd name="connsiteX8" fmla="*/ 3609975 w 3609975"/>
              <a:gd name="connsiteY8" fmla="*/ 742625 h 742625"/>
              <a:gd name="connsiteX0" fmla="*/ 0 w 3609975"/>
              <a:gd name="connsiteY0" fmla="*/ 706826 h 706826"/>
              <a:gd name="connsiteX1" fmla="*/ 206375 w 3609975"/>
              <a:gd name="connsiteY1" fmla="*/ 633801 h 706826"/>
              <a:gd name="connsiteX2" fmla="*/ 767557 w 3609975"/>
              <a:gd name="connsiteY2" fmla="*/ 340113 h 706826"/>
              <a:gd name="connsiteX3" fmla="*/ 1238250 w 3609975"/>
              <a:gd name="connsiteY3" fmla="*/ 21026 h 706826"/>
              <a:gd name="connsiteX4" fmla="*/ 1579562 w 3609975"/>
              <a:gd name="connsiteY4" fmla="*/ 62301 h 706826"/>
              <a:gd name="connsiteX5" fmla="*/ 1809751 w 3609975"/>
              <a:gd name="connsiteY5" fmla="*/ 321064 h 706826"/>
              <a:gd name="connsiteX6" fmla="*/ 2085931 w 3609975"/>
              <a:gd name="connsiteY6" fmla="*/ 338578 h 706826"/>
              <a:gd name="connsiteX7" fmla="*/ 2409825 w 3609975"/>
              <a:gd name="connsiteY7" fmla="*/ 586176 h 706826"/>
              <a:gd name="connsiteX8" fmla="*/ 3609975 w 3609975"/>
              <a:gd name="connsiteY8" fmla="*/ 706826 h 706826"/>
              <a:gd name="connsiteX0" fmla="*/ 0 w 3609975"/>
              <a:gd name="connsiteY0" fmla="*/ 706826 h 706826"/>
              <a:gd name="connsiteX1" fmla="*/ 206375 w 3609975"/>
              <a:gd name="connsiteY1" fmla="*/ 633801 h 706826"/>
              <a:gd name="connsiteX2" fmla="*/ 767557 w 3609975"/>
              <a:gd name="connsiteY2" fmla="*/ 340113 h 706826"/>
              <a:gd name="connsiteX3" fmla="*/ 1238250 w 3609975"/>
              <a:gd name="connsiteY3" fmla="*/ 21026 h 706826"/>
              <a:gd name="connsiteX4" fmla="*/ 1579562 w 3609975"/>
              <a:gd name="connsiteY4" fmla="*/ 62301 h 706826"/>
              <a:gd name="connsiteX5" fmla="*/ 1809751 w 3609975"/>
              <a:gd name="connsiteY5" fmla="*/ 321064 h 706826"/>
              <a:gd name="connsiteX6" fmla="*/ 2085931 w 3609975"/>
              <a:gd name="connsiteY6" fmla="*/ 338578 h 706826"/>
              <a:gd name="connsiteX7" fmla="*/ 2492375 w 3609975"/>
              <a:gd name="connsiteY7" fmla="*/ 487751 h 706826"/>
              <a:gd name="connsiteX8" fmla="*/ 3609975 w 3609975"/>
              <a:gd name="connsiteY8" fmla="*/ 706826 h 706826"/>
              <a:gd name="connsiteX0" fmla="*/ 0 w 3609975"/>
              <a:gd name="connsiteY0" fmla="*/ 704674 h 704674"/>
              <a:gd name="connsiteX1" fmla="*/ 206375 w 3609975"/>
              <a:gd name="connsiteY1" fmla="*/ 631649 h 704674"/>
              <a:gd name="connsiteX2" fmla="*/ 767557 w 3609975"/>
              <a:gd name="connsiteY2" fmla="*/ 337961 h 704674"/>
              <a:gd name="connsiteX3" fmla="*/ 1238250 w 3609975"/>
              <a:gd name="connsiteY3" fmla="*/ 18874 h 704674"/>
              <a:gd name="connsiteX4" fmla="*/ 1579562 w 3609975"/>
              <a:gd name="connsiteY4" fmla="*/ 60149 h 704674"/>
              <a:gd name="connsiteX5" fmla="*/ 1803401 w 3609975"/>
              <a:gd name="connsiteY5" fmla="*/ 252237 h 704674"/>
              <a:gd name="connsiteX6" fmla="*/ 2085931 w 3609975"/>
              <a:gd name="connsiteY6" fmla="*/ 336426 h 704674"/>
              <a:gd name="connsiteX7" fmla="*/ 2492375 w 3609975"/>
              <a:gd name="connsiteY7" fmla="*/ 485599 h 704674"/>
              <a:gd name="connsiteX8" fmla="*/ 3609975 w 3609975"/>
              <a:gd name="connsiteY8" fmla="*/ 704674 h 704674"/>
              <a:gd name="connsiteX0" fmla="*/ 0 w 3609975"/>
              <a:gd name="connsiteY0" fmla="*/ 704674 h 704674"/>
              <a:gd name="connsiteX1" fmla="*/ 206375 w 3609975"/>
              <a:gd name="connsiteY1" fmla="*/ 631649 h 704674"/>
              <a:gd name="connsiteX2" fmla="*/ 767557 w 3609975"/>
              <a:gd name="connsiteY2" fmla="*/ 337961 h 704674"/>
              <a:gd name="connsiteX3" fmla="*/ 1238250 w 3609975"/>
              <a:gd name="connsiteY3" fmla="*/ 18874 h 704674"/>
              <a:gd name="connsiteX4" fmla="*/ 1579562 w 3609975"/>
              <a:gd name="connsiteY4" fmla="*/ 60149 h 704674"/>
              <a:gd name="connsiteX5" fmla="*/ 1803401 w 3609975"/>
              <a:gd name="connsiteY5" fmla="*/ 252237 h 704674"/>
              <a:gd name="connsiteX6" fmla="*/ 2165306 w 3609975"/>
              <a:gd name="connsiteY6" fmla="*/ 317376 h 704674"/>
              <a:gd name="connsiteX7" fmla="*/ 2492375 w 3609975"/>
              <a:gd name="connsiteY7" fmla="*/ 485599 h 704674"/>
              <a:gd name="connsiteX8" fmla="*/ 3609975 w 3609975"/>
              <a:gd name="connsiteY8" fmla="*/ 704674 h 704674"/>
              <a:gd name="connsiteX0" fmla="*/ 0 w 3609975"/>
              <a:gd name="connsiteY0" fmla="*/ 706825 h 706825"/>
              <a:gd name="connsiteX1" fmla="*/ 206375 w 3609975"/>
              <a:gd name="connsiteY1" fmla="*/ 633800 h 706825"/>
              <a:gd name="connsiteX2" fmla="*/ 767557 w 3609975"/>
              <a:gd name="connsiteY2" fmla="*/ 340112 h 706825"/>
              <a:gd name="connsiteX3" fmla="*/ 1238250 w 3609975"/>
              <a:gd name="connsiteY3" fmla="*/ 21025 h 706825"/>
              <a:gd name="connsiteX4" fmla="*/ 1579562 w 3609975"/>
              <a:gd name="connsiteY4" fmla="*/ 62300 h 706825"/>
              <a:gd name="connsiteX5" fmla="*/ 1806576 w 3609975"/>
              <a:gd name="connsiteY5" fmla="*/ 321063 h 706825"/>
              <a:gd name="connsiteX6" fmla="*/ 2165306 w 3609975"/>
              <a:gd name="connsiteY6" fmla="*/ 319527 h 706825"/>
              <a:gd name="connsiteX7" fmla="*/ 2492375 w 3609975"/>
              <a:gd name="connsiteY7" fmla="*/ 487750 h 706825"/>
              <a:gd name="connsiteX8" fmla="*/ 3609975 w 3609975"/>
              <a:gd name="connsiteY8" fmla="*/ 706825 h 706825"/>
              <a:gd name="connsiteX0" fmla="*/ 0 w 3609975"/>
              <a:gd name="connsiteY0" fmla="*/ 706825 h 706825"/>
              <a:gd name="connsiteX1" fmla="*/ 206375 w 3609975"/>
              <a:gd name="connsiteY1" fmla="*/ 633800 h 706825"/>
              <a:gd name="connsiteX2" fmla="*/ 767557 w 3609975"/>
              <a:gd name="connsiteY2" fmla="*/ 340112 h 706825"/>
              <a:gd name="connsiteX3" fmla="*/ 1238250 w 3609975"/>
              <a:gd name="connsiteY3" fmla="*/ 21025 h 706825"/>
              <a:gd name="connsiteX4" fmla="*/ 1579562 w 3609975"/>
              <a:gd name="connsiteY4" fmla="*/ 62300 h 706825"/>
              <a:gd name="connsiteX5" fmla="*/ 1806576 w 3609975"/>
              <a:gd name="connsiteY5" fmla="*/ 321063 h 706825"/>
              <a:gd name="connsiteX6" fmla="*/ 2165306 w 3609975"/>
              <a:gd name="connsiteY6" fmla="*/ 319527 h 706825"/>
              <a:gd name="connsiteX7" fmla="*/ 2609850 w 3609975"/>
              <a:gd name="connsiteY7" fmla="*/ 471875 h 706825"/>
              <a:gd name="connsiteX8" fmla="*/ 3609975 w 3609975"/>
              <a:gd name="connsiteY8" fmla="*/ 706825 h 706825"/>
              <a:gd name="connsiteX0" fmla="*/ 0 w 3609975"/>
              <a:gd name="connsiteY0" fmla="*/ 706825 h 706825"/>
              <a:gd name="connsiteX1" fmla="*/ 206375 w 3609975"/>
              <a:gd name="connsiteY1" fmla="*/ 633800 h 706825"/>
              <a:gd name="connsiteX2" fmla="*/ 767557 w 3609975"/>
              <a:gd name="connsiteY2" fmla="*/ 340112 h 706825"/>
              <a:gd name="connsiteX3" fmla="*/ 1238250 w 3609975"/>
              <a:gd name="connsiteY3" fmla="*/ 21025 h 706825"/>
              <a:gd name="connsiteX4" fmla="*/ 1579562 w 3609975"/>
              <a:gd name="connsiteY4" fmla="*/ 62300 h 706825"/>
              <a:gd name="connsiteX5" fmla="*/ 1806576 w 3609975"/>
              <a:gd name="connsiteY5" fmla="*/ 321063 h 706825"/>
              <a:gd name="connsiteX6" fmla="*/ 2165306 w 3609975"/>
              <a:gd name="connsiteY6" fmla="*/ 319527 h 706825"/>
              <a:gd name="connsiteX7" fmla="*/ 2609850 w 3609975"/>
              <a:gd name="connsiteY7" fmla="*/ 471875 h 706825"/>
              <a:gd name="connsiteX8" fmla="*/ 3609975 w 3609975"/>
              <a:gd name="connsiteY8" fmla="*/ 706825 h 706825"/>
              <a:gd name="connsiteX0" fmla="*/ 0 w 3609975"/>
              <a:gd name="connsiteY0" fmla="*/ 706825 h 706825"/>
              <a:gd name="connsiteX1" fmla="*/ 206375 w 3609975"/>
              <a:gd name="connsiteY1" fmla="*/ 633800 h 706825"/>
              <a:gd name="connsiteX2" fmla="*/ 767557 w 3609975"/>
              <a:gd name="connsiteY2" fmla="*/ 340112 h 706825"/>
              <a:gd name="connsiteX3" fmla="*/ 1238250 w 3609975"/>
              <a:gd name="connsiteY3" fmla="*/ 21025 h 706825"/>
              <a:gd name="connsiteX4" fmla="*/ 1579562 w 3609975"/>
              <a:gd name="connsiteY4" fmla="*/ 62300 h 706825"/>
              <a:gd name="connsiteX5" fmla="*/ 1806576 w 3609975"/>
              <a:gd name="connsiteY5" fmla="*/ 321063 h 706825"/>
              <a:gd name="connsiteX6" fmla="*/ 2165306 w 3609975"/>
              <a:gd name="connsiteY6" fmla="*/ 319527 h 706825"/>
              <a:gd name="connsiteX7" fmla="*/ 2609850 w 3609975"/>
              <a:gd name="connsiteY7" fmla="*/ 471875 h 706825"/>
              <a:gd name="connsiteX8" fmla="*/ 3609975 w 3609975"/>
              <a:gd name="connsiteY8" fmla="*/ 706825 h 706825"/>
              <a:gd name="connsiteX0" fmla="*/ 0 w 3609975"/>
              <a:gd name="connsiteY0" fmla="*/ 706825 h 706825"/>
              <a:gd name="connsiteX1" fmla="*/ 206375 w 3609975"/>
              <a:gd name="connsiteY1" fmla="*/ 633800 h 706825"/>
              <a:gd name="connsiteX2" fmla="*/ 767557 w 3609975"/>
              <a:gd name="connsiteY2" fmla="*/ 340112 h 706825"/>
              <a:gd name="connsiteX3" fmla="*/ 1238250 w 3609975"/>
              <a:gd name="connsiteY3" fmla="*/ 21025 h 706825"/>
              <a:gd name="connsiteX4" fmla="*/ 1579562 w 3609975"/>
              <a:gd name="connsiteY4" fmla="*/ 62300 h 706825"/>
              <a:gd name="connsiteX5" fmla="*/ 1806576 w 3609975"/>
              <a:gd name="connsiteY5" fmla="*/ 321063 h 706825"/>
              <a:gd name="connsiteX6" fmla="*/ 2165306 w 3609975"/>
              <a:gd name="connsiteY6" fmla="*/ 319527 h 706825"/>
              <a:gd name="connsiteX7" fmla="*/ 2609850 w 3609975"/>
              <a:gd name="connsiteY7" fmla="*/ 471875 h 706825"/>
              <a:gd name="connsiteX8" fmla="*/ 3609975 w 3609975"/>
              <a:gd name="connsiteY8" fmla="*/ 706825 h 706825"/>
              <a:gd name="connsiteX0" fmla="*/ 0 w 3609975"/>
              <a:gd name="connsiteY0" fmla="*/ 706716 h 706716"/>
              <a:gd name="connsiteX1" fmla="*/ 206375 w 3609975"/>
              <a:gd name="connsiteY1" fmla="*/ 633691 h 706716"/>
              <a:gd name="connsiteX2" fmla="*/ 767557 w 3609975"/>
              <a:gd name="connsiteY2" fmla="*/ 340003 h 706716"/>
              <a:gd name="connsiteX3" fmla="*/ 1238250 w 3609975"/>
              <a:gd name="connsiteY3" fmla="*/ 20916 h 706716"/>
              <a:gd name="connsiteX4" fmla="*/ 1579562 w 3609975"/>
              <a:gd name="connsiteY4" fmla="*/ 62191 h 706716"/>
              <a:gd name="connsiteX5" fmla="*/ 1857376 w 3609975"/>
              <a:gd name="connsiteY5" fmla="*/ 317779 h 706716"/>
              <a:gd name="connsiteX6" fmla="*/ 2165306 w 3609975"/>
              <a:gd name="connsiteY6" fmla="*/ 319418 h 706716"/>
              <a:gd name="connsiteX7" fmla="*/ 2609850 w 3609975"/>
              <a:gd name="connsiteY7" fmla="*/ 471766 h 706716"/>
              <a:gd name="connsiteX8" fmla="*/ 3609975 w 3609975"/>
              <a:gd name="connsiteY8" fmla="*/ 706716 h 706716"/>
              <a:gd name="connsiteX0" fmla="*/ 0 w 3609975"/>
              <a:gd name="connsiteY0" fmla="*/ 720661 h 720661"/>
              <a:gd name="connsiteX1" fmla="*/ 206375 w 3609975"/>
              <a:gd name="connsiteY1" fmla="*/ 647636 h 720661"/>
              <a:gd name="connsiteX2" fmla="*/ 767557 w 3609975"/>
              <a:gd name="connsiteY2" fmla="*/ 353948 h 720661"/>
              <a:gd name="connsiteX3" fmla="*/ 1238250 w 3609975"/>
              <a:gd name="connsiteY3" fmla="*/ 34861 h 720661"/>
              <a:gd name="connsiteX4" fmla="*/ 1579562 w 3609975"/>
              <a:gd name="connsiteY4" fmla="*/ 76136 h 720661"/>
              <a:gd name="connsiteX5" fmla="*/ 1857376 w 3609975"/>
              <a:gd name="connsiteY5" fmla="*/ 331724 h 720661"/>
              <a:gd name="connsiteX6" fmla="*/ 2165306 w 3609975"/>
              <a:gd name="connsiteY6" fmla="*/ 333363 h 720661"/>
              <a:gd name="connsiteX7" fmla="*/ 2609850 w 3609975"/>
              <a:gd name="connsiteY7" fmla="*/ 485711 h 720661"/>
              <a:gd name="connsiteX8" fmla="*/ 3609975 w 3609975"/>
              <a:gd name="connsiteY8" fmla="*/ 720661 h 720661"/>
              <a:gd name="connsiteX0" fmla="*/ 0 w 3609975"/>
              <a:gd name="connsiteY0" fmla="*/ 719155 h 719155"/>
              <a:gd name="connsiteX1" fmla="*/ 206375 w 3609975"/>
              <a:gd name="connsiteY1" fmla="*/ 646130 h 719155"/>
              <a:gd name="connsiteX2" fmla="*/ 669132 w 3609975"/>
              <a:gd name="connsiteY2" fmla="*/ 330217 h 719155"/>
              <a:gd name="connsiteX3" fmla="*/ 1238250 w 3609975"/>
              <a:gd name="connsiteY3" fmla="*/ 33355 h 719155"/>
              <a:gd name="connsiteX4" fmla="*/ 1579562 w 3609975"/>
              <a:gd name="connsiteY4" fmla="*/ 74630 h 719155"/>
              <a:gd name="connsiteX5" fmla="*/ 1857376 w 3609975"/>
              <a:gd name="connsiteY5" fmla="*/ 330218 h 719155"/>
              <a:gd name="connsiteX6" fmla="*/ 2165306 w 3609975"/>
              <a:gd name="connsiteY6" fmla="*/ 331857 h 719155"/>
              <a:gd name="connsiteX7" fmla="*/ 2609850 w 3609975"/>
              <a:gd name="connsiteY7" fmla="*/ 484205 h 719155"/>
              <a:gd name="connsiteX8" fmla="*/ 3609975 w 3609975"/>
              <a:gd name="connsiteY8" fmla="*/ 719155 h 719155"/>
              <a:gd name="connsiteX0" fmla="*/ 0 w 3609975"/>
              <a:gd name="connsiteY0" fmla="*/ 705741 h 705741"/>
              <a:gd name="connsiteX1" fmla="*/ 206375 w 3609975"/>
              <a:gd name="connsiteY1" fmla="*/ 632716 h 705741"/>
              <a:gd name="connsiteX2" fmla="*/ 669132 w 3609975"/>
              <a:gd name="connsiteY2" fmla="*/ 316803 h 705741"/>
              <a:gd name="connsiteX3" fmla="*/ 1238250 w 3609975"/>
              <a:gd name="connsiteY3" fmla="*/ 19941 h 705741"/>
              <a:gd name="connsiteX4" fmla="*/ 1579562 w 3609975"/>
              <a:gd name="connsiteY4" fmla="*/ 61216 h 705741"/>
              <a:gd name="connsiteX5" fmla="*/ 1908176 w 3609975"/>
              <a:gd name="connsiteY5" fmla="*/ 335854 h 705741"/>
              <a:gd name="connsiteX6" fmla="*/ 2165306 w 3609975"/>
              <a:gd name="connsiteY6" fmla="*/ 318443 h 705741"/>
              <a:gd name="connsiteX7" fmla="*/ 2609850 w 3609975"/>
              <a:gd name="connsiteY7" fmla="*/ 470791 h 705741"/>
              <a:gd name="connsiteX8" fmla="*/ 3609975 w 3609975"/>
              <a:gd name="connsiteY8" fmla="*/ 705741 h 705741"/>
              <a:gd name="connsiteX0" fmla="*/ 0 w 3609975"/>
              <a:gd name="connsiteY0" fmla="*/ 706438 h 706438"/>
              <a:gd name="connsiteX1" fmla="*/ 206375 w 3609975"/>
              <a:gd name="connsiteY1" fmla="*/ 633413 h 706438"/>
              <a:gd name="connsiteX2" fmla="*/ 669132 w 3609975"/>
              <a:gd name="connsiteY2" fmla="*/ 317500 h 706438"/>
              <a:gd name="connsiteX3" fmla="*/ 1238250 w 3609975"/>
              <a:gd name="connsiteY3" fmla="*/ 20638 h 706438"/>
              <a:gd name="connsiteX4" fmla="*/ 1579562 w 3609975"/>
              <a:gd name="connsiteY4" fmla="*/ 61913 h 706438"/>
              <a:gd name="connsiteX5" fmla="*/ 1879601 w 3609975"/>
              <a:gd name="connsiteY5" fmla="*/ 355601 h 706438"/>
              <a:gd name="connsiteX6" fmla="*/ 2165306 w 3609975"/>
              <a:gd name="connsiteY6" fmla="*/ 319140 h 706438"/>
              <a:gd name="connsiteX7" fmla="*/ 2609850 w 3609975"/>
              <a:gd name="connsiteY7" fmla="*/ 471488 h 706438"/>
              <a:gd name="connsiteX8" fmla="*/ 3609975 w 3609975"/>
              <a:gd name="connsiteY8" fmla="*/ 706438 h 706438"/>
              <a:gd name="connsiteX0" fmla="*/ 0 w 3609975"/>
              <a:gd name="connsiteY0" fmla="*/ 704433 h 704433"/>
              <a:gd name="connsiteX1" fmla="*/ 206375 w 3609975"/>
              <a:gd name="connsiteY1" fmla="*/ 631408 h 704433"/>
              <a:gd name="connsiteX2" fmla="*/ 669132 w 3609975"/>
              <a:gd name="connsiteY2" fmla="*/ 315495 h 704433"/>
              <a:gd name="connsiteX3" fmla="*/ 1238250 w 3609975"/>
              <a:gd name="connsiteY3" fmla="*/ 18633 h 704433"/>
              <a:gd name="connsiteX4" fmla="*/ 1579562 w 3609975"/>
              <a:gd name="connsiteY4" fmla="*/ 59908 h 704433"/>
              <a:gd name="connsiteX5" fmla="*/ 1873251 w 3609975"/>
              <a:gd name="connsiteY5" fmla="*/ 296446 h 704433"/>
              <a:gd name="connsiteX6" fmla="*/ 2165306 w 3609975"/>
              <a:gd name="connsiteY6" fmla="*/ 317135 h 704433"/>
              <a:gd name="connsiteX7" fmla="*/ 2609850 w 3609975"/>
              <a:gd name="connsiteY7" fmla="*/ 469483 h 704433"/>
              <a:gd name="connsiteX8" fmla="*/ 3609975 w 3609975"/>
              <a:gd name="connsiteY8" fmla="*/ 704433 h 704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09975" h="704433">
                <a:moveTo>
                  <a:pt x="0" y="704433"/>
                </a:moveTo>
                <a:cubicBezTo>
                  <a:pt x="163248" y="691204"/>
                  <a:pt x="94853" y="696231"/>
                  <a:pt x="206375" y="631408"/>
                </a:cubicBezTo>
                <a:cubicBezTo>
                  <a:pt x="317897" y="566585"/>
                  <a:pt x="497153" y="417624"/>
                  <a:pt x="669132" y="315495"/>
                </a:cubicBezTo>
                <a:cubicBezTo>
                  <a:pt x="841111" y="213366"/>
                  <a:pt x="1086512" y="61231"/>
                  <a:pt x="1238250" y="18633"/>
                </a:cubicBezTo>
                <a:cubicBezTo>
                  <a:pt x="1389988" y="-23965"/>
                  <a:pt x="1473729" y="13606"/>
                  <a:pt x="1579562" y="59908"/>
                </a:cubicBezTo>
                <a:cubicBezTo>
                  <a:pt x="1685395" y="106210"/>
                  <a:pt x="1775627" y="253575"/>
                  <a:pt x="1873251" y="296446"/>
                </a:cubicBezTo>
                <a:cubicBezTo>
                  <a:pt x="1970875" y="339317"/>
                  <a:pt x="2042540" y="288296"/>
                  <a:pt x="2165306" y="317135"/>
                </a:cubicBezTo>
                <a:cubicBezTo>
                  <a:pt x="2288073" y="345975"/>
                  <a:pt x="2356372" y="436683"/>
                  <a:pt x="2609850" y="469483"/>
                </a:cubicBezTo>
                <a:cubicBezTo>
                  <a:pt x="2863328" y="502283"/>
                  <a:pt x="3067050" y="606008"/>
                  <a:pt x="3609975" y="704433"/>
                </a:cubicBezTo>
              </a:path>
            </a:pathLst>
          </a:custGeom>
          <a:solidFill>
            <a:schemeClr val="accent2">
              <a:lumMod val="75000"/>
            </a:schemeClr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" name="TextBox 32"/>
          <p:cNvSpPr txBox="1"/>
          <p:nvPr/>
        </p:nvSpPr>
        <p:spPr>
          <a:xfrm>
            <a:off x="518018" y="4330813"/>
            <a:ext cx="28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ntium Basic" panose="02000503060000020004" pitchFamily="2" charset="0"/>
              </a:rPr>
              <a:t>after movement prediction:</a:t>
            </a:r>
            <a:endParaRPr lang="de-CH" dirty="0">
              <a:latin typeface="Gentium Basic" panose="0200050306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24368" y="6140145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>
                    <a:latin typeface="Gentium Basic" panose="02000503060000020004" pitchFamily="2" charset="0"/>
                  </a:rPr>
                  <a:t> possible destination points</a:t>
                </a:r>
                <a:endParaRPr lang="de-CH" dirty="0">
                  <a:latin typeface="Gentium Basic" panose="02000503060000020004" pitchFamily="2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68" y="6140145"/>
                <a:ext cx="2978701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8197" r="-1022" b="-2459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6142219" y="3439127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entium Basic" panose="02000503060000020004" pitchFamily="2" charset="0"/>
              </a:rPr>
              <a:t>intensity at time</a:t>
            </a:r>
          </a:p>
          <a:p>
            <a:pPr algn="ctr"/>
            <a:r>
              <a:rPr lang="en-US" sz="1200" dirty="0">
                <a:latin typeface="Gentium Basic" panose="02000503060000020004" pitchFamily="2" charset="0"/>
              </a:rPr>
              <a:t>of previous </a:t>
            </a:r>
            <a:r>
              <a:rPr lang="en-US" sz="1200" dirty="0" smtClean="0">
                <a:latin typeface="Gentium Basic" panose="02000503060000020004" pitchFamily="2" charset="0"/>
              </a:rPr>
              <a:t>event</a:t>
            </a:r>
            <a:endParaRPr lang="de-CH" sz="1200" dirty="0">
              <a:latin typeface="Gentium Basic" panose="02000503060000020004" pitchFamily="2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9920715" y="2709961"/>
            <a:ext cx="0" cy="1440000"/>
          </a:xfrm>
          <a:prstGeom prst="line">
            <a:avLst/>
          </a:prstGeom>
          <a:ln w="2540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142219" y="2709960"/>
            <a:ext cx="0" cy="1440000"/>
          </a:xfrm>
          <a:prstGeom prst="line">
            <a:avLst/>
          </a:prstGeom>
          <a:ln w="2540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57103" y="3069679"/>
            <a:ext cx="170232" cy="170232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Arc 55"/>
          <p:cNvSpPr/>
          <p:nvPr/>
        </p:nvSpPr>
        <p:spPr>
          <a:xfrm>
            <a:off x="5796680" y="3156597"/>
            <a:ext cx="947944" cy="666103"/>
          </a:xfrm>
          <a:prstGeom prst="arc">
            <a:avLst/>
          </a:prstGeom>
          <a:ln w="127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63" name="Group 62"/>
          <p:cNvGrpSpPr/>
          <p:nvPr/>
        </p:nvGrpSpPr>
        <p:grpSpPr>
          <a:xfrm>
            <a:off x="4294041" y="3429962"/>
            <a:ext cx="3606350" cy="9166"/>
            <a:chOff x="4294041" y="3429962"/>
            <a:chExt cx="3606350" cy="9166"/>
          </a:xfrm>
        </p:grpSpPr>
        <p:cxnSp>
          <p:nvCxnSpPr>
            <p:cNvPr id="60" name="Straight Connector 59"/>
            <p:cNvCxnSpPr>
              <a:endCxn id="12" idx="3"/>
            </p:cNvCxnSpPr>
            <p:nvPr/>
          </p:nvCxnSpPr>
          <p:spPr>
            <a:xfrm flipV="1">
              <a:off x="4294041" y="3429962"/>
              <a:ext cx="3606350" cy="9166"/>
            </a:xfrm>
            <a:prstGeom prst="line">
              <a:avLst/>
            </a:prstGeom>
            <a:ln w="2540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alpha val="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294041" y="3439127"/>
              <a:ext cx="3596249" cy="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Arrow Connector 64"/>
          <p:cNvCxnSpPr/>
          <p:nvPr/>
        </p:nvCxnSpPr>
        <p:spPr>
          <a:xfrm>
            <a:off x="5029200" y="3154795"/>
            <a:ext cx="0" cy="284332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med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651014" y="2885792"/>
            <a:ext cx="797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Gentium Basic" panose="02000503060000020004" pitchFamily="2" charset="0"/>
              </a:rPr>
              <a:t>threshold</a:t>
            </a:r>
            <a:endParaRPr lang="de-CH" sz="1200" dirty="0">
              <a:latin typeface="Gentium Basic" panose="02000503060000020004" pitchFamily="2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309277" y="4700145"/>
            <a:ext cx="3600000" cy="1440000"/>
          </a:xfrm>
          <a:prstGeom prst="rect">
            <a:avLst/>
          </a:prstGeom>
        </p:spPr>
        <p:style>
          <a:lnRef idx="2">
            <a:schemeClr val="accent5"/>
          </a:lnRef>
          <a:fillRef idx="1002">
            <a:schemeClr val="lt2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 dirty="0">
              <a:latin typeface="Gentium Basic" panose="02000503060000020004" pitchFamily="2" charset="0"/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4308475" y="5375858"/>
            <a:ext cx="3609975" cy="766916"/>
          </a:xfrm>
          <a:custGeom>
            <a:avLst/>
            <a:gdLst>
              <a:gd name="connsiteX0" fmla="*/ 0 w 3606800"/>
              <a:gd name="connsiteY0" fmla="*/ 444745 h 595387"/>
              <a:gd name="connsiteX1" fmla="*/ 273050 w 3606800"/>
              <a:gd name="connsiteY1" fmla="*/ 245 h 595387"/>
              <a:gd name="connsiteX2" fmla="*/ 412750 w 3606800"/>
              <a:gd name="connsiteY2" fmla="*/ 381245 h 595387"/>
              <a:gd name="connsiteX3" fmla="*/ 622300 w 3606800"/>
              <a:gd name="connsiteY3" fmla="*/ 343145 h 595387"/>
              <a:gd name="connsiteX4" fmla="*/ 882650 w 3606800"/>
              <a:gd name="connsiteY4" fmla="*/ 412995 h 595387"/>
              <a:gd name="connsiteX5" fmla="*/ 1073150 w 3606800"/>
              <a:gd name="connsiteY5" fmla="*/ 25645 h 595387"/>
              <a:gd name="connsiteX6" fmla="*/ 1225550 w 3606800"/>
              <a:gd name="connsiteY6" fmla="*/ 552695 h 595387"/>
              <a:gd name="connsiteX7" fmla="*/ 1981200 w 3606800"/>
              <a:gd name="connsiteY7" fmla="*/ 508245 h 595387"/>
              <a:gd name="connsiteX8" fmla="*/ 2857500 w 3606800"/>
              <a:gd name="connsiteY8" fmla="*/ 578095 h 595387"/>
              <a:gd name="connsiteX9" fmla="*/ 3181350 w 3606800"/>
              <a:gd name="connsiteY9" fmla="*/ 222495 h 595387"/>
              <a:gd name="connsiteX10" fmla="*/ 3390900 w 3606800"/>
              <a:gd name="connsiteY10" fmla="*/ 571745 h 595387"/>
              <a:gd name="connsiteX11" fmla="*/ 3606800 w 3606800"/>
              <a:gd name="connsiteY11" fmla="*/ 565395 h 595387"/>
              <a:gd name="connsiteX0" fmla="*/ 0 w 3606800"/>
              <a:gd name="connsiteY0" fmla="*/ 444745 h 595387"/>
              <a:gd name="connsiteX1" fmla="*/ 273050 w 3606800"/>
              <a:gd name="connsiteY1" fmla="*/ 245 h 595387"/>
              <a:gd name="connsiteX2" fmla="*/ 412750 w 3606800"/>
              <a:gd name="connsiteY2" fmla="*/ 381245 h 595387"/>
              <a:gd name="connsiteX3" fmla="*/ 622300 w 3606800"/>
              <a:gd name="connsiteY3" fmla="*/ 343145 h 595387"/>
              <a:gd name="connsiteX4" fmla="*/ 882650 w 3606800"/>
              <a:gd name="connsiteY4" fmla="*/ 412995 h 595387"/>
              <a:gd name="connsiteX5" fmla="*/ 1073150 w 3606800"/>
              <a:gd name="connsiteY5" fmla="*/ 25645 h 595387"/>
              <a:gd name="connsiteX6" fmla="*/ 1258888 w 3606800"/>
              <a:gd name="connsiteY6" fmla="*/ 524762 h 595387"/>
              <a:gd name="connsiteX7" fmla="*/ 1981200 w 3606800"/>
              <a:gd name="connsiteY7" fmla="*/ 508245 h 595387"/>
              <a:gd name="connsiteX8" fmla="*/ 2857500 w 3606800"/>
              <a:gd name="connsiteY8" fmla="*/ 578095 h 595387"/>
              <a:gd name="connsiteX9" fmla="*/ 3181350 w 3606800"/>
              <a:gd name="connsiteY9" fmla="*/ 222495 h 595387"/>
              <a:gd name="connsiteX10" fmla="*/ 3390900 w 3606800"/>
              <a:gd name="connsiteY10" fmla="*/ 571745 h 595387"/>
              <a:gd name="connsiteX11" fmla="*/ 3606800 w 3606800"/>
              <a:gd name="connsiteY11" fmla="*/ 565395 h 595387"/>
              <a:gd name="connsiteX0" fmla="*/ 0 w 3606800"/>
              <a:gd name="connsiteY0" fmla="*/ 444745 h 595387"/>
              <a:gd name="connsiteX1" fmla="*/ 273050 w 3606800"/>
              <a:gd name="connsiteY1" fmla="*/ 245 h 595387"/>
              <a:gd name="connsiteX2" fmla="*/ 412750 w 3606800"/>
              <a:gd name="connsiteY2" fmla="*/ 381245 h 595387"/>
              <a:gd name="connsiteX3" fmla="*/ 622300 w 3606800"/>
              <a:gd name="connsiteY3" fmla="*/ 343145 h 595387"/>
              <a:gd name="connsiteX4" fmla="*/ 882650 w 3606800"/>
              <a:gd name="connsiteY4" fmla="*/ 412995 h 595387"/>
              <a:gd name="connsiteX5" fmla="*/ 1073150 w 3606800"/>
              <a:gd name="connsiteY5" fmla="*/ 25645 h 595387"/>
              <a:gd name="connsiteX6" fmla="*/ 1258888 w 3606800"/>
              <a:gd name="connsiteY6" fmla="*/ 524762 h 595387"/>
              <a:gd name="connsiteX7" fmla="*/ 1981200 w 3606800"/>
              <a:gd name="connsiteY7" fmla="*/ 508245 h 595387"/>
              <a:gd name="connsiteX8" fmla="*/ 2890838 w 3606800"/>
              <a:gd name="connsiteY8" fmla="*/ 546671 h 595387"/>
              <a:gd name="connsiteX9" fmla="*/ 3181350 w 3606800"/>
              <a:gd name="connsiteY9" fmla="*/ 222495 h 595387"/>
              <a:gd name="connsiteX10" fmla="*/ 3390900 w 3606800"/>
              <a:gd name="connsiteY10" fmla="*/ 571745 h 595387"/>
              <a:gd name="connsiteX11" fmla="*/ 3606800 w 3606800"/>
              <a:gd name="connsiteY11" fmla="*/ 565395 h 595387"/>
              <a:gd name="connsiteX0" fmla="*/ 0 w 3606800"/>
              <a:gd name="connsiteY0" fmla="*/ 444745 h 595387"/>
              <a:gd name="connsiteX1" fmla="*/ 273050 w 3606800"/>
              <a:gd name="connsiteY1" fmla="*/ 245 h 595387"/>
              <a:gd name="connsiteX2" fmla="*/ 412750 w 3606800"/>
              <a:gd name="connsiteY2" fmla="*/ 381245 h 595387"/>
              <a:gd name="connsiteX3" fmla="*/ 622300 w 3606800"/>
              <a:gd name="connsiteY3" fmla="*/ 343145 h 595387"/>
              <a:gd name="connsiteX4" fmla="*/ 882650 w 3606800"/>
              <a:gd name="connsiteY4" fmla="*/ 412995 h 595387"/>
              <a:gd name="connsiteX5" fmla="*/ 1073150 w 3606800"/>
              <a:gd name="connsiteY5" fmla="*/ 25645 h 595387"/>
              <a:gd name="connsiteX6" fmla="*/ 1258888 w 3606800"/>
              <a:gd name="connsiteY6" fmla="*/ 524762 h 595387"/>
              <a:gd name="connsiteX7" fmla="*/ 1828800 w 3606800"/>
              <a:gd name="connsiteY7" fmla="*/ 532687 h 595387"/>
              <a:gd name="connsiteX8" fmla="*/ 2890838 w 3606800"/>
              <a:gd name="connsiteY8" fmla="*/ 546671 h 595387"/>
              <a:gd name="connsiteX9" fmla="*/ 3181350 w 3606800"/>
              <a:gd name="connsiteY9" fmla="*/ 222495 h 595387"/>
              <a:gd name="connsiteX10" fmla="*/ 3390900 w 3606800"/>
              <a:gd name="connsiteY10" fmla="*/ 571745 h 595387"/>
              <a:gd name="connsiteX11" fmla="*/ 3606800 w 3606800"/>
              <a:gd name="connsiteY11" fmla="*/ 565395 h 595387"/>
              <a:gd name="connsiteX0" fmla="*/ 0 w 3606800"/>
              <a:gd name="connsiteY0" fmla="*/ 444745 h 595387"/>
              <a:gd name="connsiteX1" fmla="*/ 273050 w 3606800"/>
              <a:gd name="connsiteY1" fmla="*/ 245 h 595387"/>
              <a:gd name="connsiteX2" fmla="*/ 412750 w 3606800"/>
              <a:gd name="connsiteY2" fmla="*/ 381245 h 595387"/>
              <a:gd name="connsiteX3" fmla="*/ 622300 w 3606800"/>
              <a:gd name="connsiteY3" fmla="*/ 343145 h 595387"/>
              <a:gd name="connsiteX4" fmla="*/ 882650 w 3606800"/>
              <a:gd name="connsiteY4" fmla="*/ 412995 h 595387"/>
              <a:gd name="connsiteX5" fmla="*/ 1073150 w 3606800"/>
              <a:gd name="connsiteY5" fmla="*/ 25645 h 595387"/>
              <a:gd name="connsiteX6" fmla="*/ 1258888 w 3606800"/>
              <a:gd name="connsiteY6" fmla="*/ 524762 h 595387"/>
              <a:gd name="connsiteX7" fmla="*/ 2085975 w 3606800"/>
              <a:gd name="connsiteY7" fmla="*/ 525704 h 595387"/>
              <a:gd name="connsiteX8" fmla="*/ 2890838 w 3606800"/>
              <a:gd name="connsiteY8" fmla="*/ 546671 h 595387"/>
              <a:gd name="connsiteX9" fmla="*/ 3181350 w 3606800"/>
              <a:gd name="connsiteY9" fmla="*/ 222495 h 595387"/>
              <a:gd name="connsiteX10" fmla="*/ 3390900 w 3606800"/>
              <a:gd name="connsiteY10" fmla="*/ 571745 h 595387"/>
              <a:gd name="connsiteX11" fmla="*/ 3606800 w 3606800"/>
              <a:gd name="connsiteY11" fmla="*/ 565395 h 595387"/>
              <a:gd name="connsiteX0" fmla="*/ 0 w 3606800"/>
              <a:gd name="connsiteY0" fmla="*/ 444745 h 565395"/>
              <a:gd name="connsiteX1" fmla="*/ 273050 w 3606800"/>
              <a:gd name="connsiteY1" fmla="*/ 245 h 565395"/>
              <a:gd name="connsiteX2" fmla="*/ 412750 w 3606800"/>
              <a:gd name="connsiteY2" fmla="*/ 381245 h 565395"/>
              <a:gd name="connsiteX3" fmla="*/ 622300 w 3606800"/>
              <a:gd name="connsiteY3" fmla="*/ 343145 h 565395"/>
              <a:gd name="connsiteX4" fmla="*/ 882650 w 3606800"/>
              <a:gd name="connsiteY4" fmla="*/ 412995 h 565395"/>
              <a:gd name="connsiteX5" fmla="*/ 1073150 w 3606800"/>
              <a:gd name="connsiteY5" fmla="*/ 25645 h 565395"/>
              <a:gd name="connsiteX6" fmla="*/ 1258888 w 3606800"/>
              <a:gd name="connsiteY6" fmla="*/ 524762 h 565395"/>
              <a:gd name="connsiteX7" fmla="*/ 2085975 w 3606800"/>
              <a:gd name="connsiteY7" fmla="*/ 525704 h 565395"/>
              <a:gd name="connsiteX8" fmla="*/ 2890838 w 3606800"/>
              <a:gd name="connsiteY8" fmla="*/ 546671 h 565395"/>
              <a:gd name="connsiteX9" fmla="*/ 3181350 w 3606800"/>
              <a:gd name="connsiteY9" fmla="*/ 222495 h 565395"/>
              <a:gd name="connsiteX10" fmla="*/ 3357563 w 3606800"/>
              <a:gd name="connsiteY10" fmla="*/ 512387 h 565395"/>
              <a:gd name="connsiteX11" fmla="*/ 3606800 w 3606800"/>
              <a:gd name="connsiteY11" fmla="*/ 565395 h 565395"/>
              <a:gd name="connsiteX0" fmla="*/ 0 w 3606800"/>
              <a:gd name="connsiteY0" fmla="*/ 444745 h 565395"/>
              <a:gd name="connsiteX1" fmla="*/ 273050 w 3606800"/>
              <a:gd name="connsiteY1" fmla="*/ 245 h 565395"/>
              <a:gd name="connsiteX2" fmla="*/ 412750 w 3606800"/>
              <a:gd name="connsiteY2" fmla="*/ 381245 h 565395"/>
              <a:gd name="connsiteX3" fmla="*/ 622300 w 3606800"/>
              <a:gd name="connsiteY3" fmla="*/ 343145 h 565395"/>
              <a:gd name="connsiteX4" fmla="*/ 854075 w 3606800"/>
              <a:gd name="connsiteY4" fmla="*/ 364112 h 565395"/>
              <a:gd name="connsiteX5" fmla="*/ 1073150 w 3606800"/>
              <a:gd name="connsiteY5" fmla="*/ 25645 h 565395"/>
              <a:gd name="connsiteX6" fmla="*/ 1258888 w 3606800"/>
              <a:gd name="connsiteY6" fmla="*/ 524762 h 565395"/>
              <a:gd name="connsiteX7" fmla="*/ 2085975 w 3606800"/>
              <a:gd name="connsiteY7" fmla="*/ 525704 h 565395"/>
              <a:gd name="connsiteX8" fmla="*/ 2890838 w 3606800"/>
              <a:gd name="connsiteY8" fmla="*/ 546671 h 565395"/>
              <a:gd name="connsiteX9" fmla="*/ 3181350 w 3606800"/>
              <a:gd name="connsiteY9" fmla="*/ 222495 h 565395"/>
              <a:gd name="connsiteX10" fmla="*/ 3357563 w 3606800"/>
              <a:gd name="connsiteY10" fmla="*/ 512387 h 565395"/>
              <a:gd name="connsiteX11" fmla="*/ 3606800 w 3606800"/>
              <a:gd name="connsiteY11" fmla="*/ 565395 h 565395"/>
              <a:gd name="connsiteX0" fmla="*/ 0 w 3606800"/>
              <a:gd name="connsiteY0" fmla="*/ 444501 h 565151"/>
              <a:gd name="connsiteX1" fmla="*/ 273050 w 3606800"/>
              <a:gd name="connsiteY1" fmla="*/ 1 h 565151"/>
              <a:gd name="connsiteX2" fmla="*/ 427038 w 3606800"/>
              <a:gd name="connsiteY2" fmla="*/ 443850 h 565151"/>
              <a:gd name="connsiteX3" fmla="*/ 622300 w 3606800"/>
              <a:gd name="connsiteY3" fmla="*/ 342901 h 565151"/>
              <a:gd name="connsiteX4" fmla="*/ 854075 w 3606800"/>
              <a:gd name="connsiteY4" fmla="*/ 363868 h 565151"/>
              <a:gd name="connsiteX5" fmla="*/ 1073150 w 3606800"/>
              <a:gd name="connsiteY5" fmla="*/ 25401 h 565151"/>
              <a:gd name="connsiteX6" fmla="*/ 1258888 w 3606800"/>
              <a:gd name="connsiteY6" fmla="*/ 524518 h 565151"/>
              <a:gd name="connsiteX7" fmla="*/ 2085975 w 3606800"/>
              <a:gd name="connsiteY7" fmla="*/ 525460 h 565151"/>
              <a:gd name="connsiteX8" fmla="*/ 2890838 w 3606800"/>
              <a:gd name="connsiteY8" fmla="*/ 546427 h 565151"/>
              <a:gd name="connsiteX9" fmla="*/ 3181350 w 3606800"/>
              <a:gd name="connsiteY9" fmla="*/ 222251 h 565151"/>
              <a:gd name="connsiteX10" fmla="*/ 3357563 w 3606800"/>
              <a:gd name="connsiteY10" fmla="*/ 512143 h 565151"/>
              <a:gd name="connsiteX11" fmla="*/ 3606800 w 3606800"/>
              <a:gd name="connsiteY11" fmla="*/ 565151 h 565151"/>
              <a:gd name="connsiteX0" fmla="*/ 0 w 3606800"/>
              <a:gd name="connsiteY0" fmla="*/ 441010 h 561660"/>
              <a:gd name="connsiteX1" fmla="*/ 320675 w 3606800"/>
              <a:gd name="connsiteY1" fmla="*/ 1 h 561660"/>
              <a:gd name="connsiteX2" fmla="*/ 427038 w 3606800"/>
              <a:gd name="connsiteY2" fmla="*/ 440359 h 561660"/>
              <a:gd name="connsiteX3" fmla="*/ 622300 w 3606800"/>
              <a:gd name="connsiteY3" fmla="*/ 339410 h 561660"/>
              <a:gd name="connsiteX4" fmla="*/ 854075 w 3606800"/>
              <a:gd name="connsiteY4" fmla="*/ 360377 h 561660"/>
              <a:gd name="connsiteX5" fmla="*/ 1073150 w 3606800"/>
              <a:gd name="connsiteY5" fmla="*/ 21910 h 561660"/>
              <a:gd name="connsiteX6" fmla="*/ 1258888 w 3606800"/>
              <a:gd name="connsiteY6" fmla="*/ 521027 h 561660"/>
              <a:gd name="connsiteX7" fmla="*/ 2085975 w 3606800"/>
              <a:gd name="connsiteY7" fmla="*/ 521969 h 561660"/>
              <a:gd name="connsiteX8" fmla="*/ 2890838 w 3606800"/>
              <a:gd name="connsiteY8" fmla="*/ 542936 h 561660"/>
              <a:gd name="connsiteX9" fmla="*/ 3181350 w 3606800"/>
              <a:gd name="connsiteY9" fmla="*/ 218760 h 561660"/>
              <a:gd name="connsiteX10" fmla="*/ 3357563 w 3606800"/>
              <a:gd name="connsiteY10" fmla="*/ 508652 h 561660"/>
              <a:gd name="connsiteX11" fmla="*/ 3606800 w 3606800"/>
              <a:gd name="connsiteY11" fmla="*/ 561660 h 561660"/>
              <a:gd name="connsiteX0" fmla="*/ 0 w 3606800"/>
              <a:gd name="connsiteY0" fmla="*/ 441010 h 576800"/>
              <a:gd name="connsiteX1" fmla="*/ 320675 w 3606800"/>
              <a:gd name="connsiteY1" fmla="*/ 1 h 576800"/>
              <a:gd name="connsiteX2" fmla="*/ 427038 w 3606800"/>
              <a:gd name="connsiteY2" fmla="*/ 440359 h 576800"/>
              <a:gd name="connsiteX3" fmla="*/ 622300 w 3606800"/>
              <a:gd name="connsiteY3" fmla="*/ 339410 h 576800"/>
              <a:gd name="connsiteX4" fmla="*/ 854075 w 3606800"/>
              <a:gd name="connsiteY4" fmla="*/ 360377 h 576800"/>
              <a:gd name="connsiteX5" fmla="*/ 1073150 w 3606800"/>
              <a:gd name="connsiteY5" fmla="*/ 21910 h 576800"/>
              <a:gd name="connsiteX6" fmla="*/ 1258888 w 3606800"/>
              <a:gd name="connsiteY6" fmla="*/ 521027 h 576800"/>
              <a:gd name="connsiteX7" fmla="*/ 2085975 w 3606800"/>
              <a:gd name="connsiteY7" fmla="*/ 521969 h 576800"/>
              <a:gd name="connsiteX8" fmla="*/ 2890838 w 3606800"/>
              <a:gd name="connsiteY8" fmla="*/ 542936 h 576800"/>
              <a:gd name="connsiteX9" fmla="*/ 3057525 w 3606800"/>
              <a:gd name="connsiteY9" fmla="*/ 9263 h 576800"/>
              <a:gd name="connsiteX10" fmla="*/ 3357563 w 3606800"/>
              <a:gd name="connsiteY10" fmla="*/ 508652 h 576800"/>
              <a:gd name="connsiteX11" fmla="*/ 3606800 w 3606800"/>
              <a:gd name="connsiteY11" fmla="*/ 561660 h 576800"/>
              <a:gd name="connsiteX0" fmla="*/ 0 w 3606800"/>
              <a:gd name="connsiteY0" fmla="*/ 441010 h 569463"/>
              <a:gd name="connsiteX1" fmla="*/ 320675 w 3606800"/>
              <a:gd name="connsiteY1" fmla="*/ 1 h 569463"/>
              <a:gd name="connsiteX2" fmla="*/ 427038 w 3606800"/>
              <a:gd name="connsiteY2" fmla="*/ 440359 h 569463"/>
              <a:gd name="connsiteX3" fmla="*/ 622300 w 3606800"/>
              <a:gd name="connsiteY3" fmla="*/ 339410 h 569463"/>
              <a:gd name="connsiteX4" fmla="*/ 854075 w 3606800"/>
              <a:gd name="connsiteY4" fmla="*/ 360377 h 569463"/>
              <a:gd name="connsiteX5" fmla="*/ 1073150 w 3606800"/>
              <a:gd name="connsiteY5" fmla="*/ 21910 h 569463"/>
              <a:gd name="connsiteX6" fmla="*/ 1258888 w 3606800"/>
              <a:gd name="connsiteY6" fmla="*/ 521027 h 569463"/>
              <a:gd name="connsiteX7" fmla="*/ 2085975 w 3606800"/>
              <a:gd name="connsiteY7" fmla="*/ 521969 h 569463"/>
              <a:gd name="connsiteX8" fmla="*/ 2738438 w 3606800"/>
              <a:gd name="connsiteY8" fmla="*/ 497545 h 569463"/>
              <a:gd name="connsiteX9" fmla="*/ 3057525 w 3606800"/>
              <a:gd name="connsiteY9" fmla="*/ 9263 h 569463"/>
              <a:gd name="connsiteX10" fmla="*/ 3357563 w 3606800"/>
              <a:gd name="connsiteY10" fmla="*/ 508652 h 569463"/>
              <a:gd name="connsiteX11" fmla="*/ 3606800 w 3606800"/>
              <a:gd name="connsiteY11" fmla="*/ 561660 h 569463"/>
              <a:gd name="connsiteX0" fmla="*/ 0 w 3606800"/>
              <a:gd name="connsiteY0" fmla="*/ 441593 h 570046"/>
              <a:gd name="connsiteX1" fmla="*/ 320675 w 3606800"/>
              <a:gd name="connsiteY1" fmla="*/ 584 h 570046"/>
              <a:gd name="connsiteX2" fmla="*/ 427038 w 3606800"/>
              <a:gd name="connsiteY2" fmla="*/ 440942 h 570046"/>
              <a:gd name="connsiteX3" fmla="*/ 622300 w 3606800"/>
              <a:gd name="connsiteY3" fmla="*/ 339993 h 570046"/>
              <a:gd name="connsiteX4" fmla="*/ 854075 w 3606800"/>
              <a:gd name="connsiteY4" fmla="*/ 360960 h 570046"/>
              <a:gd name="connsiteX5" fmla="*/ 1158875 w 3606800"/>
              <a:gd name="connsiteY5" fmla="*/ 1543 h 570046"/>
              <a:gd name="connsiteX6" fmla="*/ 1258888 w 3606800"/>
              <a:gd name="connsiteY6" fmla="*/ 521610 h 570046"/>
              <a:gd name="connsiteX7" fmla="*/ 2085975 w 3606800"/>
              <a:gd name="connsiteY7" fmla="*/ 522552 h 570046"/>
              <a:gd name="connsiteX8" fmla="*/ 2738438 w 3606800"/>
              <a:gd name="connsiteY8" fmla="*/ 498128 h 570046"/>
              <a:gd name="connsiteX9" fmla="*/ 3057525 w 3606800"/>
              <a:gd name="connsiteY9" fmla="*/ 9846 h 570046"/>
              <a:gd name="connsiteX10" fmla="*/ 3357563 w 3606800"/>
              <a:gd name="connsiteY10" fmla="*/ 509235 h 570046"/>
              <a:gd name="connsiteX11" fmla="*/ 3606800 w 3606800"/>
              <a:gd name="connsiteY11" fmla="*/ 562243 h 570046"/>
              <a:gd name="connsiteX0" fmla="*/ 0 w 3606800"/>
              <a:gd name="connsiteY0" fmla="*/ 441128 h 569581"/>
              <a:gd name="connsiteX1" fmla="*/ 320675 w 3606800"/>
              <a:gd name="connsiteY1" fmla="*/ 119 h 569581"/>
              <a:gd name="connsiteX2" fmla="*/ 427038 w 3606800"/>
              <a:gd name="connsiteY2" fmla="*/ 440477 h 569581"/>
              <a:gd name="connsiteX3" fmla="*/ 622300 w 3606800"/>
              <a:gd name="connsiteY3" fmla="*/ 339528 h 569581"/>
              <a:gd name="connsiteX4" fmla="*/ 854075 w 3606800"/>
              <a:gd name="connsiteY4" fmla="*/ 360495 h 569581"/>
              <a:gd name="connsiteX5" fmla="*/ 1158875 w 3606800"/>
              <a:gd name="connsiteY5" fmla="*/ 1078 h 569581"/>
              <a:gd name="connsiteX6" fmla="*/ 1468438 w 3606800"/>
              <a:gd name="connsiteY6" fmla="*/ 493212 h 569581"/>
              <a:gd name="connsiteX7" fmla="*/ 2085975 w 3606800"/>
              <a:gd name="connsiteY7" fmla="*/ 522087 h 569581"/>
              <a:gd name="connsiteX8" fmla="*/ 2738438 w 3606800"/>
              <a:gd name="connsiteY8" fmla="*/ 497663 h 569581"/>
              <a:gd name="connsiteX9" fmla="*/ 3057525 w 3606800"/>
              <a:gd name="connsiteY9" fmla="*/ 9381 h 569581"/>
              <a:gd name="connsiteX10" fmla="*/ 3357563 w 3606800"/>
              <a:gd name="connsiteY10" fmla="*/ 508770 h 569581"/>
              <a:gd name="connsiteX11" fmla="*/ 3606800 w 3606800"/>
              <a:gd name="connsiteY11" fmla="*/ 561778 h 569581"/>
              <a:gd name="connsiteX0" fmla="*/ 0 w 3606800"/>
              <a:gd name="connsiteY0" fmla="*/ 441010 h 569463"/>
              <a:gd name="connsiteX1" fmla="*/ 320675 w 3606800"/>
              <a:gd name="connsiteY1" fmla="*/ 1 h 569463"/>
              <a:gd name="connsiteX2" fmla="*/ 427038 w 3606800"/>
              <a:gd name="connsiteY2" fmla="*/ 440359 h 569463"/>
              <a:gd name="connsiteX3" fmla="*/ 622300 w 3606800"/>
              <a:gd name="connsiteY3" fmla="*/ 339410 h 569463"/>
              <a:gd name="connsiteX4" fmla="*/ 854075 w 3606800"/>
              <a:gd name="connsiteY4" fmla="*/ 360377 h 569463"/>
              <a:gd name="connsiteX5" fmla="*/ 1135062 w 3606800"/>
              <a:gd name="connsiteY5" fmla="*/ 4452 h 569463"/>
              <a:gd name="connsiteX6" fmla="*/ 1468438 w 3606800"/>
              <a:gd name="connsiteY6" fmla="*/ 493094 h 569463"/>
              <a:gd name="connsiteX7" fmla="*/ 2085975 w 3606800"/>
              <a:gd name="connsiteY7" fmla="*/ 521969 h 569463"/>
              <a:gd name="connsiteX8" fmla="*/ 2738438 w 3606800"/>
              <a:gd name="connsiteY8" fmla="*/ 497545 h 569463"/>
              <a:gd name="connsiteX9" fmla="*/ 3057525 w 3606800"/>
              <a:gd name="connsiteY9" fmla="*/ 9263 h 569463"/>
              <a:gd name="connsiteX10" fmla="*/ 3357563 w 3606800"/>
              <a:gd name="connsiteY10" fmla="*/ 508652 h 569463"/>
              <a:gd name="connsiteX11" fmla="*/ 3606800 w 3606800"/>
              <a:gd name="connsiteY11" fmla="*/ 561660 h 569463"/>
              <a:gd name="connsiteX0" fmla="*/ 0 w 3606800"/>
              <a:gd name="connsiteY0" fmla="*/ 437645 h 566098"/>
              <a:gd name="connsiteX1" fmla="*/ 292100 w 3606800"/>
              <a:gd name="connsiteY1" fmla="*/ 21077 h 566098"/>
              <a:gd name="connsiteX2" fmla="*/ 427038 w 3606800"/>
              <a:gd name="connsiteY2" fmla="*/ 436994 h 566098"/>
              <a:gd name="connsiteX3" fmla="*/ 622300 w 3606800"/>
              <a:gd name="connsiteY3" fmla="*/ 336045 h 566098"/>
              <a:gd name="connsiteX4" fmla="*/ 854075 w 3606800"/>
              <a:gd name="connsiteY4" fmla="*/ 357012 h 566098"/>
              <a:gd name="connsiteX5" fmla="*/ 1135062 w 3606800"/>
              <a:gd name="connsiteY5" fmla="*/ 1087 h 566098"/>
              <a:gd name="connsiteX6" fmla="*/ 1468438 w 3606800"/>
              <a:gd name="connsiteY6" fmla="*/ 489729 h 566098"/>
              <a:gd name="connsiteX7" fmla="*/ 2085975 w 3606800"/>
              <a:gd name="connsiteY7" fmla="*/ 518604 h 566098"/>
              <a:gd name="connsiteX8" fmla="*/ 2738438 w 3606800"/>
              <a:gd name="connsiteY8" fmla="*/ 494180 h 566098"/>
              <a:gd name="connsiteX9" fmla="*/ 3057525 w 3606800"/>
              <a:gd name="connsiteY9" fmla="*/ 5898 h 566098"/>
              <a:gd name="connsiteX10" fmla="*/ 3357563 w 3606800"/>
              <a:gd name="connsiteY10" fmla="*/ 505287 h 566098"/>
              <a:gd name="connsiteX11" fmla="*/ 3606800 w 3606800"/>
              <a:gd name="connsiteY11" fmla="*/ 558295 h 566098"/>
              <a:gd name="connsiteX0" fmla="*/ 0 w 3606800"/>
              <a:gd name="connsiteY0" fmla="*/ 437645 h 566098"/>
              <a:gd name="connsiteX1" fmla="*/ 292100 w 3606800"/>
              <a:gd name="connsiteY1" fmla="*/ 21077 h 566098"/>
              <a:gd name="connsiteX2" fmla="*/ 460375 w 3606800"/>
              <a:gd name="connsiteY2" fmla="*/ 436994 h 566098"/>
              <a:gd name="connsiteX3" fmla="*/ 622300 w 3606800"/>
              <a:gd name="connsiteY3" fmla="*/ 336045 h 566098"/>
              <a:gd name="connsiteX4" fmla="*/ 854075 w 3606800"/>
              <a:gd name="connsiteY4" fmla="*/ 357012 h 566098"/>
              <a:gd name="connsiteX5" fmla="*/ 1135062 w 3606800"/>
              <a:gd name="connsiteY5" fmla="*/ 1087 h 566098"/>
              <a:gd name="connsiteX6" fmla="*/ 1468438 w 3606800"/>
              <a:gd name="connsiteY6" fmla="*/ 489729 h 566098"/>
              <a:gd name="connsiteX7" fmla="*/ 2085975 w 3606800"/>
              <a:gd name="connsiteY7" fmla="*/ 518604 h 566098"/>
              <a:gd name="connsiteX8" fmla="*/ 2738438 w 3606800"/>
              <a:gd name="connsiteY8" fmla="*/ 494180 h 566098"/>
              <a:gd name="connsiteX9" fmla="*/ 3057525 w 3606800"/>
              <a:gd name="connsiteY9" fmla="*/ 5898 h 566098"/>
              <a:gd name="connsiteX10" fmla="*/ 3357563 w 3606800"/>
              <a:gd name="connsiteY10" fmla="*/ 505287 h 566098"/>
              <a:gd name="connsiteX11" fmla="*/ 3606800 w 3606800"/>
              <a:gd name="connsiteY11" fmla="*/ 558295 h 566098"/>
              <a:gd name="connsiteX0" fmla="*/ 0 w 3606800"/>
              <a:gd name="connsiteY0" fmla="*/ 437645 h 566098"/>
              <a:gd name="connsiteX1" fmla="*/ 311150 w 3606800"/>
              <a:gd name="connsiteY1" fmla="*/ 31552 h 566098"/>
              <a:gd name="connsiteX2" fmla="*/ 460375 w 3606800"/>
              <a:gd name="connsiteY2" fmla="*/ 436994 h 566098"/>
              <a:gd name="connsiteX3" fmla="*/ 622300 w 3606800"/>
              <a:gd name="connsiteY3" fmla="*/ 336045 h 566098"/>
              <a:gd name="connsiteX4" fmla="*/ 854075 w 3606800"/>
              <a:gd name="connsiteY4" fmla="*/ 357012 h 566098"/>
              <a:gd name="connsiteX5" fmla="*/ 1135062 w 3606800"/>
              <a:gd name="connsiteY5" fmla="*/ 1087 h 566098"/>
              <a:gd name="connsiteX6" fmla="*/ 1468438 w 3606800"/>
              <a:gd name="connsiteY6" fmla="*/ 489729 h 566098"/>
              <a:gd name="connsiteX7" fmla="*/ 2085975 w 3606800"/>
              <a:gd name="connsiteY7" fmla="*/ 518604 h 566098"/>
              <a:gd name="connsiteX8" fmla="*/ 2738438 w 3606800"/>
              <a:gd name="connsiteY8" fmla="*/ 494180 h 566098"/>
              <a:gd name="connsiteX9" fmla="*/ 3057525 w 3606800"/>
              <a:gd name="connsiteY9" fmla="*/ 5898 h 566098"/>
              <a:gd name="connsiteX10" fmla="*/ 3357563 w 3606800"/>
              <a:gd name="connsiteY10" fmla="*/ 505287 h 566098"/>
              <a:gd name="connsiteX11" fmla="*/ 3606800 w 3606800"/>
              <a:gd name="connsiteY11" fmla="*/ 558295 h 566098"/>
              <a:gd name="connsiteX0" fmla="*/ 0 w 3606800"/>
              <a:gd name="connsiteY0" fmla="*/ 437645 h 566098"/>
              <a:gd name="connsiteX1" fmla="*/ 311150 w 3606800"/>
              <a:gd name="connsiteY1" fmla="*/ 7111 h 566098"/>
              <a:gd name="connsiteX2" fmla="*/ 460375 w 3606800"/>
              <a:gd name="connsiteY2" fmla="*/ 436994 h 566098"/>
              <a:gd name="connsiteX3" fmla="*/ 622300 w 3606800"/>
              <a:gd name="connsiteY3" fmla="*/ 336045 h 566098"/>
              <a:gd name="connsiteX4" fmla="*/ 854075 w 3606800"/>
              <a:gd name="connsiteY4" fmla="*/ 357012 h 566098"/>
              <a:gd name="connsiteX5" fmla="*/ 1135062 w 3606800"/>
              <a:gd name="connsiteY5" fmla="*/ 1087 h 566098"/>
              <a:gd name="connsiteX6" fmla="*/ 1468438 w 3606800"/>
              <a:gd name="connsiteY6" fmla="*/ 489729 h 566098"/>
              <a:gd name="connsiteX7" fmla="*/ 2085975 w 3606800"/>
              <a:gd name="connsiteY7" fmla="*/ 518604 h 566098"/>
              <a:gd name="connsiteX8" fmla="*/ 2738438 w 3606800"/>
              <a:gd name="connsiteY8" fmla="*/ 494180 h 566098"/>
              <a:gd name="connsiteX9" fmla="*/ 3057525 w 3606800"/>
              <a:gd name="connsiteY9" fmla="*/ 5898 h 566098"/>
              <a:gd name="connsiteX10" fmla="*/ 3357563 w 3606800"/>
              <a:gd name="connsiteY10" fmla="*/ 505287 h 566098"/>
              <a:gd name="connsiteX11" fmla="*/ 3606800 w 3606800"/>
              <a:gd name="connsiteY11" fmla="*/ 558295 h 566098"/>
              <a:gd name="connsiteX0" fmla="*/ 0 w 3606800"/>
              <a:gd name="connsiteY0" fmla="*/ 437645 h 566098"/>
              <a:gd name="connsiteX1" fmla="*/ 301625 w 3606800"/>
              <a:gd name="connsiteY1" fmla="*/ 14094 h 566098"/>
              <a:gd name="connsiteX2" fmla="*/ 460375 w 3606800"/>
              <a:gd name="connsiteY2" fmla="*/ 436994 h 566098"/>
              <a:gd name="connsiteX3" fmla="*/ 622300 w 3606800"/>
              <a:gd name="connsiteY3" fmla="*/ 336045 h 566098"/>
              <a:gd name="connsiteX4" fmla="*/ 854075 w 3606800"/>
              <a:gd name="connsiteY4" fmla="*/ 357012 h 566098"/>
              <a:gd name="connsiteX5" fmla="*/ 1135062 w 3606800"/>
              <a:gd name="connsiteY5" fmla="*/ 1087 h 566098"/>
              <a:gd name="connsiteX6" fmla="*/ 1468438 w 3606800"/>
              <a:gd name="connsiteY6" fmla="*/ 489729 h 566098"/>
              <a:gd name="connsiteX7" fmla="*/ 2085975 w 3606800"/>
              <a:gd name="connsiteY7" fmla="*/ 518604 h 566098"/>
              <a:gd name="connsiteX8" fmla="*/ 2738438 w 3606800"/>
              <a:gd name="connsiteY8" fmla="*/ 494180 h 566098"/>
              <a:gd name="connsiteX9" fmla="*/ 3057525 w 3606800"/>
              <a:gd name="connsiteY9" fmla="*/ 5898 h 566098"/>
              <a:gd name="connsiteX10" fmla="*/ 3357563 w 3606800"/>
              <a:gd name="connsiteY10" fmla="*/ 505287 h 566098"/>
              <a:gd name="connsiteX11" fmla="*/ 3606800 w 3606800"/>
              <a:gd name="connsiteY11" fmla="*/ 558295 h 566098"/>
              <a:gd name="connsiteX0" fmla="*/ 0 w 3606800"/>
              <a:gd name="connsiteY0" fmla="*/ 437645 h 566098"/>
              <a:gd name="connsiteX1" fmla="*/ 301625 w 3606800"/>
              <a:gd name="connsiteY1" fmla="*/ 14094 h 566098"/>
              <a:gd name="connsiteX2" fmla="*/ 460375 w 3606800"/>
              <a:gd name="connsiteY2" fmla="*/ 436994 h 566098"/>
              <a:gd name="connsiteX3" fmla="*/ 622300 w 3606800"/>
              <a:gd name="connsiteY3" fmla="*/ 336045 h 566098"/>
              <a:gd name="connsiteX4" fmla="*/ 854075 w 3606800"/>
              <a:gd name="connsiteY4" fmla="*/ 357012 h 566098"/>
              <a:gd name="connsiteX5" fmla="*/ 1135062 w 3606800"/>
              <a:gd name="connsiteY5" fmla="*/ 1087 h 566098"/>
              <a:gd name="connsiteX6" fmla="*/ 1468438 w 3606800"/>
              <a:gd name="connsiteY6" fmla="*/ 489729 h 566098"/>
              <a:gd name="connsiteX7" fmla="*/ 2085975 w 3606800"/>
              <a:gd name="connsiteY7" fmla="*/ 518604 h 566098"/>
              <a:gd name="connsiteX8" fmla="*/ 2738438 w 3606800"/>
              <a:gd name="connsiteY8" fmla="*/ 494180 h 566098"/>
              <a:gd name="connsiteX9" fmla="*/ 3057525 w 3606800"/>
              <a:gd name="connsiteY9" fmla="*/ 5898 h 566098"/>
              <a:gd name="connsiteX10" fmla="*/ 3357563 w 3606800"/>
              <a:gd name="connsiteY10" fmla="*/ 505287 h 566098"/>
              <a:gd name="connsiteX11" fmla="*/ 3606800 w 3606800"/>
              <a:gd name="connsiteY11" fmla="*/ 558295 h 566098"/>
              <a:gd name="connsiteX0" fmla="*/ 0 w 3606800"/>
              <a:gd name="connsiteY0" fmla="*/ 437645 h 566098"/>
              <a:gd name="connsiteX1" fmla="*/ 301625 w 3606800"/>
              <a:gd name="connsiteY1" fmla="*/ 14094 h 566098"/>
              <a:gd name="connsiteX2" fmla="*/ 474663 w 3606800"/>
              <a:gd name="connsiteY2" fmla="*/ 440486 h 566098"/>
              <a:gd name="connsiteX3" fmla="*/ 622300 w 3606800"/>
              <a:gd name="connsiteY3" fmla="*/ 336045 h 566098"/>
              <a:gd name="connsiteX4" fmla="*/ 854075 w 3606800"/>
              <a:gd name="connsiteY4" fmla="*/ 357012 h 566098"/>
              <a:gd name="connsiteX5" fmla="*/ 1135062 w 3606800"/>
              <a:gd name="connsiteY5" fmla="*/ 1087 h 566098"/>
              <a:gd name="connsiteX6" fmla="*/ 1468438 w 3606800"/>
              <a:gd name="connsiteY6" fmla="*/ 489729 h 566098"/>
              <a:gd name="connsiteX7" fmla="*/ 2085975 w 3606800"/>
              <a:gd name="connsiteY7" fmla="*/ 518604 h 566098"/>
              <a:gd name="connsiteX8" fmla="*/ 2738438 w 3606800"/>
              <a:gd name="connsiteY8" fmla="*/ 494180 h 566098"/>
              <a:gd name="connsiteX9" fmla="*/ 3057525 w 3606800"/>
              <a:gd name="connsiteY9" fmla="*/ 5898 h 566098"/>
              <a:gd name="connsiteX10" fmla="*/ 3357563 w 3606800"/>
              <a:gd name="connsiteY10" fmla="*/ 505287 h 566098"/>
              <a:gd name="connsiteX11" fmla="*/ 3606800 w 3606800"/>
              <a:gd name="connsiteY11" fmla="*/ 558295 h 566098"/>
              <a:gd name="connsiteX0" fmla="*/ 0 w 3606800"/>
              <a:gd name="connsiteY0" fmla="*/ 437645 h 566098"/>
              <a:gd name="connsiteX1" fmla="*/ 301625 w 3606800"/>
              <a:gd name="connsiteY1" fmla="*/ 14094 h 566098"/>
              <a:gd name="connsiteX2" fmla="*/ 474663 w 3606800"/>
              <a:gd name="connsiteY2" fmla="*/ 440486 h 566098"/>
              <a:gd name="connsiteX3" fmla="*/ 622300 w 3606800"/>
              <a:gd name="connsiteY3" fmla="*/ 336045 h 566098"/>
              <a:gd name="connsiteX4" fmla="*/ 854075 w 3606800"/>
              <a:gd name="connsiteY4" fmla="*/ 357012 h 566098"/>
              <a:gd name="connsiteX5" fmla="*/ 1154112 w 3606800"/>
              <a:gd name="connsiteY5" fmla="*/ 1087 h 566098"/>
              <a:gd name="connsiteX6" fmla="*/ 1468438 w 3606800"/>
              <a:gd name="connsiteY6" fmla="*/ 489729 h 566098"/>
              <a:gd name="connsiteX7" fmla="*/ 2085975 w 3606800"/>
              <a:gd name="connsiteY7" fmla="*/ 518604 h 566098"/>
              <a:gd name="connsiteX8" fmla="*/ 2738438 w 3606800"/>
              <a:gd name="connsiteY8" fmla="*/ 494180 h 566098"/>
              <a:gd name="connsiteX9" fmla="*/ 3057525 w 3606800"/>
              <a:gd name="connsiteY9" fmla="*/ 5898 h 566098"/>
              <a:gd name="connsiteX10" fmla="*/ 3357563 w 3606800"/>
              <a:gd name="connsiteY10" fmla="*/ 505287 h 566098"/>
              <a:gd name="connsiteX11" fmla="*/ 3606800 w 3606800"/>
              <a:gd name="connsiteY11" fmla="*/ 558295 h 566098"/>
              <a:gd name="connsiteX0" fmla="*/ 0 w 3606800"/>
              <a:gd name="connsiteY0" fmla="*/ 436562 h 565015"/>
              <a:gd name="connsiteX1" fmla="*/ 301625 w 3606800"/>
              <a:gd name="connsiteY1" fmla="*/ 13011 h 565015"/>
              <a:gd name="connsiteX2" fmla="*/ 474663 w 3606800"/>
              <a:gd name="connsiteY2" fmla="*/ 439403 h 565015"/>
              <a:gd name="connsiteX3" fmla="*/ 622300 w 3606800"/>
              <a:gd name="connsiteY3" fmla="*/ 334962 h 565015"/>
              <a:gd name="connsiteX4" fmla="*/ 854075 w 3606800"/>
              <a:gd name="connsiteY4" fmla="*/ 355929 h 565015"/>
              <a:gd name="connsiteX5" fmla="*/ 1154112 w 3606800"/>
              <a:gd name="connsiteY5" fmla="*/ 4 h 565015"/>
              <a:gd name="connsiteX6" fmla="*/ 1468438 w 3606800"/>
              <a:gd name="connsiteY6" fmla="*/ 488646 h 565015"/>
              <a:gd name="connsiteX7" fmla="*/ 2085975 w 3606800"/>
              <a:gd name="connsiteY7" fmla="*/ 517521 h 565015"/>
              <a:gd name="connsiteX8" fmla="*/ 2738438 w 3606800"/>
              <a:gd name="connsiteY8" fmla="*/ 493097 h 565015"/>
              <a:gd name="connsiteX9" fmla="*/ 3057525 w 3606800"/>
              <a:gd name="connsiteY9" fmla="*/ 4815 h 565015"/>
              <a:gd name="connsiteX10" fmla="*/ 3357563 w 3606800"/>
              <a:gd name="connsiteY10" fmla="*/ 504204 h 565015"/>
              <a:gd name="connsiteX11" fmla="*/ 3606800 w 3606800"/>
              <a:gd name="connsiteY11" fmla="*/ 557212 h 565015"/>
              <a:gd name="connsiteX0" fmla="*/ 0 w 3606800"/>
              <a:gd name="connsiteY0" fmla="*/ 436562 h 560473"/>
              <a:gd name="connsiteX1" fmla="*/ 301625 w 3606800"/>
              <a:gd name="connsiteY1" fmla="*/ 13011 h 560473"/>
              <a:gd name="connsiteX2" fmla="*/ 474663 w 3606800"/>
              <a:gd name="connsiteY2" fmla="*/ 439403 h 560473"/>
              <a:gd name="connsiteX3" fmla="*/ 622300 w 3606800"/>
              <a:gd name="connsiteY3" fmla="*/ 334962 h 560473"/>
              <a:gd name="connsiteX4" fmla="*/ 854075 w 3606800"/>
              <a:gd name="connsiteY4" fmla="*/ 355929 h 560473"/>
              <a:gd name="connsiteX5" fmla="*/ 1154112 w 3606800"/>
              <a:gd name="connsiteY5" fmla="*/ 4 h 560473"/>
              <a:gd name="connsiteX6" fmla="*/ 1468438 w 3606800"/>
              <a:gd name="connsiteY6" fmla="*/ 488646 h 560473"/>
              <a:gd name="connsiteX7" fmla="*/ 2085975 w 3606800"/>
              <a:gd name="connsiteY7" fmla="*/ 517521 h 560473"/>
              <a:gd name="connsiteX8" fmla="*/ 2738438 w 3606800"/>
              <a:gd name="connsiteY8" fmla="*/ 493097 h 560473"/>
              <a:gd name="connsiteX9" fmla="*/ 3057525 w 3606800"/>
              <a:gd name="connsiteY9" fmla="*/ 4815 h 560473"/>
              <a:gd name="connsiteX10" fmla="*/ 3357563 w 3606800"/>
              <a:gd name="connsiteY10" fmla="*/ 504204 h 560473"/>
              <a:gd name="connsiteX11" fmla="*/ 3606800 w 3606800"/>
              <a:gd name="connsiteY11" fmla="*/ 557212 h 560473"/>
              <a:gd name="connsiteX0" fmla="*/ 0 w 3606800"/>
              <a:gd name="connsiteY0" fmla="*/ 436562 h 557212"/>
              <a:gd name="connsiteX1" fmla="*/ 301625 w 3606800"/>
              <a:gd name="connsiteY1" fmla="*/ 13011 h 557212"/>
              <a:gd name="connsiteX2" fmla="*/ 474663 w 3606800"/>
              <a:gd name="connsiteY2" fmla="*/ 439403 h 557212"/>
              <a:gd name="connsiteX3" fmla="*/ 622300 w 3606800"/>
              <a:gd name="connsiteY3" fmla="*/ 334962 h 557212"/>
              <a:gd name="connsiteX4" fmla="*/ 854075 w 3606800"/>
              <a:gd name="connsiteY4" fmla="*/ 355929 h 557212"/>
              <a:gd name="connsiteX5" fmla="*/ 1154112 w 3606800"/>
              <a:gd name="connsiteY5" fmla="*/ 4 h 557212"/>
              <a:gd name="connsiteX6" fmla="*/ 1468438 w 3606800"/>
              <a:gd name="connsiteY6" fmla="*/ 488646 h 557212"/>
              <a:gd name="connsiteX7" fmla="*/ 2085975 w 3606800"/>
              <a:gd name="connsiteY7" fmla="*/ 517521 h 557212"/>
              <a:gd name="connsiteX8" fmla="*/ 2738438 w 3606800"/>
              <a:gd name="connsiteY8" fmla="*/ 493097 h 557212"/>
              <a:gd name="connsiteX9" fmla="*/ 3057525 w 3606800"/>
              <a:gd name="connsiteY9" fmla="*/ 4815 h 557212"/>
              <a:gd name="connsiteX10" fmla="*/ 3287713 w 3606800"/>
              <a:gd name="connsiteY10" fmla="*/ 345917 h 557212"/>
              <a:gd name="connsiteX11" fmla="*/ 3606800 w 3606800"/>
              <a:gd name="connsiteY11" fmla="*/ 557212 h 557212"/>
              <a:gd name="connsiteX0" fmla="*/ 0 w 3606800"/>
              <a:gd name="connsiteY0" fmla="*/ 436562 h 557212"/>
              <a:gd name="connsiteX1" fmla="*/ 301625 w 3606800"/>
              <a:gd name="connsiteY1" fmla="*/ 13011 h 557212"/>
              <a:gd name="connsiteX2" fmla="*/ 474663 w 3606800"/>
              <a:gd name="connsiteY2" fmla="*/ 439403 h 557212"/>
              <a:gd name="connsiteX3" fmla="*/ 622300 w 3606800"/>
              <a:gd name="connsiteY3" fmla="*/ 334962 h 557212"/>
              <a:gd name="connsiteX4" fmla="*/ 854075 w 3606800"/>
              <a:gd name="connsiteY4" fmla="*/ 355929 h 557212"/>
              <a:gd name="connsiteX5" fmla="*/ 1154112 w 3606800"/>
              <a:gd name="connsiteY5" fmla="*/ 4 h 557212"/>
              <a:gd name="connsiteX6" fmla="*/ 1468438 w 3606800"/>
              <a:gd name="connsiteY6" fmla="*/ 488646 h 557212"/>
              <a:gd name="connsiteX7" fmla="*/ 2085975 w 3606800"/>
              <a:gd name="connsiteY7" fmla="*/ 517521 h 557212"/>
              <a:gd name="connsiteX8" fmla="*/ 2738438 w 3606800"/>
              <a:gd name="connsiteY8" fmla="*/ 493097 h 557212"/>
              <a:gd name="connsiteX9" fmla="*/ 3057525 w 3606800"/>
              <a:gd name="connsiteY9" fmla="*/ 4815 h 557212"/>
              <a:gd name="connsiteX10" fmla="*/ 3287713 w 3606800"/>
              <a:gd name="connsiteY10" fmla="*/ 345917 h 557212"/>
              <a:gd name="connsiteX11" fmla="*/ 3606800 w 3606800"/>
              <a:gd name="connsiteY11" fmla="*/ 557212 h 557212"/>
              <a:gd name="connsiteX0" fmla="*/ 0 w 3606800"/>
              <a:gd name="connsiteY0" fmla="*/ 436562 h 557212"/>
              <a:gd name="connsiteX1" fmla="*/ 301625 w 3606800"/>
              <a:gd name="connsiteY1" fmla="*/ 13011 h 557212"/>
              <a:gd name="connsiteX2" fmla="*/ 474663 w 3606800"/>
              <a:gd name="connsiteY2" fmla="*/ 439403 h 557212"/>
              <a:gd name="connsiteX3" fmla="*/ 622300 w 3606800"/>
              <a:gd name="connsiteY3" fmla="*/ 334962 h 557212"/>
              <a:gd name="connsiteX4" fmla="*/ 854075 w 3606800"/>
              <a:gd name="connsiteY4" fmla="*/ 355929 h 557212"/>
              <a:gd name="connsiteX5" fmla="*/ 1154112 w 3606800"/>
              <a:gd name="connsiteY5" fmla="*/ 4 h 557212"/>
              <a:gd name="connsiteX6" fmla="*/ 1468438 w 3606800"/>
              <a:gd name="connsiteY6" fmla="*/ 488646 h 557212"/>
              <a:gd name="connsiteX7" fmla="*/ 2085975 w 3606800"/>
              <a:gd name="connsiteY7" fmla="*/ 517521 h 557212"/>
              <a:gd name="connsiteX8" fmla="*/ 2738438 w 3606800"/>
              <a:gd name="connsiteY8" fmla="*/ 493097 h 557212"/>
              <a:gd name="connsiteX9" fmla="*/ 3057525 w 3606800"/>
              <a:gd name="connsiteY9" fmla="*/ 4815 h 557212"/>
              <a:gd name="connsiteX10" fmla="*/ 3252788 w 3606800"/>
              <a:gd name="connsiteY10" fmla="*/ 376177 h 557212"/>
              <a:gd name="connsiteX11" fmla="*/ 3606800 w 3606800"/>
              <a:gd name="connsiteY11" fmla="*/ 557212 h 557212"/>
              <a:gd name="connsiteX0" fmla="*/ 27366 w 3634166"/>
              <a:gd name="connsiteY0" fmla="*/ 436562 h 557212"/>
              <a:gd name="connsiteX1" fmla="*/ 21016 w 3634166"/>
              <a:gd name="connsiteY1" fmla="*/ 439517 h 557212"/>
              <a:gd name="connsiteX2" fmla="*/ 328991 w 3634166"/>
              <a:gd name="connsiteY2" fmla="*/ 13011 h 557212"/>
              <a:gd name="connsiteX3" fmla="*/ 502029 w 3634166"/>
              <a:gd name="connsiteY3" fmla="*/ 439403 h 557212"/>
              <a:gd name="connsiteX4" fmla="*/ 649666 w 3634166"/>
              <a:gd name="connsiteY4" fmla="*/ 334962 h 557212"/>
              <a:gd name="connsiteX5" fmla="*/ 881441 w 3634166"/>
              <a:gd name="connsiteY5" fmla="*/ 355929 h 557212"/>
              <a:gd name="connsiteX6" fmla="*/ 1181478 w 3634166"/>
              <a:gd name="connsiteY6" fmla="*/ 4 h 557212"/>
              <a:gd name="connsiteX7" fmla="*/ 1495804 w 3634166"/>
              <a:gd name="connsiteY7" fmla="*/ 488646 h 557212"/>
              <a:gd name="connsiteX8" fmla="*/ 2113341 w 3634166"/>
              <a:gd name="connsiteY8" fmla="*/ 517521 h 557212"/>
              <a:gd name="connsiteX9" fmla="*/ 2765804 w 3634166"/>
              <a:gd name="connsiteY9" fmla="*/ 493097 h 557212"/>
              <a:gd name="connsiteX10" fmla="*/ 3084891 w 3634166"/>
              <a:gd name="connsiteY10" fmla="*/ 4815 h 557212"/>
              <a:gd name="connsiteX11" fmla="*/ 3280154 w 3634166"/>
              <a:gd name="connsiteY11" fmla="*/ 376177 h 557212"/>
              <a:gd name="connsiteX12" fmla="*/ 3634166 w 3634166"/>
              <a:gd name="connsiteY12" fmla="*/ 557212 h 557212"/>
              <a:gd name="connsiteX0" fmla="*/ 1766 w 3608566"/>
              <a:gd name="connsiteY0" fmla="*/ 436562 h 557212"/>
              <a:gd name="connsiteX1" fmla="*/ 39866 w 3608566"/>
              <a:gd name="connsiteY1" fmla="*/ 376668 h 557212"/>
              <a:gd name="connsiteX2" fmla="*/ 303391 w 3608566"/>
              <a:gd name="connsiteY2" fmla="*/ 13011 h 557212"/>
              <a:gd name="connsiteX3" fmla="*/ 476429 w 3608566"/>
              <a:gd name="connsiteY3" fmla="*/ 439403 h 557212"/>
              <a:gd name="connsiteX4" fmla="*/ 624066 w 3608566"/>
              <a:gd name="connsiteY4" fmla="*/ 334962 h 557212"/>
              <a:gd name="connsiteX5" fmla="*/ 855841 w 3608566"/>
              <a:gd name="connsiteY5" fmla="*/ 355929 h 557212"/>
              <a:gd name="connsiteX6" fmla="*/ 1155878 w 3608566"/>
              <a:gd name="connsiteY6" fmla="*/ 4 h 557212"/>
              <a:gd name="connsiteX7" fmla="*/ 1470204 w 3608566"/>
              <a:gd name="connsiteY7" fmla="*/ 488646 h 557212"/>
              <a:gd name="connsiteX8" fmla="*/ 2087741 w 3608566"/>
              <a:gd name="connsiteY8" fmla="*/ 517521 h 557212"/>
              <a:gd name="connsiteX9" fmla="*/ 2740204 w 3608566"/>
              <a:gd name="connsiteY9" fmla="*/ 493097 h 557212"/>
              <a:gd name="connsiteX10" fmla="*/ 3059291 w 3608566"/>
              <a:gd name="connsiteY10" fmla="*/ 4815 h 557212"/>
              <a:gd name="connsiteX11" fmla="*/ 3254554 w 3608566"/>
              <a:gd name="connsiteY11" fmla="*/ 376177 h 557212"/>
              <a:gd name="connsiteX12" fmla="*/ 3608566 w 3608566"/>
              <a:gd name="connsiteY12" fmla="*/ 557212 h 557212"/>
              <a:gd name="connsiteX0" fmla="*/ 2670 w 3606295"/>
              <a:gd name="connsiteY0" fmla="*/ 569244 h 569245"/>
              <a:gd name="connsiteX1" fmla="*/ 37595 w 3606295"/>
              <a:gd name="connsiteY1" fmla="*/ 376668 h 569245"/>
              <a:gd name="connsiteX2" fmla="*/ 301120 w 3606295"/>
              <a:gd name="connsiteY2" fmla="*/ 13011 h 569245"/>
              <a:gd name="connsiteX3" fmla="*/ 474158 w 3606295"/>
              <a:gd name="connsiteY3" fmla="*/ 439403 h 569245"/>
              <a:gd name="connsiteX4" fmla="*/ 621795 w 3606295"/>
              <a:gd name="connsiteY4" fmla="*/ 334962 h 569245"/>
              <a:gd name="connsiteX5" fmla="*/ 853570 w 3606295"/>
              <a:gd name="connsiteY5" fmla="*/ 355929 h 569245"/>
              <a:gd name="connsiteX6" fmla="*/ 1153607 w 3606295"/>
              <a:gd name="connsiteY6" fmla="*/ 4 h 569245"/>
              <a:gd name="connsiteX7" fmla="*/ 1467933 w 3606295"/>
              <a:gd name="connsiteY7" fmla="*/ 488646 h 569245"/>
              <a:gd name="connsiteX8" fmla="*/ 2085470 w 3606295"/>
              <a:gd name="connsiteY8" fmla="*/ 517521 h 569245"/>
              <a:gd name="connsiteX9" fmla="*/ 2737933 w 3606295"/>
              <a:gd name="connsiteY9" fmla="*/ 493097 h 569245"/>
              <a:gd name="connsiteX10" fmla="*/ 3057020 w 3606295"/>
              <a:gd name="connsiteY10" fmla="*/ 4815 h 569245"/>
              <a:gd name="connsiteX11" fmla="*/ 3252283 w 3606295"/>
              <a:gd name="connsiteY11" fmla="*/ 376177 h 569245"/>
              <a:gd name="connsiteX12" fmla="*/ 3606295 w 3606295"/>
              <a:gd name="connsiteY12" fmla="*/ 557212 h 569245"/>
              <a:gd name="connsiteX0" fmla="*/ 2670 w 3606295"/>
              <a:gd name="connsiteY0" fmla="*/ 527345 h 557212"/>
              <a:gd name="connsiteX1" fmla="*/ 37595 w 3606295"/>
              <a:gd name="connsiteY1" fmla="*/ 376668 h 557212"/>
              <a:gd name="connsiteX2" fmla="*/ 301120 w 3606295"/>
              <a:gd name="connsiteY2" fmla="*/ 13011 h 557212"/>
              <a:gd name="connsiteX3" fmla="*/ 474158 w 3606295"/>
              <a:gd name="connsiteY3" fmla="*/ 439403 h 557212"/>
              <a:gd name="connsiteX4" fmla="*/ 621795 w 3606295"/>
              <a:gd name="connsiteY4" fmla="*/ 334962 h 557212"/>
              <a:gd name="connsiteX5" fmla="*/ 853570 w 3606295"/>
              <a:gd name="connsiteY5" fmla="*/ 355929 h 557212"/>
              <a:gd name="connsiteX6" fmla="*/ 1153607 w 3606295"/>
              <a:gd name="connsiteY6" fmla="*/ 4 h 557212"/>
              <a:gd name="connsiteX7" fmla="*/ 1467933 w 3606295"/>
              <a:gd name="connsiteY7" fmla="*/ 488646 h 557212"/>
              <a:gd name="connsiteX8" fmla="*/ 2085470 w 3606295"/>
              <a:gd name="connsiteY8" fmla="*/ 517521 h 557212"/>
              <a:gd name="connsiteX9" fmla="*/ 2737933 w 3606295"/>
              <a:gd name="connsiteY9" fmla="*/ 493097 h 557212"/>
              <a:gd name="connsiteX10" fmla="*/ 3057020 w 3606295"/>
              <a:gd name="connsiteY10" fmla="*/ 4815 h 557212"/>
              <a:gd name="connsiteX11" fmla="*/ 3252283 w 3606295"/>
              <a:gd name="connsiteY11" fmla="*/ 376177 h 557212"/>
              <a:gd name="connsiteX12" fmla="*/ 3606295 w 3606295"/>
              <a:gd name="connsiteY12" fmla="*/ 557212 h 557212"/>
              <a:gd name="connsiteX0" fmla="*/ 1080 w 3611055"/>
              <a:gd name="connsiteY0" fmla="*/ 564589 h 564590"/>
              <a:gd name="connsiteX1" fmla="*/ 42355 w 3611055"/>
              <a:gd name="connsiteY1" fmla="*/ 376668 h 564590"/>
              <a:gd name="connsiteX2" fmla="*/ 305880 w 3611055"/>
              <a:gd name="connsiteY2" fmla="*/ 13011 h 564590"/>
              <a:gd name="connsiteX3" fmla="*/ 478918 w 3611055"/>
              <a:gd name="connsiteY3" fmla="*/ 439403 h 564590"/>
              <a:gd name="connsiteX4" fmla="*/ 626555 w 3611055"/>
              <a:gd name="connsiteY4" fmla="*/ 334962 h 564590"/>
              <a:gd name="connsiteX5" fmla="*/ 858330 w 3611055"/>
              <a:gd name="connsiteY5" fmla="*/ 355929 h 564590"/>
              <a:gd name="connsiteX6" fmla="*/ 1158367 w 3611055"/>
              <a:gd name="connsiteY6" fmla="*/ 4 h 564590"/>
              <a:gd name="connsiteX7" fmla="*/ 1472693 w 3611055"/>
              <a:gd name="connsiteY7" fmla="*/ 488646 h 564590"/>
              <a:gd name="connsiteX8" fmla="*/ 2090230 w 3611055"/>
              <a:gd name="connsiteY8" fmla="*/ 517521 h 564590"/>
              <a:gd name="connsiteX9" fmla="*/ 2742693 w 3611055"/>
              <a:gd name="connsiteY9" fmla="*/ 493097 h 564590"/>
              <a:gd name="connsiteX10" fmla="*/ 3061780 w 3611055"/>
              <a:gd name="connsiteY10" fmla="*/ 4815 h 564590"/>
              <a:gd name="connsiteX11" fmla="*/ 3257043 w 3611055"/>
              <a:gd name="connsiteY11" fmla="*/ 376177 h 564590"/>
              <a:gd name="connsiteX12" fmla="*/ 3611055 w 3611055"/>
              <a:gd name="connsiteY12" fmla="*/ 557212 h 564590"/>
              <a:gd name="connsiteX0" fmla="*/ 2670 w 3606295"/>
              <a:gd name="connsiteY0" fmla="*/ 550623 h 557212"/>
              <a:gd name="connsiteX1" fmla="*/ 37595 w 3606295"/>
              <a:gd name="connsiteY1" fmla="*/ 376668 h 557212"/>
              <a:gd name="connsiteX2" fmla="*/ 301120 w 3606295"/>
              <a:gd name="connsiteY2" fmla="*/ 13011 h 557212"/>
              <a:gd name="connsiteX3" fmla="*/ 474158 w 3606295"/>
              <a:gd name="connsiteY3" fmla="*/ 439403 h 557212"/>
              <a:gd name="connsiteX4" fmla="*/ 621795 w 3606295"/>
              <a:gd name="connsiteY4" fmla="*/ 334962 h 557212"/>
              <a:gd name="connsiteX5" fmla="*/ 853570 w 3606295"/>
              <a:gd name="connsiteY5" fmla="*/ 355929 h 557212"/>
              <a:gd name="connsiteX6" fmla="*/ 1153607 w 3606295"/>
              <a:gd name="connsiteY6" fmla="*/ 4 h 557212"/>
              <a:gd name="connsiteX7" fmla="*/ 1467933 w 3606295"/>
              <a:gd name="connsiteY7" fmla="*/ 488646 h 557212"/>
              <a:gd name="connsiteX8" fmla="*/ 2085470 w 3606295"/>
              <a:gd name="connsiteY8" fmla="*/ 517521 h 557212"/>
              <a:gd name="connsiteX9" fmla="*/ 2737933 w 3606295"/>
              <a:gd name="connsiteY9" fmla="*/ 493097 h 557212"/>
              <a:gd name="connsiteX10" fmla="*/ 3057020 w 3606295"/>
              <a:gd name="connsiteY10" fmla="*/ 4815 h 557212"/>
              <a:gd name="connsiteX11" fmla="*/ 3252283 w 3606295"/>
              <a:gd name="connsiteY11" fmla="*/ 376177 h 557212"/>
              <a:gd name="connsiteX12" fmla="*/ 3606295 w 3606295"/>
              <a:gd name="connsiteY12" fmla="*/ 557212 h 557212"/>
              <a:gd name="connsiteX0" fmla="*/ 3781 w 3604231"/>
              <a:gd name="connsiteY0" fmla="*/ 562262 h 562263"/>
              <a:gd name="connsiteX1" fmla="*/ 35531 w 3604231"/>
              <a:gd name="connsiteY1" fmla="*/ 376668 h 562263"/>
              <a:gd name="connsiteX2" fmla="*/ 299056 w 3604231"/>
              <a:gd name="connsiteY2" fmla="*/ 13011 h 562263"/>
              <a:gd name="connsiteX3" fmla="*/ 472094 w 3604231"/>
              <a:gd name="connsiteY3" fmla="*/ 439403 h 562263"/>
              <a:gd name="connsiteX4" fmla="*/ 619731 w 3604231"/>
              <a:gd name="connsiteY4" fmla="*/ 334962 h 562263"/>
              <a:gd name="connsiteX5" fmla="*/ 851506 w 3604231"/>
              <a:gd name="connsiteY5" fmla="*/ 355929 h 562263"/>
              <a:gd name="connsiteX6" fmla="*/ 1151543 w 3604231"/>
              <a:gd name="connsiteY6" fmla="*/ 4 h 562263"/>
              <a:gd name="connsiteX7" fmla="*/ 1465869 w 3604231"/>
              <a:gd name="connsiteY7" fmla="*/ 488646 h 562263"/>
              <a:gd name="connsiteX8" fmla="*/ 2083406 w 3604231"/>
              <a:gd name="connsiteY8" fmla="*/ 517521 h 562263"/>
              <a:gd name="connsiteX9" fmla="*/ 2735869 w 3604231"/>
              <a:gd name="connsiteY9" fmla="*/ 493097 h 562263"/>
              <a:gd name="connsiteX10" fmla="*/ 3054956 w 3604231"/>
              <a:gd name="connsiteY10" fmla="*/ 4815 h 562263"/>
              <a:gd name="connsiteX11" fmla="*/ 3250219 w 3604231"/>
              <a:gd name="connsiteY11" fmla="*/ 376177 h 562263"/>
              <a:gd name="connsiteX12" fmla="*/ 3604231 w 3604231"/>
              <a:gd name="connsiteY12" fmla="*/ 557212 h 562263"/>
              <a:gd name="connsiteX0" fmla="*/ 29837 w 3630287"/>
              <a:gd name="connsiteY0" fmla="*/ 562262 h 562264"/>
              <a:gd name="connsiteX1" fmla="*/ 20312 w 3630287"/>
              <a:gd name="connsiteY1" fmla="*/ 413912 h 562264"/>
              <a:gd name="connsiteX2" fmla="*/ 325112 w 3630287"/>
              <a:gd name="connsiteY2" fmla="*/ 13011 h 562264"/>
              <a:gd name="connsiteX3" fmla="*/ 498150 w 3630287"/>
              <a:gd name="connsiteY3" fmla="*/ 439403 h 562264"/>
              <a:gd name="connsiteX4" fmla="*/ 645787 w 3630287"/>
              <a:gd name="connsiteY4" fmla="*/ 334962 h 562264"/>
              <a:gd name="connsiteX5" fmla="*/ 877562 w 3630287"/>
              <a:gd name="connsiteY5" fmla="*/ 355929 h 562264"/>
              <a:gd name="connsiteX6" fmla="*/ 1177599 w 3630287"/>
              <a:gd name="connsiteY6" fmla="*/ 4 h 562264"/>
              <a:gd name="connsiteX7" fmla="*/ 1491925 w 3630287"/>
              <a:gd name="connsiteY7" fmla="*/ 488646 h 562264"/>
              <a:gd name="connsiteX8" fmla="*/ 2109462 w 3630287"/>
              <a:gd name="connsiteY8" fmla="*/ 517521 h 562264"/>
              <a:gd name="connsiteX9" fmla="*/ 2761925 w 3630287"/>
              <a:gd name="connsiteY9" fmla="*/ 493097 h 562264"/>
              <a:gd name="connsiteX10" fmla="*/ 3081012 w 3630287"/>
              <a:gd name="connsiteY10" fmla="*/ 4815 h 562264"/>
              <a:gd name="connsiteX11" fmla="*/ 3276275 w 3630287"/>
              <a:gd name="connsiteY11" fmla="*/ 376177 h 562264"/>
              <a:gd name="connsiteX12" fmla="*/ 3630287 w 3630287"/>
              <a:gd name="connsiteY12" fmla="*/ 557212 h 562264"/>
              <a:gd name="connsiteX0" fmla="*/ 9525 w 3609975"/>
              <a:gd name="connsiteY0" fmla="*/ 562262 h 562263"/>
              <a:gd name="connsiteX1" fmla="*/ 0 w 3609975"/>
              <a:gd name="connsiteY1" fmla="*/ 413912 h 562263"/>
              <a:gd name="connsiteX2" fmla="*/ 304800 w 3609975"/>
              <a:gd name="connsiteY2" fmla="*/ 13011 h 562263"/>
              <a:gd name="connsiteX3" fmla="*/ 477838 w 3609975"/>
              <a:gd name="connsiteY3" fmla="*/ 439403 h 562263"/>
              <a:gd name="connsiteX4" fmla="*/ 625475 w 3609975"/>
              <a:gd name="connsiteY4" fmla="*/ 334962 h 562263"/>
              <a:gd name="connsiteX5" fmla="*/ 857250 w 3609975"/>
              <a:gd name="connsiteY5" fmla="*/ 355929 h 562263"/>
              <a:gd name="connsiteX6" fmla="*/ 1157287 w 3609975"/>
              <a:gd name="connsiteY6" fmla="*/ 4 h 562263"/>
              <a:gd name="connsiteX7" fmla="*/ 1471613 w 3609975"/>
              <a:gd name="connsiteY7" fmla="*/ 488646 h 562263"/>
              <a:gd name="connsiteX8" fmla="*/ 2089150 w 3609975"/>
              <a:gd name="connsiteY8" fmla="*/ 517521 h 562263"/>
              <a:gd name="connsiteX9" fmla="*/ 2741613 w 3609975"/>
              <a:gd name="connsiteY9" fmla="*/ 493097 h 562263"/>
              <a:gd name="connsiteX10" fmla="*/ 3060700 w 3609975"/>
              <a:gd name="connsiteY10" fmla="*/ 4815 h 562263"/>
              <a:gd name="connsiteX11" fmla="*/ 3255963 w 3609975"/>
              <a:gd name="connsiteY11" fmla="*/ 376177 h 562263"/>
              <a:gd name="connsiteX12" fmla="*/ 3609975 w 3609975"/>
              <a:gd name="connsiteY12" fmla="*/ 557212 h 56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09975" h="562263">
                <a:moveTo>
                  <a:pt x="9525" y="562262"/>
                </a:moveTo>
                <a:cubicBezTo>
                  <a:pt x="8467" y="562754"/>
                  <a:pt x="3704" y="442605"/>
                  <a:pt x="0" y="413912"/>
                </a:cubicBezTo>
                <a:cubicBezTo>
                  <a:pt x="50271" y="343320"/>
                  <a:pt x="225160" y="8763"/>
                  <a:pt x="304800" y="13011"/>
                </a:cubicBezTo>
                <a:cubicBezTo>
                  <a:pt x="384440" y="17259"/>
                  <a:pt x="405342" y="438120"/>
                  <a:pt x="477838" y="439403"/>
                </a:cubicBezTo>
                <a:cubicBezTo>
                  <a:pt x="550334" y="440686"/>
                  <a:pt x="562240" y="348874"/>
                  <a:pt x="625475" y="334962"/>
                </a:cubicBezTo>
                <a:cubicBezTo>
                  <a:pt x="688710" y="321050"/>
                  <a:pt x="768615" y="411755"/>
                  <a:pt x="857250" y="355929"/>
                </a:cubicBezTo>
                <a:cubicBezTo>
                  <a:pt x="945885" y="300103"/>
                  <a:pt x="1045368" y="-1166"/>
                  <a:pt x="1157287" y="4"/>
                </a:cubicBezTo>
                <a:cubicBezTo>
                  <a:pt x="1269206" y="1174"/>
                  <a:pt x="1316303" y="402393"/>
                  <a:pt x="1471613" y="488646"/>
                </a:cubicBezTo>
                <a:cubicBezTo>
                  <a:pt x="1626924" y="574899"/>
                  <a:pt x="1877483" y="516779"/>
                  <a:pt x="2089150" y="517521"/>
                </a:cubicBezTo>
                <a:cubicBezTo>
                  <a:pt x="2300817" y="518263"/>
                  <a:pt x="2579688" y="578548"/>
                  <a:pt x="2741613" y="493097"/>
                </a:cubicBezTo>
                <a:cubicBezTo>
                  <a:pt x="2903538" y="407646"/>
                  <a:pt x="2974975" y="24302"/>
                  <a:pt x="3060700" y="4815"/>
                </a:cubicBezTo>
                <a:cubicBezTo>
                  <a:pt x="3146425" y="-14672"/>
                  <a:pt x="3192992" y="228245"/>
                  <a:pt x="3255963" y="376177"/>
                </a:cubicBezTo>
                <a:cubicBezTo>
                  <a:pt x="3318934" y="524109"/>
                  <a:pt x="3460750" y="544515"/>
                  <a:pt x="3609975" y="557212"/>
                </a:cubicBezTo>
              </a:path>
            </a:pathLst>
          </a:custGeom>
          <a:solidFill>
            <a:schemeClr val="accent5">
              <a:lumMod val="75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0" name="Straight Connector 69"/>
          <p:cNvCxnSpPr/>
          <p:nvPr/>
        </p:nvCxnSpPr>
        <p:spPr>
          <a:xfrm>
            <a:off x="5457281" y="3429960"/>
            <a:ext cx="0" cy="1939830"/>
          </a:xfrm>
          <a:prstGeom prst="lin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615180" y="3439127"/>
            <a:ext cx="0" cy="1939830"/>
          </a:xfrm>
          <a:prstGeom prst="lin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359241" y="3445230"/>
            <a:ext cx="0" cy="1939830"/>
          </a:xfrm>
          <a:prstGeom prst="lin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07620" y="4330811"/>
            <a:ext cx="294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ntium Basic" panose="02000503060000020004" pitchFamily="2" charset="0"/>
              </a:rPr>
              <a:t>likelihood of correspondence</a:t>
            </a:r>
            <a:endParaRPr lang="de-CH" dirty="0">
              <a:latin typeface="Gentium Basic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4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  <p:bldP spid="34" grpId="0"/>
      <p:bldP spid="48" grpId="0"/>
      <p:bldP spid="45" grpId="0" animBg="1"/>
      <p:bldP spid="56" grpId="0" animBg="1"/>
      <p:bldP spid="66" grpId="0"/>
      <p:bldP spid="67" grpId="0" animBg="1"/>
      <p:bldP spid="69" grpId="0" animBg="1"/>
      <p:bldP spid="6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GUtREUiLCJTdHlsZU5hbWUiOiJQaGFzZXMiLCJJc1RlbXBsYXRlIjpmYWxzZSwiVmVyc2lvbiI6eyIkaWQiOiIyIiwiVmVyc2lvbiI6IjMuMC4xIiwiT3JpZ2luYWxBc3NlbWJseVZlcnNpb24iOiIzLjAxLjA2LjAwIiwiRWRpdGlvbiI6IkJhc2ljIiwiSXNQbHVz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E5MiwiRyI6ODAsIkIiOjc3fX0sIk1heFdpZHRoIjoiSW5maW5pdHkiLCJNYXhIZWlnaHQiOiJJbmZpbml0eSIsIlNtYXJ0Rm9yZWdyb3VuZElzQWN0aXZlIjpmYWxzZSwiSG9yaXpvbnRhbEFsaWdubWVudCI6MCwiVmVydGljYWxBbGlnbm1lbnQiOjAsIlNtYXJ0Rm9yZWdyb3VuZCI6bnVsbCwiTWFyZ2luIjp7IiRpZCI6IjE3IiwiVG9wIjowLCJMZWZ0IjowLCJSaWdodCI6MjAsIkJvdHRvbSI6MH0sIlBhZGRpbmciOnsiJGlkIjoiMTgiLCJUb3AiOjAsIkxlZnQiOjAsIlJpZ2h0IjowLCJCb3R0b20iOjB9LCJCYWNrZ3JvdW5kIjp7IiRpZCI6IjE5IiwiQ29sb3IiOnsiJGlkIjoiMjAiLCJBIjo4OSwiUiI6MCwiRyI6MCwiQiI6MH19LCJJc1Zpc2libGUiOmZhbHN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TkyLCJHIjo4MCwiQiI6Nzd9fSwiTWF4V2lkdGgiOiJJbmZpbml0eSI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ZmFsc2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CwiRyI6MCwiQiI6MH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xOTIsIkIiOjB9fSwiQXBwZW5kWWVhck9uWWVhckNoYW5nZSI6dHJ1ZSwiRWxhcHNlZFRpbWVGb3JtYXQiOjEsIlRvZGF5TWFya2VyUG9zaXRpb24iOjM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E3OCwiRyI6MTc4LCJCIjoxNzh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zMSwiRyI6NzMsIkIiOjEyNn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SwiRm9udE5hbWUiOiJDYWxpYnJpIiwiSXNCb2xkIjp0cnVlLCJJc0l0YWxpYyI6ZmFsc2UsIklzVW5kZXJsaW5lZCI6ZmFsc2UsIlBhcmVudFN0eWxlIjpudWxsfSwiQXV0b1NpemUiOjAsIkZvcmVncm91bmQiOnsiJGlkIjoiNjciLCJDb2xvciI6eyIkaWQiOiI2OCIsIkEiOjI1NSwiUiI6MCwiRyI6MCwiQiI6MH19LCJNYXhXaWR0aCI6MjAwLjAsIk1heEhlaWdodCI6IkluZmluaXR5IiwiU21hcnRGb3JlZ3JvdW5kSXNBY3RpdmUiOmZhbHNlLCJIb3Jpem9udGFsQWxpZ25tZW50IjowLCJWZXJ0aWNhbEFsaWdubWVudCI6MCwiU21hcnRGb3JlZ3JvdW5kIjpudWxsLCJNYXJnaW4iOnsiJGlkIjoiNjkiLCJUb3AiOjAsIkxlZnQiOjAsIlJpZ2h0IjowLCJCb3R0b20iOjB9LCJQYWRkaW5nIjp7IiRpZCI6IjcwIiwiVG9wIjowLCJMZWZ0IjowLCJSaWdodCI6MCwiQm90dG9tIjowfSwiQmFja2dyb3VuZCI6eyIkaWQiOiI3MSIsIkNvbG9yIjp7IiRyZWYiOiIyMCJ9fSwiSXNWaXNpYmxlIjp0cnVlLCJXaWR0aCI6MC4wLCJIZWlnaHQiOjAuMCwiQm9yZGVyU3R5bGUiOm51bGwsIlBhcmVudFN0eWxlIjpudWxsfSwiRGF0ZVN0eWxlIjp7IiRpZCI6IjcyIiwiRm9udFNldHRpbmdzIjp7IiRpZCI6IjczIiwiRm9udFNpemUiOjEwLCJGb250TmFtZSI6IkNhbGlicmkiLCJJc0JvbGQiOmZhbHNlLCJJc0l0YWxpYyI6ZmFsc2UsIklzVW5kZXJsaW5lZCI6ZmFsc2UsIlBhcmVudFN0eWxlIjpudWxsfSwiQXV0b1NpemUiOjAsIkZvcmVncm91bmQiOnsiJGlkIjoiNzQiLCJDb2xvciI6eyIkaWQiOiI3NSIsIkEiOjI1NSwiUiI6MzEsIkciOjczLCJCIjoxMjZ9fSwiTWF4V2lkdGgiOjIwMC4wLCJNYXhIZWlnaHQiOiJJbmZpbml0eSIsIlNtYXJ0Rm9yZWdyb3VuZElzQWN0aXZlIjpmYWxzZSwiSG9yaXpvbnRhbEFsaWdubWVudCI6MCwiVmVydGljYWxBbGlnbm1lbnQiOjAsIlNtYXJ0Rm9yZWdyb3VuZCI6bnVsbCwiTWFyZ2luIjp7IiRpZCI6Ijc2IiwiVG9wIjowLCJMZWZ0IjowLCJSaWdodCI6MCwiQm90dG9tIjowfSwiUGFkZGluZyI6eyIkaWQiOiI3NyIsIlRvcCI6MCwiTGVmdCI6MCwiUmlnaHQiOjAsIkJvdHRvbSI6MH0sIkJhY2tncm91bmQiOnsiJGlkIjoiNzgiLCJDb2xvciI6eyIkcmVmIjoiMjAifX0sIklzVmlzaWJsZSI6dHJ1ZSwiV2lkdGgiOjAuMCwiSGVpZ2h0IjowLjAsIkJvcmRlclN0eWxlIjpudWxsLCJQYXJlbnRTdHlsZSI6bnVsbH0sIkRhdGVGb3JtYXQiOnsiJGlkIjoiNzkiLCJGb3JtYXRTdHJpbmciOiJkL00veXl5eSIsIlNlcGFyYXRvciI6Ii8iLCJVc2VJbnRlcm5hdGlvbmFsRGF0ZUZvcm1hdCI6dHJ1ZX0sIklzVmlzaWJsZSI6dHJ1ZSwiUGFyZW50U3R5bGUiOm51bGx9LCJEZWZhdWx0VGFza1N0eWxlIjp7IiRpZCI6IjgwIiwiU2hhcGUiOjAsIlNoYXBlVGhpY2tuZXNzIjoxLCJEdXJhdGlvbkZvcm1hdCI6MCwiSW5jbHVkZU5vbldvcmtpbmdEYXlzSW5EdXJhdGlvbiI6ZmFsc2UsIlBlcmNlbnRhZ2VDb21wbGV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MTkyLCJHIjo4MCwiQiI6Nzd9fSwiTWF4V2lkdGgiOjIwMC4wLCJNYXhIZWlnaHQiOiJJbmZpbml0eSIsIlNtYXJ0Rm9yZWdyb3VuZElzQWN0aXZlIjpmYWxzZSwiSG9yaXpvbnRhbEFsaWdubWVudCI6MCwiVmVydGljYWxBbGlnbm1lbnQiOjAsIlNtYXJ0Rm9yZWdyb3VuZCI6bnVsbCwiTWFyZ2luIjp7IiRpZCI6Ijg1IiwiVG9wIjowLCJMZWZ0IjowLCJSaWdodCI6MCwiQm90dG9tIjowfSwiUGFkZGluZyI6eyIkaWQiOiI4NiIsIlRvcCI6MCwiTGVmdCI6MCwiUmlnaHQiOjAsIkJvdHRvbSI6MH0sIkJhY2tncm91bmQiOnsiJGlkIjoiODciLCJDb2xvciI6eyIkcmVmIjoiMjAifX0sIklzVmlzaWJsZSI6dHJ1ZSwiV2lkdGgiOjAuMCwiSGVpZ2h0IjowLjAsIkJvcmRlclN0eWxlIjpudWxsLCJQYXJlbnRTdHlsZSI6bnVsbH0sIkR1cmF0aW9uU3R5bGUiOnsiJGlkIjoiODgiLCJGb250U2V0dGluZ3MiOnsiJGlkIjoiODkiLCJGb250U2l6ZSI6MTAsIkZvbnROYW1lIjoiQ2FsaWJyaSIsIklzQm9sZCI6ZmFsc2UsIklzSXRhbGljIjpmYWxzZSwiSXNVbmRlcmxpbmVkIjpmYWxzZSwiUGFyZW50U3R5bGUiOm51bGx9LCJBdXRvU2l6ZSI6MCwiRm9yZWdyb3VuZCI6eyIkaWQiOiI5MCIsIkNvbG9yIjp7IiRpZCI6IjkxIiwiQSI6MjU1LCJSIjoxOTIsIkciOjgwLCJCIjo3N319LCJNYXhXaWR0aCI6MjAwLjAsIk1heEhlaWdodCI6IkluZmluaXR5IiwiU21hcnRGb3JlZ3JvdW5kSXNBY3RpdmUiOmZhbHNlLCJIb3Jpem9udGFsQWxpZ25tZW50IjowLCJWZXJ0aWNhbEFsaWdubWVudCI6MCwiU21hcnRGb3JlZ3JvdW5kIjpudWxsLCJNYXJnaW4iOnsiJGlkIjoiOTIiLCJUb3AiOjAsIkxlZnQiOjAsIlJpZ2h0IjowLCJCb3R0b20iOjB9LCJQYWRkaW5nIjp7IiRpZCI6IjkzIiwiVG9wIjowLCJMZWZ0IjowLCJSaWdodCI6MCwiQm90dG9tIjowfSwiQmFja2dyb3VuZCI6eyIkaWQiOiI5NCIsIkNvbG9yIjp7IiRyZWYiOiIyMCJ9fSwiSXNWaXNpYmxlIjp0cnV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E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S4wLCJMaW5lVHlwZSI6MCwiUGFyZW50U3R5bGUiOm51bGx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xMDEiLCJNYXJnaW4iOnsiJGlkIjoiMTAyIiwiVG9wIjowLCJMZWZ0Ijo0LCJSaWdodCI6NCwiQm90dG9tIjowfSwiUGFkZGluZyI6eyIkaWQiOiIxMDMiLCJUb3AiOjAsIkxlZnQiOjAsIlJpZ2h0IjowLCJCb3R0b20iOjB9LCJCYWNrZ3JvdW5kIjpudWxsLCJJc1Zpc2libGUiOnRydWUsIldpZHRoIjowLjAsIkhlaWdodCI6MTYuMCwiQm9yZGVyU3R5bGUiOnsiJGlkIjoiMTA0IiwiTGluZUNvbG9yIjp7IiRpZCI6IjEwNSIsIiR0eXBlIjoiTkxSRS5Db21tb24uRG9tLlNvbGlkQ29sb3JCcnVzaCwgTkxSRS5Db21tb24iLCJDb2xvciI6eyIkaWQiOiIxMDYiLCJBIjoyNTUsIlIiOjI1NSwiRyI6MCwiQiI6MH19LCJMaW5lV2VpZ2h0IjowLjAsIkxpbmVUeXBlIjowLCJQYXJlbnRTdHlsZSI6bnVsbH0sIlBhcmVudFN0eWxlIjpudWxsfSwiVGl0bGVTdHlsZSI6eyIkaWQiOiIxMDciLCJGb250U2V0dGluZ3MiOnsiJGlkIjoiMTA4IiwiRm9udFNpemUiOjExLCJGb250TmFtZSI6IkNhbGlicmkiLCJJc0JvbGQiOnRydWUsIklzSXRhbGljIjpmYWxzZSwiSXNVbmRlcmxpbmVkIjpmYWxzZSwiUGFyZW50U3R5bGUiOm51bGx9LCJBdXRvU2l6ZSI6MCwiRm9yZWdyb3VuZCI6eyIkaWQiOiIxMDkiLCJDb2xvciI6eyIkaWQiOiIxMTAiLCJBIjoyNTUsIlIiOjAsIkciOjAsIkIiOjB9fSwiTWF4V2lkdGgiOjk2MC4wLCJNYXhIZWlnaHQiOiJJbmZpbml0eSIsIlNtYXJ0Rm9yZWdyb3VuZElzQWN0aXZlIjpmYWxzZSwiSG9yaXpvbnRhbEFsaWdubWVudCI6MS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wLCJGb250TmFtZSI6IkNhbGlicmkiLCJJc0JvbGQiOmZhbHNlLCJJc0l0YWxpYyI6ZmFsc2UsIklzVW5kZXJsaW5lZCI6ZmFsc2UsIlBhcmVudFN0eWxlIjpudWxsfSwiQXV0b1NpemUiOjAsIkZvcmVncm91bmQiOnsiJGlkIjoiMTE2IiwiQ29sb3IiOnsiJGlkIjoiMTE3IiwiQSI6MjU1LCJSIjozMSwiRyI6NzMsIkIiOjEyNn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kL00veXl5eSIsIlNlcGFyYXRvciI6Ii8iLCJVc2VJbnRlcm5hdGlvbmFsRGF0ZUZvcm1hdCI6dHJ1ZX0sIklzVmlzaWJsZSI6dHJ1ZSwiUGFyZW50U3R5bGUiOm51bGx9LCJTaG93RWxhcHNlZFRpbWVHcmFkaWVudFN0eWxlIjp0cnVlfSwiU2NhbGUiOnsiJGlkIjoiMTIyIiwiU3RhcnREYXRlIjoiMjAxNS0wMy0wOVQwMDowMDowMFoiLCJFbmREYXRlIjoiMjAxNS0wNS0xOFQyMzo1OTo1OS45OTlaIiwiRm9ybWF0IjoiTU1NIiwiVHlwZSI6MiwiQXV0b0RhdGVSYW5nZSI6dHJ1ZSwiV29ya2luZ0RheXMiOjMxLCJUb2RheU1hcmtlclRleHQiOiJIZXV0ZSIsIkF1dG9TY2FsZVR5cGUiOmZhbHNlfSwiTWlsZXN0b25lcyI6W3siJGlkIjoiMTIzIiwiRGF0ZSI6IjIwMTUtMDQtMTNUMjM6NTk6NTkuOTk5WiIsIlN0eWxlIjp7IiRpZCI6IjEyNCIsIlNoYXBlIjoyLCJDb25uZWN0b3JNYXJnaW4iOnsiJHJlZiI6IjU0In0sIkNvbm5lY3RvclN0eWxlIjp7IiRpZCI6IjEyNSIsIkxpbmVDb2xvciI6eyIkaWQiOiIxMjYiLCIkdHlwZSI6Ik5MUkUuQ29tbW9uLkRvbS5Tb2xpZENvbG9yQnJ1c2gsIE5MUkUuQ29tbW9uIiwiQ29sb3IiOnsiJGlkIjoiMTI3IiwiQSI6MTI3LCJSIjoyMzcsIkciOjEyNSwiQiI6NDl9fSwiTGluZVdlaWdodCI6MS4wLCJMaW5lVHlwZSI6MCwiUGFyZW50U3R5bGUiOnsiJHJlZiI6IjU1In19LCJJc0JlbG93VGltZWJhbmQiOmZhbHNlLCJIaWRlRGF0ZSI6ZmFsc2UsIlNoYXBlU2l6ZSI6MSwiU3BhY2luZyI6Mi4wLCJQYWRkaW5nIjp7IiRyZWYiOiI1OCJ9LCJTaGFwZVN0eWxlIjp7IiRpZCI6IjEyOCIsIk1hcmdpbiI6eyIkcmVmIjoiNjAifSwiUGFkZGluZyI6eyIkcmVmIjoiNjEifSwiQmFja2dyb3VuZCI6eyIkaWQiOiIxMjkiLCJDb2xvciI6eyIkaWQiOiIxMzAiLCJBIjoyNTUsIlIiOjIzNywiRyI6MTI1LCJCIjo0OX19LCJJc1Zpc2libGUiOnRydWUsIldpZHRoIjoxOC4wLCJIZWlnaHQiOjIwLjAsIkJvcmRlclN0eWxlIjp7IiRpZCI6IjEzMSIsIkxpbmVDb2xvciI6eyIkcmVmIjoiNjMifSwiTGluZVdlaWdodCI6MC4wLCJMaW5lVHlwZSI6MCwiUGFyZW50U3R5bGUiOnsiJHJlZiI6IjYyIn19LCJQYXJlbnRTdHlsZSI6eyIkcmVmIjoiNTkifX0sIlRpdGxlU3R5bGUiOnsiJGlkIjoiMTMyIiwiRm9udFNldHRpbmdzIjp7IiRpZCI6IjEzMy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M0IiwiTGluZUNvbG9yIjpudWxsLCJMaW5lV2VpZ2h0IjowLjAsIkxpbmVUeXBlIjowLCJQYXJlbnRTdHlsZSI6bnVsbH0sIlBhcmVudFN0eWxlIjp7IiRyZWYiOiI2NSJ9fSwiRGF0ZVN0eWxlIjp7IiRpZCI6IjEzNSIsIkZvbnRTZXR0aW5ncyI6eyIkaWQiOiIxMz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MzciLCJMaW5lQ29sb3IiOm51bGwsIkxpbmVXZWlnaHQiOjAuMCwiTGluZVR5cGUiOjAsIlBhcmVudFN0eWxlIjpudWxsfSwiUGFyZW50U3R5bGUiOnsiJHJlZiI6IjcyIn19LCJEYXRlRm9ybWF0Ijp7IiRpZCI6IjEzOCIsIkZvcm1hdFN0cmluZyI6ImQvTS95eXl5IiwiU2VwYXJhdG9yIjoiLyIsIlVzZUludGVybmF0aW9uYWxEYXRlRm9ybWF0Ijp0cnVlfSwiSXNWaXNpYmxlIjp0cnVlLCJQYXJlbnRTdHlsZSI6eyIkcmVmIjoiNTMifX0sIlBvc2l0aW9uIjp7IiRpZCI6IjEzOSIsIlJhdGlvIjowLjAsIklzQ3VzdG9tIjpmYWxzZX0sIklkIjoiOWU2ZTkzNTYtYmM4ZC00Nzc3LThjOGUtZmRhMGJlMGQ4N2Y5IiwiVGl0bGUiOiJQcm9qZWN0IFVwZGF0ZXMiLCJOb3RlIjpudWxsLCJIeXBlcmxpbmsiOm51bGwsIklzQ2hhbmdlZCI6ZmFsc2UsIklzTmV3IjpmYWxzZX0seyIkaWQiOiIxNDAiLCJEYXRlIjoiMjAxNS0wNS0xOFQyMzo1OTo1OS45OTlaIiwiU3R5bGUiOnsiJGlkIjoiMTQxIiwiU2hhcGUiOjIsIkNvbm5lY3Rvck1hcmdpbiI6eyIkcmVmIjoiNTQifSwiQ29ubmVjdG9yU3R5bGUiOnsiJGlkIjoiMTQyIiwiTGluZUNvbG9yIjp7IiRpZCI6IjE0MyIsIiR0eXBlIjoiTkxSRS5Db21tb24uRG9tLlNvbGlkQ29sb3JCcnVzaCwgTkxSRS5Db21tb24iLCJDb2xvciI6eyIkaWQiOiIxNDQiLCJBIjoxMjcsIlIiOjE3OCwiRyI6MTQsIkIiOjE4fX0sIkxpbmVXZWlnaHQiOjEuMCwiTGluZVR5cGUiOjAsIlBhcmVudFN0eWxlIjp7IiRyZWYiOiI1NSJ9fSwiSXNCZWxvd1RpbWViYW5kIjpmYWxzZSwiSGlkZURhdGUiOmZhbHNlLCJTaGFwZVNpemUiOjEsIlNwYWNpbmciOjIuMCwiUGFkZGluZyI6eyIkcmVmIjoiNTgifSwiU2hhcGVTdHlsZSI6eyIkaWQiOiIxNDUiLCJNYXJnaW4iOnsiJHJlZiI6IjYwIn0sIlBhZGRpbmciOnsiJHJlZiI6IjYxIn0sIkJhY2tncm91bmQiOnsiJGlkIjoiMTQ2IiwiQ29sb3IiOnsiJGlkIjoiMTQ3IiwiQSI6MjU1LCJSIjoxNzgsIkciOjE0LCJCIjoxOH19LCJJc1Zpc2libGUiOnRydWUsIldpZHRoIjoxOC4wLCJIZWlnaHQiOjIwLjAsIkJvcmRlclN0eWxlIjp7IiRpZCI6IjE0OCIsIkxpbmVDb2xvciI6eyIkcmVmIjoiNjMifSwiTGluZVdlaWdodCI6MC4wLCJMaW5lVHlwZSI6MCwiUGFyZW50U3R5bGUiOnsiJHJlZiI6IjYyIn19LCJQYXJlbnRTdHlsZSI6eyIkcmVmIjoiNTkifX0sIlRpdGxlU3R5bGUiOnsiJGlkIjoiMTQ5IiwiRm9udFNldHRpbmdzIjp7IiRpZCI6IjE1MC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UxIiwiTGluZUNvbG9yIjpudWxsLCJMaW5lV2VpZ2h0IjowLjAsIkxpbmVUeXBlIjowLCJQYXJlbnRTdHlsZSI6bnVsbH0sIlBhcmVudFN0eWxlIjp7IiRyZWYiOiI2NSJ9fSwiRGF0ZVN0eWxlIjp7IiRpZCI6IjE1MiIsIkZvbnRTZXR0aW5ncyI6eyIkaWQiOiIxNTM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QiLCJMaW5lQ29sb3IiOm51bGwsIkxpbmVXZWlnaHQiOjAuMCwiTGluZVR5cGUiOjAsIlBhcmVudFN0eWxlIjpudWxsfSwiUGFyZW50U3R5bGUiOnsiJHJlZiI6IjcyIn19LCJEYXRlRm9ybWF0Ijp7IiRpZCI6IjE1NSIsIkZvcm1hdFN0cmluZyI6ImQvTS95eXl5IiwiU2VwYXJhdG9yIjoiLyIsIlVzZUludGVybmF0aW9uYWxEYXRlRm9ybWF0Ijp0cnVlfSwiSXNWaXNpYmxlIjp0cnVlLCJQYXJlbnRTdHlsZSI6eyIkcmVmIjoiNTMifX0sIlBvc2l0aW9uIjp7IiRpZCI6IjE1NiIsIlJhdGlvIjowLjAsIklzQ3VzdG9tIjpmYWxzZX0sIklkIjoiMGQ4OGYwMDEtMjkwMC00YjdlLTk5OGEtY2NiOWJlMDBiMzVlIiwiVGl0bGUiOiJQcm9qZWN0IERlbW8iLCJOb3RlIjpudWxsLCJIeXBlcmxpbmsiOm51bGwsIklzQ2hhbmdlZCI6ZmFsc2UsIklzTmV3IjpmYWxzZX1dLCJUYXNrcyI6W3siJGlkIjoiMTU3IiwiR3JvdXBOYW1lIjpudWxsLCJTdGFydERhdGUiOiIyMDE1LTAzLTA5VDAwOjAwOjAwWiIsIkVuZERhdGUiOiIyMDE1LTAzLTE1VDIzOjU5OjU5Ljk5OVoiLCJQZXJjZW50YWdlQ29tcGxldGUiOm51bGwsIlN0eWxlIjp7IiRpZCI6IjE1OCIsIlNoYXBlIjowLCJTaGFwZVRoaWNrbmVzcyI6MSwiRHVyYXRpb25Gb3JtYXQiOjAsIkluY2x1ZGVOb25Xb3JraW5nRGF5c0luRHVyYXRpb24iOmZhbHNlLCJQZXJjZW50YWdlQ29tcGxldGVTdHlsZSI6eyIkaWQiOiIxNTkiLCJGb250U2V0dGluZ3MiOnsiJGlkIjoiMTYw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TYxIiwiTGluZUNvbG9yIjpudWxsLCJMaW5lV2VpZ2h0IjowLjAsIkxpbmVUeXBlIjowLCJQYXJlbnRTdHlsZSI6bnVsbH0sIlBhcmVudFN0eWxlIjp7IiRyZWYiOiI4MSJ9fSwiRHVyYXRpb25TdHlsZSI6eyIkaWQiOiIxNjIiLCJGb250U2V0dGluZ3MiOnsiJGlkIjoiMTYz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TY0IiwiTGluZUNvbG9yIjpudWxsLCJMaW5lV2VpZ2h0IjowLjAsIkxpbmVUeXBlIjowLCJQYXJlbnRTdHlsZSI6bnVsbH0sIlBhcmVudFN0eWxlIjp7IiRyZWYiOiI4OCJ9fSwiSG9yaXpvbnRhbENvbm5lY3RvclN0eWxlIjp7IiRpZCI6IjE2NSIsIkxpbmVDb2xvciI6eyIkcmVmIjoiOTYifSwiTGluZVdlaWdodCI6MS4wLCJMaW5lVHlwZSI6MCwiUGFyZW50U3R5bGUiOnsiJHJlZiI6Ijk1In19LCJWZXJ0aWNhbENvbm5lY3RvclN0eWxlIjp7IiRpZCI6IjE2NiIsIkxpbmVDb2xvciI6eyIkcmVmIjoiOTkifSwiTGluZVdlaWdodCI6MS4wLCJMaW5lVHlwZSI6MCwiUGFyZW50U3R5bGUiOnsiJHJlZiI6Ijk4In1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xNjciLCJNYXJnaW4iOnsiJHJlZiI6IjEwMiJ9LCJQYWRkaW5nIjp7IiRyZWYiOiIxMDMifSwiQmFja2dyb3VuZCI6eyIkaWQiOiIxNjgiLCJDb2xvciI6eyIkaWQiOiIxNjkiLCJBIjoyNTUsIlIiOjAsIkciOjExNCwiQiI6MTg4fX0sIklzVmlzaWJsZSI6dHJ1ZSwiV2lkdGgiOjAuMCwiSGVpZ2h0IjoxNi4wLCJCb3JkZXJTdHlsZSI6eyIkaWQiOiIxNzAiLCJMaW5lQ29sb3IiOnsiJHJlZiI6IjEwNSJ9LCJMaW5lV2VpZ2h0IjowLjAsIkxpbmVUeXBlIjowLCJQYXJlbnRTdHlsZSI6eyIkcmVmIjoiMTA0In19LCJQYXJlbnRTdHlsZSI6eyIkcmVmIjoiMTAxIn19LCJUaXRsZVN0eWxlIjp7IiRpZCI6IjE3MSIsIkZvbnRTZXR0aW5ncyI6eyIkaWQiOiIxNzI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TczIiwiTGluZUNvbG9yIjpudWxsLCJMaW5lV2VpZ2h0IjowLjAsIkxpbmVUeXBlIjowLCJQYXJlbnRTdHlsZSI6bnVsbH0sIlBhcmVudFN0eWxlIjp7IiRyZWYiOiIxMDcifX0sIkRhdGVTdHlsZSI6eyIkaWQiOiIxNzQiLCJGb250U2V0dGluZ3MiOnsiJGlkIjoiMTc1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xNzYiLCJMaW5lQ29sb3IiOm51bGwsIkxpbmVXZWlnaHQiOjAuMCwiTGluZVR5cGUiOjAsIlBhcmVudFN0eWxlIjpudWxsfSwiUGFyZW50U3R5bGUiOnsiJHJlZiI6IjExNCJ9fSwiRGF0ZUZvcm1hdCI6eyIkaWQiOiIxNzciLCJGb3JtYXRTdHJpbmciOiJkL00veXl5eSIsIlNlcGFyYXRvciI6Ii8iLCJVc2VJbnRlcm5hdGlvbmFsRGF0ZUZvcm1hdCI6dHJ1ZX0sIklzVmlzaWJsZSI6dHJ1ZSwiUGFyZW50U3R5bGUiOnsiJHJlZiI6IjgwIn19LCJJbmRleCI6MSwiSWQiOiI5NDE1NDc0My0zMDJjLTRmNzctODg2Yi03YTVmNDU1YTZmYzUiLCJUaXRsZSI6InNpbXVsYXRpb24gb2YgY2FtZXJhIHNpZ25hbCIsIk5vdGUiOm51bGwsIkh5cGVybGluayI6bnVsbCwiSXNDaGFuZ2VkIjpmYWxzZSwiSXNOZXciOmZhbHNlfSx7IiRpZCI6IjE3OCIsIkdyb3VwTmFtZSI6bnVsbCwiU3RhcnREYXRlIjoiMjAxNS0wMy0wOVQwMDowMDowMFoiLCJFbmREYXRlIjoiMjAxNS0wMy0xNVQyMzo1OTo1OS45OTlaIiwiUGVyY2VudGFnZUNvbXBsZXRlIjpudWxsLCJTdHlsZSI6eyIkaWQiOiIxNzkiLCJTaGFwZSI6MCwiU2hhcGVUaGlja25lc3MiOjEsIkR1cmF0aW9uRm9ybWF0IjowLCJJbmNsdWRlTm9uV29ya2luZ0RheXNJbkR1cmF0aW9uIjpmYWxzZSwiUGVyY2VudGFnZUNvbXBsZXRlU3R5bGUiOnsiJGlkIjoiMTgwIiwiRm9udFNldHRpbmdzIjp7IiRpZCI6IjE4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E4MiIsIkxpbmVDb2xvciI6bnVsbCwiTGluZVdlaWdodCI6MC4wLCJMaW5lVHlwZSI6MCwiUGFyZW50U3R5bGUiOm51bGx9LCJQYXJlbnRTdHlsZSI6eyIkcmVmIjoiODEifX0sIkR1cmF0aW9uU3R5bGUiOnsiJGlkIjoiMTgzIiwiRm9udFNldHRpbmdzIjp7IiRpZCI6IjE4NC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E4NSIsIkxpbmVDb2xvciI6bnVsbCwiTGluZVdlaWdodCI6MC4wLCJMaW5lVHlwZSI6MCwiUGFyZW50U3R5bGUiOm51bGx9LCJQYXJlbnRTdHlsZSI6eyIkcmVmIjoiODgifX0sIkhvcml6b250YWxDb25uZWN0b3JTdHlsZSI6eyIkaWQiOiIxODYiLCJMaW5lQ29sb3IiOnsiJHJlZiI6Ijk2In0sIkxpbmVXZWlnaHQiOjEuMCwiTGluZVR5cGUiOjAsIlBhcmVudFN0eWxlIjp7IiRyZWYiOiI5NSJ9fSwiVmVydGljYWxDb25uZWN0b3JTdHlsZSI6eyIkaWQiOiIxODciLCJMaW5lQ29sb3IiOnsiJHJlZiI6Ijk5In0sIkxpbmVXZWlnaHQiOjEuMCwiTGluZVR5cGUiOjAsIlBhcmVudFN0eWxlIjp7IiRyZWYiOiI5OCJ9fSwiTWFyZ2luIjpudWxsLCJTdGFydERhdGVQb3NpdGlvbiI6NCwiRW5kRGF0ZVBvc2l0aW9uIjo0LCJUaXRsZVBvc2l0aW9uIjoyLCJEdXJhdGlvblBvc2l0aW9uIjo2LCJQZXJjZW50YWdlQ29tcGxldGVkUG9zaXRpb24iOjYsIlNwYWNpbmciOjUsIklzQmVsb3dUaW1lYmFuZCI6ZmFsc2UsIlBlcmNlbnRhZ2VDb21wbGV0ZVNoYXBlT3BhY2l0eSI6MzUsIlNoYXBlU3R5bGUiOnsiJGlkIjoiMTg4IiwiTWFyZ2luIjp7IiRyZWYiOiIxMDIifSwiUGFkZGluZyI6eyIkcmVmIjoiMTAzIn0sIkJhY2tncm91bmQiOnsiJGlkIjoiMTg5IiwiQ29sb3IiOnsiJGlkIjoiMTkwIiwiQSI6MjU1LCJSIjo5MSwiRyI6MTU1LCJCIjoyMTN9fSwiSXNWaXNpYmxlIjp0cnVlLCJXaWR0aCI6MC4wLCJIZWlnaHQiOjE2LjAsIkJvcmRlclN0eWxlIjp7IiRpZCI6IjE5MSIsIkxpbmVDb2xvciI6eyIkcmVmIjoiMTA1In0sIkxpbmVXZWlnaHQiOjAuMCwiTGluZVR5cGUiOjAsIlBhcmVudFN0eWxlIjp7IiRyZWYiOiIxMDQifX0sIlBhcmVudFN0eWxlIjp7IiRyZWYiOiIxMDEifX0sIlRpdGxlU3R5bGUiOnsiJGlkIjoiMTkyIiwiRm9udFNldHRpbmdzIjp7IiRpZCI6IjE5My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xOTQiLCJMaW5lQ29sb3IiOm51bGwsIkxpbmVXZWlnaHQiOjAuMCwiTGluZVR5cGUiOjAsIlBhcmVudFN0eWxlIjpudWxsfSwiUGFyZW50U3R5bGUiOnsiJHJlZiI6IjEwNyJ9fSwiRGF0ZVN0eWxlIjp7IiRpZCI6IjE5NSIsIkZvbnRTZXR0aW5ncyI6eyIkaWQiOiIxOTY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E5NyIsIkxpbmVDb2xvciI6bnVsbCwiTGluZVdlaWdodCI6MC4wLCJMaW5lVHlwZSI6MCwiUGFyZW50U3R5bGUiOm51bGx9LCJQYXJlbnRTdHlsZSI6eyIkcmVmIjoiMTE0In19LCJEYXRlRm9ybWF0Ijp7IiRpZCI6IjE5OCIsIkZvcm1hdFN0cmluZyI6ImQvTS95eXl5IiwiU2VwYXJhdG9yIjoiLyIsIlVzZUludGVybmF0aW9uYWxEYXRlRm9ybWF0Ijp0cnVlfSwiSXNWaXNpYmxlIjp0cnVlLCJQYXJlbnRTdHlsZSI6eyIkcmVmIjoiODAifX0sIkluZGV4IjoyLCJJZCI6ImU3N2M3Nzg0LWE5Y2MtNGYwZi1iMTJlLTYzOGMyZTQ2ZWQzMCIsIlRpdGxlIjoiY2FwdHVyZXMgdGVzdCBkYXRhIHdpdGgga25vd24gcm90YXRpb24iLCJOb3RlIjpudWxsLCJIeXBlcmxpbmsiOm51bGwsIklzQ2hhbmdlZCI6ZmFsc2UsIklzTmV3IjpmYWxzZX0seyIkaWQiOiIxOTkiLCJHcm91cE5hbWUiOm51bGwsIlN0YXJ0RGF0ZSI6IjIwMTUtMDMtMTZUMDA6MDA6MDBaIiwiRW5kRGF0ZSI6IjIwMTUtMDMtMjJUMjM6NTk6NTkuOTk5WiIsIlBlcmNlbnRhZ2VDb21wbGV0ZSI6bnVsbCwiU3R5bGUiOnsiJGlkIjoiMjAwIiwiU2hhcGUiOjAsIlNoYXBlVGhpY2tuZXNzIjoxLCJEdXJhdGlvbkZvcm1hdCI6MCwiSW5jbHVkZU5vbldvcmtpbmdEYXlzSW5EdXJhdGlvbiI6ZmFsc2UsIlBlcmNlbnRhZ2VDb21wbGV0ZVN0eWxlIjp7IiRpZCI6IjIwMSIsIkZvbnRTZXR0aW5ncyI6eyIkaWQiOiIyMD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DMiLCJMaW5lQ29sb3IiOm51bGwsIkxpbmVXZWlnaHQiOjAuMCwiTGluZVR5cGUiOjAsIlBhcmVudFN0eWxlIjpudWxsfSwiUGFyZW50U3R5bGUiOnsiJHJlZiI6IjgxIn19LCJEdXJhdGlvblN0eWxlIjp7IiRpZCI6IjIwNCIsIkZvbnRTZXR0aW5ncyI6eyIkaWQiOiIyMD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DYiLCJMaW5lQ29sb3IiOm51bGwsIkxpbmVXZWlnaHQiOjAuMCwiTGluZVR5cGUiOjAsIlBhcmVudFN0eWxlIjpudWxsfSwiUGFyZW50U3R5bGUiOnsiJHJlZiI6Ijg4In19LCJIb3Jpem9udGFsQ29ubmVjdG9yU3R5bGUiOnsiJGlkIjoiMjA3IiwiTGluZUNvbG9yIjp7IiRyZWYiOiI5NiJ9LCJMaW5lV2VpZ2h0IjoxLjAsIkxpbmVUeXBlIjowLCJQYXJlbnRTdHlsZSI6eyIkcmVmIjoiOTUifX0sIlZlcnRpY2FsQ29ubmVjdG9yU3R5bGUiOnsiJGlkIjoiMjA4IiwiTGluZUNvbG9yIjp7IiRyZWYiOiI5OSJ9LCJMaW5lV2VpZ2h0IjoxLjAsIkxpbmVUeXBlIjowLCJQYXJlbnRTdHlsZSI6eyIkcmVmIjoiOTgifX0sIk1hcmdpbiI6bnVsbCwiU3RhcnREYXRlUG9zaXRpb24iOjQsIkVuZERhdGVQb3NpdGlvbiI6NCwiVGl0bGVQb3NpdGlvbiI6MiwiRHVyYXRpb25Qb3NpdGlvbiI6NiwiUGVyY2VudGFnZUNvbXBsZXRlZFBvc2l0aW9uIjo2LCJTcGFjaW5nIjo1LCJJc0JlbG93VGltZWJhbmQiOmZhbHNlLCJQZXJjZW50YWdlQ29tcGxldGVTaGFwZU9wYWNpdHkiOjM1LCJTaGFwZVN0eWxlIjp7IiRpZCI6IjIwOSIsIk1hcmdpbiI6eyIkcmVmIjoiMTAyIn0sIlBhZGRpbmciOnsiJHJlZiI6IjEwMyJ9LCJCYWNrZ3JvdW5kIjp7IiRpZCI6IjIxMCIsIkNvbG9yIjp7IiRpZCI6IjIxMSIsIkEiOjI1NSwiUiI6MTUwLCJHIjoyMTQsIkIiOjY2fX0sIklzVmlzaWJsZSI6dHJ1ZSwiV2lkdGgiOjAuMCwiSGVpZ2h0IjoxNi4wLCJCb3JkZXJTdHlsZSI6eyIkaWQiOiIyMTIiLCJMaW5lQ29sb3IiOnsiJHJlZiI6IjEwNSJ9LCJMaW5lV2VpZ2h0IjowLjAsIkxpbmVUeXBlIjowLCJQYXJlbnRTdHlsZSI6eyIkcmVmIjoiMTA0In19LCJQYXJlbnRTdHlsZSI6eyIkcmVmIjoiMTAxIn19LCJUaXRsZVN0eWxlIjp7IiRpZCI6IjIxMyIsIkZvbnRTZXR0aW5ncyI6eyIkaWQiOiIyMTQ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E1IiwiTGluZUNvbG9yIjpudWxsLCJMaW5lV2VpZ2h0IjowLjAsIkxpbmVUeXBlIjowLCJQYXJlbnRTdHlsZSI6bnVsbH0sIlBhcmVudFN0eWxlIjp7IiRyZWYiOiIxMDcifX0sIkRhdGVTdHlsZSI6eyIkaWQiOiIyMTYiLCJGb250U2V0dGluZ3MiOnsiJGlkIjoiMjE3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MTgiLCJMaW5lQ29sb3IiOm51bGwsIkxpbmVXZWlnaHQiOjAuMCwiTGluZVR5cGUiOjAsIlBhcmVudFN0eWxlIjpudWxsfSwiUGFyZW50U3R5bGUiOnsiJHJlZiI6IjExNCJ9fSwiRGF0ZUZvcm1hdCI6eyIkaWQiOiIyMTkiLCJGb3JtYXRTdHJpbmciOiJkL00veXl5eSIsIlNlcGFyYXRvciI6Ii8iLCJVc2VJbnRlcm5hdGlvbmFsRGF0ZUZvcm1hdCI6dHJ1ZX0sIklzVmlzaWJsZSI6dHJ1ZSwiUGFyZW50U3R5bGUiOnsiJHJlZiI6IjgwIn19LCJJbmRleCI6MywiSWQiOiIwYjc1ZGVlYy05NWE0LTRiMGYtYmVkNC1jMTdiYjI2NDE1MzciLCJUaXRsZSI6ImltYWdlIHJhY29uc3RydWN0aW9uIGZyb20gZ3JhZGllbnQgbWFvIiwiTm90ZSI6bnVsbCwiSHlwZXJsaW5rIjpudWxsLCJJc0NoYW5nZWQiOmZhbHNlLCJJc05ldyI6ZmFsc2V9LHsiJGlkIjoiMjIwIiwiR3JvdXBOYW1lIjpudWxsLCJTdGFydERhdGUiOiIyMDE1LTAzLTE2VDAwOjAwOjAwWiIsIkVuZERhdGUiOiIyMDE1LTA0LTEwVDIzOjU5OjU5Ljk5OVoiLCJQZXJjZW50YWdlQ29tcGxldGUiOm51bGwsIlN0eWxlIjp7IiRpZCI6IjIyMSIsIlNoYXBlIjowLCJTaGFwZVRoaWNrbmVzcyI6MSwiRHVyYXRpb25Gb3JtYXQiOjAsIkluY2x1ZGVOb25Xb3JraW5nRGF5c0luRHVyYXRpb24iOmZhbHNlLCJQZXJjZW50YWdlQ29tcGxldGVTdHlsZSI6eyIkaWQiOiIyMjIiLCJGb250U2V0dGluZ3MiOnsiJGlkIjoiMjIz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I0IiwiTGluZUNvbG9yIjpudWxsLCJMaW5lV2VpZ2h0IjowLjAsIkxpbmVUeXBlIjowLCJQYXJlbnRTdHlsZSI6bnVsbH0sIlBhcmVudFN0eWxlIjp7IiRyZWYiOiI4MSJ9fSwiRHVyYXRpb25TdHlsZSI6eyIkaWQiOiIyMjUiLCJGb250U2V0dGluZ3MiOnsiJGlkIjoiMjI2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I3IiwiTGluZUNvbG9yIjpudWxsLCJMaW5lV2VpZ2h0IjowLjAsIkxpbmVUeXBlIjowLCJQYXJlbnRTdHlsZSI6bnVsbH0sIlBhcmVudFN0eWxlIjp7IiRyZWYiOiI4OCJ9fSwiSG9yaXpvbnRhbENvbm5lY3RvclN0eWxlIjp7IiRpZCI6IjIyOCIsIkxpbmVDb2xvciI6eyIkcmVmIjoiOTYifSwiTGluZVdlaWdodCI6MS4wLCJMaW5lVHlwZSI6MCwiUGFyZW50U3R5bGUiOnsiJHJlZiI6Ijk1In19LCJWZXJ0aWNhbENvbm5lY3RvclN0eWxlIjp7IiRpZCI6IjIyOSIsIkxpbmVDb2xvciI6eyIkcmVmIjoiOTkifSwiTGluZVdlaWdodCI6MS4wLCJMaW5lVHlwZSI6MCwiUGFyZW50U3R5bGUiOnsiJHJlZiI6Ijk4In1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yMzAiLCJNYXJnaW4iOnsiJHJlZiI6IjEwMiJ9LCJQYWRkaW5nIjp7IiRyZWYiOiIxMDMifSwiQmFja2dyb3VuZCI6eyIkaWQiOiIyMzEiLCJDb2xvciI6eyIkaWQiOiIyMzIiLCJBIjoyNTUsIlIiOjE2NSwiRyI6MTY1LCJCIjoxNjV9fSwiSXNWaXNpYmxlIjp0cnVlLCJXaWR0aCI6MC4wLCJIZWlnaHQiOjE2LjAsIkJvcmRlclN0eWxlIjp7IiRpZCI6IjIzMyIsIkxpbmVDb2xvciI6eyIkcmVmIjoiMTA1In0sIkxpbmVXZWlnaHQiOjAuMCwiTGluZVR5cGUiOjAsIlBhcmVudFN0eWxlIjp7IiRyZWYiOiIxMDQifX0sIlBhcmVudFN0eWxlIjp7IiRyZWYiOiIxMDEifX0sIlRpdGxlU3R5bGUiOnsiJGlkIjoiMjM0IiwiRm9udFNldHRpbmdzIjp7IiRpZCI6IjIzNS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MzYiLCJMaW5lQ29sb3IiOm51bGwsIkxpbmVXZWlnaHQiOjAuMCwiTGluZVR5cGUiOjAsIlBhcmVudFN0eWxlIjpudWxsfSwiUGFyZW50U3R5bGUiOnsiJHJlZiI6IjEwNyJ9fSwiRGF0ZVN0eWxlIjp7IiRpZCI6IjIzNyIsIkZvbnRTZXR0aW5ncyI6eyIkaWQiOiIyMzg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zOSIsIkxpbmVDb2xvciI6bnVsbCwiTGluZVdlaWdodCI6MC4wLCJMaW5lVHlwZSI6MCwiUGFyZW50U3R5bGUiOm51bGx9LCJQYXJlbnRTdHlsZSI6eyIkcmVmIjoiMTE0In19LCJEYXRlRm9ybWF0Ijp7IiRpZCI6IjI0MCIsIkZvcm1hdFN0cmluZyI6ImQvTS95eXl5IiwiU2VwYXJhdG9yIjoiLyIsIlVzZUludGVybmF0aW9uYWxEYXRlRm9ybWF0Ijp0cnVlfSwiSXNWaXNpYmxlIjp0cnVlLCJQYXJlbnRTdHlsZSI6eyIkcmVmIjoiODAifX0sIkluZGV4Ijo0LCJJZCI6IjEyYjE2OGExLWEzZjktNGRjOC04ODEwLTY3ZDNlYjgzNTM1ZSIsIlRpdGxlIjoiZ3JhZGllbnQgbWFwIGJ1aWxkaW5nIiwiTm90ZSI6bnVsbCwiSHlwZXJsaW5rIjpudWxsLCJJc0NoYW5nZWQiOmZhbHNlLCJJc05ldyI6ZmFsc2V9LHsiJGlkIjoiMjQxIiwiR3JvdXBOYW1lIjpudWxsLCJTdGFydERhdGUiOiIyMDE1LTAzLTIzVDAwOjAwOjAwWiIsIkVuZERhdGUiOiIyMDE1LTA0LTEwVDIzOjU5OjU5Ljk5OVoiLCJQZXJjZW50YWdlQ29tcGxldGUiOm51bGwsIlN0eWxlIjp7IiRpZCI6IjI0MiIsIlNoYXBlIjowLCJTaGFwZVRoaWNrbmVzcyI6MSwiRHVyYXRpb25Gb3JtYXQiOjAsIkluY2x1ZGVOb25Xb3JraW5nRGF5c0luRHVyYXRpb24iOmZhbHNlLCJQZXJjZW50YWdlQ29tcGxldGVTdHlsZSI6eyIkaWQiOiIyNDMiLCJGb250U2V0dGluZ3MiOnsiJGlkIjoiMjQ0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Q1IiwiTGluZUNvbG9yIjpudWxsLCJMaW5lV2VpZ2h0IjowLjAsIkxpbmVUeXBlIjowLCJQYXJlbnRTdHlsZSI6bnVsbH0sIlBhcmVudFN0eWxlIjp7IiRyZWYiOiI4MSJ9fSwiRHVyYXRpb25TdHlsZSI6eyIkaWQiOiIyNDYiLCJGb250U2V0dGluZ3MiOnsiJGlkIjoiMjQ3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Q4IiwiTGluZUNvbG9yIjpudWxsLCJMaW5lV2VpZ2h0IjowLjAsIkxpbmVUeXBlIjowLCJQYXJlbnRTdHlsZSI6bnVsbH0sIlBhcmVudFN0eWxlIjp7IiRyZWYiOiI4OCJ9fSwiSG9yaXpvbnRhbENvbm5lY3RvclN0eWxlIjp7IiRpZCI6IjI0OSIsIkxpbmVDb2xvciI6eyIkcmVmIjoiOTYifSwiTGluZVdlaWdodCI6MS4wLCJMaW5lVHlwZSI6MCwiUGFyZW50U3R5bGUiOnsiJHJlZiI6Ijk1In19LCJWZXJ0aWNhbENvbm5lY3RvclN0eWxlIjp7IiRpZCI6IjI1MCIsIkxpbmVDb2xvciI6eyIkcmVmIjoiOTkifSwiTGluZVdlaWdodCI6MS4wLCJMaW5lVHlwZSI6MCwiUGFyZW50U3R5bGUiOnsiJHJlZiI6Ijk4In1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yNTEiLCJNYXJnaW4iOnsiJHJlZiI6IjEwMiJ9LCJQYWRkaW5nIjp7IiRyZWYiOiIxMDMifSwiQmFja2dyb3VuZCI6eyIkaWQiOiIyNTIiLCJDb2xvciI6eyIkaWQiOiIyNTMiLCJBIjoyNTUsIlIiOjI1NSwiRyI6MTkyLCJCIjowfX0sIklzVmlzaWJsZSI6dHJ1ZSwiV2lkdGgiOjAuMCwiSGVpZ2h0IjoxNi4wLCJCb3JkZXJTdHlsZSI6eyIkaWQiOiIyNTQiLCJMaW5lQ29sb3IiOnsiJHJlZiI6IjEwNSJ9LCJMaW5lV2VpZ2h0IjowLjAsIkxpbmVUeXBlIjowLCJQYXJlbnRTdHlsZSI6eyIkcmVmIjoiMTA0In19LCJQYXJlbnRTdHlsZSI6eyIkcmVmIjoiMTAxIn19LCJUaXRsZVN0eWxlIjp7IiRpZCI6IjI1NSIsIkZvbnRTZXR0aW5ncyI6eyIkaWQiOiIyNTY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U3IiwiTGluZUNvbG9yIjpudWxsLCJMaW5lV2VpZ2h0IjowLjAsIkxpbmVUeXBlIjowLCJQYXJlbnRTdHlsZSI6bnVsbH0sIlBhcmVudFN0eWxlIjp7IiRyZWYiOiIxMDcifX0sIkRhdGVTdHlsZSI6eyIkaWQiOiIyNTgiLCJGb250U2V0dGluZ3MiOnsiJGlkIjoiMjU5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NjAiLCJMaW5lQ29sb3IiOm51bGwsIkxpbmVXZWlnaHQiOjAuMCwiTGluZVR5cGUiOjAsIlBhcmVudFN0eWxlIjpudWxsfSwiUGFyZW50U3R5bGUiOnsiJHJlZiI6IjExNCJ9fSwiRGF0ZUZvcm1hdCI6eyIkaWQiOiIyNjEiLCJGb3JtYXRTdHJpbmciOiJkL00veXl5eSIsIlNlcGFyYXRvciI6Ii8iLCJVc2VJbnRlcm5hdGlvbmFsRGF0ZUZvcm1hdCI6dHJ1ZX0sIklzVmlzaWJsZSI6dHJ1ZSwiUGFyZW50U3R5bGUiOnsiJHJlZiI6IjgwIn19LCJJbmRleCI6NSwiSWQiOiJmMWZjYTkwZS01MjhkLTRlZDYtYjAzYS02YWZkOGFiZjQ3NDgiLCJUaXRsZSI6InJvdGF0aW9uIHRyYWNraW5nIiwiTm90ZSI6bnVsbCwiSHlwZXJsaW5rIjpudWxsLCJJc0NoYW5nZWQiOmZhbHNlLCJJc05ldyI6ZmFsc2V9LHsiJGlkIjoiMjYyIiwiR3JvdXBOYW1lIjpudWxsLCJTdGFydERhdGUiOiIyMDE1LTA0LTEzVDAwOjAwOjAwWiIsIkVuZERhdGUiOiIyMDE1LTA0LTI2VDIzOjU5OjU5Ljk5OVoiLCJQZXJjZW50YWdlQ29tcGxldGUiOm51bGwsIlN0eWxlIjp7IiRpZCI6IjI2MyIsIlNoYXBlIjowLCJTaGFwZVRoaWNrbmVzcyI6MSwiRHVyYXRpb25Gb3JtYXQiOjAsIkluY2x1ZGVOb25Xb3JraW5nRGF5c0luRHVyYXRpb24iOmZhbHNlLCJQZXJjZW50YWdlQ29tcGxldGVTdHlsZSI6eyIkaWQiOiIyNjQiLCJGb250U2V0dGluZ3MiOnsiJGlkIjoiMjY1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Y2IiwiTGluZUNvbG9yIjpudWxsLCJMaW5lV2VpZ2h0IjowLjAsIkxpbmVUeXBlIjowLCJQYXJlbnRTdHlsZSI6bnVsbH0sIlBhcmVudFN0eWxlIjp7IiRyZWYiOiI4MSJ9fSwiRHVyYXRpb25TdHlsZSI6eyIkaWQiOiIyNjciLCJGb250U2V0dGluZ3MiOnsiJGlkIjoiMjY4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Y5IiwiTGluZUNvbG9yIjpudWxsLCJMaW5lV2VpZ2h0IjowLjAsIkxpbmVUeXBlIjowLCJQYXJlbnRTdHlsZSI6bnVsbH0sIlBhcmVudFN0eWxlIjp7IiRyZWYiOiI4OCJ9fSwiSG9yaXpvbnRhbENvbm5lY3RvclN0eWxlIjp7IiRpZCI6IjI3MCIsIkxpbmVDb2xvciI6eyIkcmVmIjoiOTYifSwiTGluZVdlaWdodCI6MS4wLCJMaW5lVHlwZSI6MCwiUGFyZW50U3R5bGUiOnsiJHJlZiI6Ijk1In19LCJWZXJ0aWNhbENvbm5lY3RvclN0eWxlIjp7IiRpZCI6IjI3MSIsIkxpbmVDb2xvciI6eyIkcmVmIjoiOTkifSwiTGluZVdlaWdodCI6MS4wLCJMaW5lVHlwZSI6MCwiUGFyZW50U3R5bGUiOnsiJHJlZiI6Ijk4In1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yNzIiLCJNYXJnaW4iOnsiJHJlZiI6IjEwMiJ9LCJQYWRkaW5nIjp7IiRyZWYiOiIxMDMifSwiQmFja2dyb3VuZCI6eyIkaWQiOiIyNzMiLCJDb2xvciI6eyIkaWQiOiIyNzQiLCJBIjoyNTUsIlIiOjY4LCJHIjoxMTQsIkIiOjE5Nn19LCJJc1Zpc2libGUiOnRydWUsIldpZHRoIjowLjAsIkhlaWdodCI6MTYuMCwiQm9yZGVyU3R5bGUiOnsiJGlkIjoiMjc1IiwiTGluZUNvbG9yIjp7IiRyZWYiOiIxMDUifSwiTGluZVdlaWdodCI6MC4wLCJMaW5lVHlwZSI6MCwiUGFyZW50U3R5bGUiOnsiJHJlZiI6IjEwNCJ9fSwiUGFyZW50U3R5bGUiOnsiJHJlZiI6IjEwMSJ9fSwiVGl0bGVTdHlsZSI6eyIkaWQiOiIyNzYiLCJGb250U2V0dGluZ3MiOnsiJGlkIjoiMjc3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3OCIsIkxpbmVDb2xvciI6bnVsbCwiTGluZVdlaWdodCI6MC4wLCJMaW5lVHlwZSI6MCwiUGFyZW50U3R5bGUiOm51bGx9LCJQYXJlbnRTdHlsZSI6eyIkcmVmIjoiMTA3In19LCJEYXRlU3R5bGUiOnsiJGlkIjoiMjc5IiwiRm9udFNldHRpbmdzIjp7IiRpZCI6IjI4MC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gxIiwiTGluZUNvbG9yIjpudWxsLCJMaW5lV2VpZ2h0IjowLjAsIkxpbmVUeXBlIjowLCJQYXJlbnRTdHlsZSI6bnVsbH0sIlBhcmVudFN0eWxlIjp7IiRyZWYiOiIxMTQifX0sIkRhdGVGb3JtYXQiOnsiJGlkIjoiMjgyIiwiRm9ybWF0U3RyaW5nIjoiZC9NL3l5eXkiLCJTZXBhcmF0b3IiOiIvIiwiVXNlSW50ZXJuYXRpb25hbERhdGVGb3JtYXQiOnRydWV9LCJJc1Zpc2libGUiOnRydWUsIlBhcmVudFN0eWxlIjp7IiRyZWYiOiI4MCJ9fSwiSW5kZXgiOjYsIklkIjoiNGJkZTUxYTEtN2Y1ZC00ZjliLWIyMzctNDBhODgyZDU3N2RmIiwiVGl0bGUiOiJjb21wb25lbnQgaW50ZWdyYXRpb24iLCJOb3RlIjpudWxsLCJIeXBlcmxpbmsiOm51bGwsIklzQ2hhbmdlZCI6ZmFsc2UsIklzTmV3IjpmYWxzZX0seyIkaWQiOiIyODMiLCJHcm91cE5hbWUiOm51bGwsIlN0YXJ0RGF0ZSI6IjIwMTUtMDQtMjdUMDA6MDA6MDBaIiwiRW5kRGF0ZSI6IjIwMTUtMDUtMTBUMjM6NTk6NTkuOTk5WiIsIlBlcmNlbnRhZ2VDb21wbGV0ZSI6bnVsbCwiU3R5bGUiOnsiJGlkIjoiMjg0IiwiU2hhcGUiOjAsIlNoYXBlVGhpY2tuZXNzIjoxLCJEdXJhdGlvbkZvcm1hdCI6MCwiSW5jbHVkZU5vbldvcmtpbmdEYXlzSW5EdXJhdGlvbiI6ZmFsc2UsIlBlcmNlbnRhZ2VDb21wbGV0ZVN0eWxlIjp7IiRpZCI6IjI4NSIsIkZvbnRTZXR0aW5ncyI6eyIkaWQiOiIyODY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DciLCJMaW5lQ29sb3IiOm51bGwsIkxpbmVXZWlnaHQiOjAuMCwiTGluZVR5cGUiOjAsIlBhcmVudFN0eWxlIjpudWxsfSwiUGFyZW50U3R5bGUiOnsiJHJlZiI6IjgxIn19LCJEdXJhdGlvblN0eWxlIjp7IiRpZCI6IjI4OCIsIkZvbnRTZXR0aW5ncyI6eyIkaWQiOiIyODk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OTAiLCJMaW5lQ29sb3IiOm51bGwsIkxpbmVXZWlnaHQiOjAuMCwiTGluZVR5cGUiOjAsIlBhcmVudFN0eWxlIjpudWxsfSwiUGFyZW50U3R5bGUiOnsiJHJlZiI6Ijg4In19LCJIb3Jpem9udGFsQ29ubmVjdG9yU3R5bGUiOnsiJGlkIjoiMjkxIiwiTGluZUNvbG9yIjp7IiRyZWYiOiI5NiJ9LCJMaW5lV2VpZ2h0IjoxLjAsIkxpbmVUeXBlIjowLCJQYXJlbnRTdHlsZSI6eyIkcmVmIjoiOTUifX0sIlZlcnRpY2FsQ29ubmVjdG9yU3R5bGUiOnsiJGlkIjoiMjkyIiwiTGluZUNvbG9yIjp7IiRyZWYiOiI5OSJ9LCJMaW5lV2VpZ2h0IjoxLjAsIkxpbmVUeXBlIjowLCJQYXJlbnRTdHlsZSI6eyIkcmVmIjoiOTgifX0sIk1hcmdpbiI6bnVsbCwiU3RhcnREYXRlUG9zaXRpb24iOjQsIkVuZERhdGVQb3NpdGlvbiI6NCwiVGl0bGVQb3NpdGlvbiI6MiwiRHVyYXRpb25Qb3NpdGlvbiI6NiwiUGVyY2VudGFnZUNvbXBsZXRlZFBvc2l0aW9uIjo2LCJTcGFjaW5nIjo1LCJJc0JlbG93VGltZWJhbmQiOmZhbHNlLCJQZXJjZW50YWdlQ29tcGxldGVTaGFwZU9wYWNpdHkiOjM1LCJTaGFwZVN0eWxlIjp7IiRpZCI6IjI5MyIsIk1hcmdpbiI6eyIkcmVmIjoiMTAyIn0sIlBhZGRpbmciOnsiJHJlZiI6IjEwMyJ9LCJCYWNrZ3JvdW5kIjp7IiRpZCI6IjI5NCIsIkNvbG9yIjp7IiRpZCI6IjI5NSIsIkEiOjI1NSwiUiI6MTEyLCJHIjoxNzMsIkIiOjcxfX0sIklzVmlzaWJsZSI6dHJ1ZSwiV2lkdGgiOjAuMCwiSGVpZ2h0IjoxNi4wLCJCb3JkZXJTdHlsZSI6eyIkaWQiOiIyOTYiLCJMaW5lQ29sb3IiOnsiJHJlZiI6IjEwNSJ9LCJMaW5lV2VpZ2h0IjowLjAsIkxpbmVUeXBlIjowLCJQYXJlbnRTdHlsZSI6eyIkcmVmIjoiMTA0In19LCJQYXJlbnRTdHlsZSI6eyIkcmVmIjoiMTAxIn19LCJUaXRsZVN0eWxlIjp7IiRpZCI6IjI5NyIsIkZvbnRTZXR0aW5ncyI6eyIkaWQiOiIyOTg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k5IiwiTGluZUNvbG9yIjpudWxsLCJMaW5lV2VpZ2h0IjowLjAsIkxpbmVUeXBlIjowLCJQYXJlbnRTdHlsZSI6bnVsbH0sIlBhcmVudFN0eWxlIjp7IiRyZWYiOiIxMDcifX0sIkRhdGVTdHlsZSI6eyIkaWQiOiIzMDAiLCJGb250U2V0dGluZ3MiOnsiJGlkIjoiMzAx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DIiLCJMaW5lQ29sb3IiOm51bGwsIkxpbmVXZWlnaHQiOjAuMCwiTGluZVR5cGUiOjAsIlBhcmVudFN0eWxlIjpudWxsfSwiUGFyZW50U3R5bGUiOnsiJHJlZiI6IjExNCJ9fSwiRGF0ZUZvcm1hdCI6eyIkaWQiOiIzMDMiLCJGb3JtYXRTdHJpbmciOiJkL00veXl5eSIsIlNlcGFyYXRvciI6Ii8iLCJVc2VJbnRlcm5hdGlvbmFsRGF0ZUZvcm1hdCI6dHJ1ZX0sIklzVmlzaWJsZSI6dHJ1ZSwiUGFyZW50U3R5bGUiOnsiJHJlZiI6IjgwIn19LCJJbmRleCI6NywiSWQiOiI5YzE2YzBkYi00ZDA5LTQyZWQtOGFjNi01NDNjYjJiZmZlYjYiLCJUaXRsZSI6InJlZmluZW1lbnQgKyB0dW5pbmciLCJOb3RlIjpudWxsLCJIeXBlcmxpbmsiOm51bGwsIklzQ2hhbmdlZCI6ZmFsc2UsIklzTmV3IjpmYWxzZX1dLCJTZXR0aW5ncyI6eyIkaWQiOiIzMDQiLCJJbXBhT3B0aW9ucyI6eyIkaWQiOiIzMDUiLCJMZWZ0VG9SaWdodCI6ZmFsc2UsIlBheWxvYWRPcHRpb25zIjoyfSwiVXNlQ29tcHJlc3Npb24iOmZhbHNlLCJDb21wcmVzaW9uUGVyY2VudGFnZSI6MC4wLCJJbmFjdGl2ZUludGVydmFsV2lkdGhUaHJlc2hvbGQiOjAuMCwiSW5hY3RpdmVJbnRlcnZhbFdpZHRoIjowLjAsIlNwbGl0VGFza3MiOmZhbHNlLCJVc2VDbHVzdGVyIjpmYWxzZSwiRXBzaWxvbiI6MC4wLCJNaW5Qb2ludHNUb0Zvcm1BQ2x1c3RlciI6MCwiR2VuZXJhdGVJbnZpc2libGVTaGFwZXMiOmZhbHNlLCJTbWFydFRpbWVsaW5lVGFza1BlcmNlbnRhZ2VGaXQiOmZhbHNlfSwiSXNOZXciOnRydWV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GUtREUiLCJTdHlsZU5hbWUiOiJQaGFzZXMiLCJJc1RlbXBsYXRlIjpmYWxzZSwiVmVyc2lvbiI6eyIkaWQiOiIyIiwiVmVyc2lvbiI6IjMuMC4xIiwiT3JpZ2luYWxBc3NlbWJseVZlcnNpb24iOiIzLjAxLjA2LjAwIiwiRWRpdGlvbiI6IkJhc2ljIiwiSXNQbHVz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E5MiwiRyI6ODAsIkIiOjc3fX0sIk1heFdpZHRoIjoiSW5maW5pdHkiLCJNYXhIZWlnaHQiOiJJbmZpbml0eSIsIlNtYXJ0Rm9yZWdyb3VuZElzQWN0aXZlIjpmYWxzZSwiSG9yaXpvbnRhbEFsaWdubWVudCI6MCwiVmVydGljYWxBbGlnbm1lbnQiOjAsIlNtYXJ0Rm9yZWdyb3VuZCI6bnVsbCwiTWFyZ2luIjp7IiRpZCI6IjE3IiwiVG9wIjowLCJMZWZ0IjowLCJSaWdodCI6MjAsIkJvdHRvbSI6MH0sIlBhZGRpbmciOnsiJGlkIjoiMTgiLCJUb3AiOjAsIkxlZnQiOjAsIlJpZ2h0IjowLCJCb3R0b20iOjB9LCJCYWNrZ3JvdW5kIjp7IiRpZCI6IjE5IiwiQ29sb3IiOnsiJGlkIjoiMjAiLCJBIjo4OSwiUiI6MCwiRyI6MCwiQiI6MH19LCJJc1Zpc2libGUiOmZhbHN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TkyLCJHIjo4MCwiQiI6Nzd9fSwiTWF4V2lkdGgiOiJJbmZpbml0eSI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ZmFsc2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CwiRyI6MCwiQiI6MH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xOTIsIkIiOjB9fSwiQXBwZW5kWWVhck9uWWVhckNoYW5nZSI6dHJ1ZSwiRWxhcHNlZFRpbWVGb3JtYXQiOjEsIlRvZGF5TWFya2VyUG9zaXRpb24iOjM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E3OCwiRyI6MTc4LCJCIjoxNzh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zMSwiRyI6NzMsIkIiOjEyNn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SwiRm9udE5hbWUiOiJDYWxpYnJpIiwiSXNCb2xkIjp0cnVlLCJJc0l0YWxpYyI6ZmFsc2UsIklzVW5kZXJsaW5lZCI6ZmFsc2UsIlBhcmVudFN0eWxlIjpudWxsfSwiQXV0b1NpemUiOjAsIkZvcmVncm91bmQiOnsiJGlkIjoiNjciLCJDb2xvciI6eyIkaWQiOiI2OCIsIkEiOjI1NSwiUiI6MCwiRyI6MCwiQiI6MH19LCJNYXhXaWR0aCI6MjAwLjAsIk1heEhlaWdodCI6IkluZmluaXR5IiwiU21hcnRGb3JlZ3JvdW5kSXNBY3RpdmUiOmZhbHNlLCJIb3Jpem9udGFsQWxpZ25tZW50IjowLCJWZXJ0aWNhbEFsaWdubWVudCI6MCwiU21hcnRGb3JlZ3JvdW5kIjpudWxsLCJNYXJnaW4iOnsiJGlkIjoiNjkiLCJUb3AiOjAsIkxlZnQiOjAsIlJpZ2h0IjowLCJCb3R0b20iOjB9LCJQYWRkaW5nIjp7IiRpZCI6IjcwIiwiVG9wIjowLCJMZWZ0IjowLCJSaWdodCI6MCwiQm90dG9tIjowfSwiQmFja2dyb3VuZCI6eyIkaWQiOiI3MSIsIkNvbG9yIjp7IiRyZWYiOiIyMCJ9fSwiSXNWaXNpYmxlIjp0cnVlLCJXaWR0aCI6MC4wLCJIZWlnaHQiOjAuMCwiQm9yZGVyU3R5bGUiOm51bGwsIlBhcmVudFN0eWxlIjpudWxsfSwiRGF0ZVN0eWxlIjp7IiRpZCI6IjcyIiwiRm9udFNldHRpbmdzIjp7IiRpZCI6IjczIiwiRm9udFNpemUiOjEwLCJGb250TmFtZSI6IkNhbGlicmkiLCJJc0JvbGQiOmZhbHNlLCJJc0l0YWxpYyI6ZmFsc2UsIklzVW5kZXJsaW5lZCI6ZmFsc2UsIlBhcmVudFN0eWxlIjpudWxsfSwiQXV0b1NpemUiOjAsIkZvcmVncm91bmQiOnsiJGlkIjoiNzQiLCJDb2xvciI6eyIkaWQiOiI3NSIsIkEiOjI1NSwiUiI6MzEsIkciOjczLCJCIjoxMjZ9fSwiTWF4V2lkdGgiOjIwMC4wLCJNYXhIZWlnaHQiOiJJbmZpbml0eSIsIlNtYXJ0Rm9yZWdyb3VuZElzQWN0aXZlIjpmYWxzZSwiSG9yaXpvbnRhbEFsaWdubWVudCI6MCwiVmVydGljYWxBbGlnbm1lbnQiOjAsIlNtYXJ0Rm9yZWdyb3VuZCI6bnVsbCwiTWFyZ2luIjp7IiRpZCI6Ijc2IiwiVG9wIjowLCJMZWZ0IjowLCJSaWdodCI6MCwiQm90dG9tIjowfSwiUGFkZGluZyI6eyIkaWQiOiI3NyIsIlRvcCI6MCwiTGVmdCI6MCwiUmlnaHQiOjAsIkJvdHRvbSI6MH0sIkJhY2tncm91bmQiOnsiJGlkIjoiNzgiLCJDb2xvciI6eyIkcmVmIjoiMjAifX0sIklzVmlzaWJsZSI6dHJ1ZSwiV2lkdGgiOjAuMCwiSGVpZ2h0IjowLjAsIkJvcmRlclN0eWxlIjpudWxsLCJQYXJlbnRTdHlsZSI6bnVsbH0sIkRhdGVGb3JtYXQiOnsiJGlkIjoiNzkiLCJGb3JtYXRTdHJpbmciOiJkL00veXl5eSIsIlNlcGFyYXRvciI6Ii8iLCJVc2VJbnRlcm5hdGlvbmFsRGF0ZUZvcm1hdCI6dHJ1ZX0sIklzVmlzaWJsZSI6dHJ1ZSwiUGFyZW50U3R5bGUiOm51bGx9LCJEZWZhdWx0VGFza1N0eWxlIjp7IiRpZCI6IjgwIiwiU2hhcGUiOjAsIlNoYXBlVGhpY2tuZXNzIjoxLCJEdXJhdGlvbkZvcm1hdCI6MCwiSW5jbHVkZU5vbldvcmtpbmdEYXlzSW5EdXJhdGlvbiI6ZmFsc2UsIlBlcmNlbnRhZ2VDb21wbGV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MTkyLCJHIjo4MCwiQiI6Nzd9fSwiTWF4V2lkdGgiOjIwMC4wLCJNYXhIZWlnaHQiOiJJbmZpbml0eSIsIlNtYXJ0Rm9yZWdyb3VuZElzQWN0aXZlIjpmYWxzZSwiSG9yaXpvbnRhbEFsaWdubWVudCI6MCwiVmVydGljYWxBbGlnbm1lbnQiOjAsIlNtYXJ0Rm9yZWdyb3VuZCI6bnVsbCwiTWFyZ2luIjp7IiRpZCI6Ijg1IiwiVG9wIjowLCJMZWZ0IjowLCJSaWdodCI6MCwiQm90dG9tIjowfSwiUGFkZGluZyI6eyIkaWQiOiI4NiIsIlRvcCI6MCwiTGVmdCI6MCwiUmlnaHQiOjAsIkJvdHRvbSI6MH0sIkJhY2tncm91bmQiOnsiJGlkIjoiODciLCJDb2xvciI6eyIkcmVmIjoiMjAifX0sIklzVmlzaWJsZSI6dHJ1ZSwiV2lkdGgiOjAuMCwiSGVpZ2h0IjowLjAsIkJvcmRlclN0eWxlIjpudWxsLCJQYXJlbnRTdHlsZSI6bnVsbH0sIkR1cmF0aW9uU3R5bGUiOnsiJGlkIjoiODgiLCJGb250U2V0dGluZ3MiOnsiJGlkIjoiODkiLCJGb250U2l6ZSI6MTAsIkZvbnROYW1lIjoiQ2FsaWJyaSIsIklzQm9sZCI6ZmFsc2UsIklzSXRhbGljIjpmYWxzZSwiSXNVbmRlcmxpbmVkIjpmYWxzZSwiUGFyZW50U3R5bGUiOm51bGx9LCJBdXRvU2l6ZSI6MCwiRm9yZWdyb3VuZCI6eyIkaWQiOiI5MCIsIkNvbG9yIjp7IiRpZCI6IjkxIiwiQSI6MjU1LCJSIjoxOTIsIkciOjgwLCJCIjo3N319LCJNYXhXaWR0aCI6MjAwLjAsIk1heEhlaWdodCI6IkluZmluaXR5IiwiU21hcnRGb3JlZ3JvdW5kSXNBY3RpdmUiOmZhbHNlLCJIb3Jpem9udGFsQWxpZ25tZW50IjowLCJWZXJ0aWNhbEFsaWdubWVudCI6MCwiU21hcnRGb3JlZ3JvdW5kIjpudWxsLCJNYXJnaW4iOnsiJGlkIjoiOTIiLCJUb3AiOjAsIkxlZnQiOjAsIlJpZ2h0IjowLCJCb3R0b20iOjB9LCJQYWRkaW5nIjp7IiRpZCI6IjkzIiwiVG9wIjowLCJMZWZ0IjowLCJSaWdodCI6MCwiQm90dG9tIjowfSwiQmFja2dyb3VuZCI6eyIkaWQiOiI5NCIsIkNvbG9yIjp7IiRyZWYiOiIyMCJ9fSwiSXNWaXNpYmxlIjp0cnV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E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S4wLCJMaW5lVHlwZSI6MCwiUGFyZW50U3R5bGUiOm51bGx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xMDEiLCJNYXJnaW4iOnsiJGlkIjoiMTAyIiwiVG9wIjowLCJMZWZ0Ijo0LCJSaWdodCI6NCwiQm90dG9tIjowfSwiUGFkZGluZyI6eyIkaWQiOiIxMDMiLCJUb3AiOjAsIkxlZnQiOjAsIlJpZ2h0IjowLCJCb3R0b20iOjB9LCJCYWNrZ3JvdW5kIjpudWxsLCJJc1Zpc2libGUiOnRydWUsIldpZHRoIjowLjAsIkhlaWdodCI6MTYuMCwiQm9yZGVyU3R5bGUiOnsiJGlkIjoiMTA0IiwiTGluZUNvbG9yIjp7IiRpZCI6IjEwNSIsIiR0eXBlIjoiTkxSRS5Db21tb24uRG9tLlNvbGlkQ29sb3JCcnVzaCwgTkxSRS5Db21tb24iLCJDb2xvciI6eyIkaWQiOiIxMDYiLCJBIjoyNTUsIlIiOjI1NSwiRyI6MCwiQiI6MH19LCJMaW5lV2VpZ2h0IjowLjAsIkxpbmVUeXBlIjowLCJQYXJlbnRTdHlsZSI6bnVsbH0sIlBhcmVudFN0eWxlIjpudWxsfSwiVGl0bGVTdHlsZSI6eyIkaWQiOiIxMDciLCJGb250U2V0dGluZ3MiOnsiJGlkIjoiMTA4IiwiRm9udFNpemUiOjExLCJGb250TmFtZSI6IkNhbGlicmkiLCJJc0JvbGQiOnRydWUsIklzSXRhbGljIjpmYWxzZSwiSXNVbmRlcmxpbmVkIjpmYWxzZSwiUGFyZW50U3R5bGUiOm51bGx9LCJBdXRvU2l6ZSI6MCwiRm9yZWdyb3VuZCI6eyIkaWQiOiIxMDkiLCJDb2xvciI6eyIkaWQiOiIxMTAiLCJBIjoyNTUsIlIiOjAsIkciOjAsIkIiOjB9fSwiTWF4V2lkdGgiOjk2MC4wLCJNYXhIZWlnaHQiOiJJbmZpbml0eSIsIlNtYXJ0Rm9yZWdyb3VuZElzQWN0aXZlIjpmYWxzZSwiSG9yaXpvbnRhbEFsaWdubWVudCI6MS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wLCJGb250TmFtZSI6IkNhbGlicmkiLCJJc0JvbGQiOmZhbHNlLCJJc0l0YWxpYyI6ZmFsc2UsIklzVW5kZXJsaW5lZCI6ZmFsc2UsIlBhcmVudFN0eWxlIjpudWxsfSwiQXV0b1NpemUiOjAsIkZvcmVncm91bmQiOnsiJGlkIjoiMTE2IiwiQ29sb3IiOnsiJGlkIjoiMTE3IiwiQSI6MjU1LCJSIjozMSwiRyI6NzMsIkIiOjEyNn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kL00veXl5eSIsIlNlcGFyYXRvciI6Ii8iLCJVc2VJbnRlcm5hdGlvbmFsRGF0ZUZvcm1hdCI6dHJ1ZX0sIklzVmlzaWJsZSI6dHJ1ZSwiUGFyZW50U3R5bGUiOm51bGx9LCJTaG93RWxhcHNlZFRpbWVHcmFkaWVudFN0eWxlIjp0cnVlfSwiU2NhbGUiOnsiJGlkIjoiMTIyIiwiU3RhcnREYXRlIjoiMjAxNS0wMy0wOVQwMDowMDowMFoiLCJFbmREYXRlIjoiMjAxNS0wNS0xOFQyMzo1OTo1OS45OTlaIiwiRm9ybWF0IjoiTU1NIiwiVHlwZSI6MiwiQXV0b0RhdGVSYW5nZSI6dHJ1ZSwiV29ya2luZ0RheXMiOjMxLCJUb2RheU1hcmtlclRleHQiOiJIZXV0ZSIsIkF1dG9TY2FsZVR5cGUiOmZhbHNlfSwiTWlsZXN0b25lcyI6W3siJGlkIjoiMTIzIiwiRGF0ZSI6IjIwMTUtMDQtMTNUMjM6NTk6NTkuOTk5WiIsIlN0eWxlIjp7IiRpZCI6IjEyNCIsIlNoYXBlIjoyLCJDb25uZWN0b3JNYXJnaW4iOnsiJHJlZiI6IjU0In0sIkNvbm5lY3RvclN0eWxlIjp7IiRpZCI6IjEyNSIsIkxpbmVDb2xvciI6eyIkaWQiOiIxMjYiLCIkdHlwZSI6Ik5MUkUuQ29tbW9uLkRvbS5Tb2xpZENvbG9yQnJ1c2gsIE5MUkUuQ29tbW9uIiwiQ29sb3IiOnsiJGlkIjoiMTI3IiwiQSI6MTI3LCJSIjoyMzcsIkciOjEyNSwiQiI6NDl9fSwiTGluZVdlaWdodCI6MS4wLCJMaW5lVHlwZSI6MCwiUGFyZW50U3R5bGUiOnsiJHJlZiI6IjU1In19LCJJc0JlbG93VGltZWJhbmQiOmZhbHNlLCJIaWRlRGF0ZSI6ZmFsc2UsIlNoYXBlU2l6ZSI6MSwiU3BhY2luZyI6Mi4wLCJQYWRkaW5nIjp7IiRyZWYiOiI1OCJ9LCJTaGFwZVN0eWxlIjp7IiRpZCI6IjEyOCIsIk1hcmdpbiI6eyIkcmVmIjoiNjAifSwiUGFkZGluZyI6eyIkcmVmIjoiNjEifSwiQmFja2dyb3VuZCI6eyIkaWQiOiIxMjkiLCJDb2xvciI6eyIkaWQiOiIxMzAiLCJBIjoyNTUsIlIiOjIzNywiRyI6MTI1LCJCIjo0OX19LCJJc1Zpc2libGUiOnRydWUsIldpZHRoIjoxOC4wLCJIZWlnaHQiOjIwLjAsIkJvcmRlclN0eWxlIjp7IiRpZCI6IjEzMSIsIkxpbmVDb2xvciI6eyIkcmVmIjoiNjMifSwiTGluZVdlaWdodCI6MC4wLCJMaW5lVHlwZSI6MCwiUGFyZW50U3R5bGUiOnsiJHJlZiI6IjYyIn19LCJQYXJlbnRTdHlsZSI6eyIkcmVmIjoiNTkifX0sIlRpdGxlU3R5bGUiOnsiJGlkIjoiMTMyIiwiRm9udFNldHRpbmdzIjp7IiRpZCI6IjEzMy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M0IiwiTGluZUNvbG9yIjpudWxsLCJMaW5lV2VpZ2h0IjowLjAsIkxpbmVUeXBlIjowLCJQYXJlbnRTdHlsZSI6bnVsbH0sIlBhcmVudFN0eWxlIjp7IiRyZWYiOiI2NSJ9fSwiRGF0ZVN0eWxlIjp7IiRpZCI6IjEzNSIsIkZvbnRTZXR0aW5ncyI6eyIkaWQiOiIxMz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MzciLCJMaW5lQ29sb3IiOm51bGwsIkxpbmVXZWlnaHQiOjAuMCwiTGluZVR5cGUiOjAsIlBhcmVudFN0eWxlIjpudWxsfSwiUGFyZW50U3R5bGUiOnsiJHJlZiI6IjcyIn19LCJEYXRlRm9ybWF0Ijp7IiRpZCI6IjEzOCIsIkZvcm1hdFN0cmluZyI6ImQvTS95eXl5IiwiU2VwYXJhdG9yIjoiLyIsIlVzZUludGVybmF0aW9uYWxEYXRlRm9ybWF0Ijp0cnVlfSwiSXNWaXNpYmxlIjp0cnVlLCJQYXJlbnRTdHlsZSI6eyIkcmVmIjoiNTMifX0sIlBvc2l0aW9uIjp7IiRpZCI6IjEzOSIsIlJhdGlvIjowLjAsIklzQ3VzdG9tIjpmYWxzZX0sIklkIjoiOWU2ZTkzNTYtYmM4ZC00Nzc3LThjOGUtZmRhMGJlMGQ4N2Y5IiwiVGl0bGUiOiJQcm9qZWN0IFVwZGF0ZXMiLCJOb3RlIjpudWxsLCJIeXBlcmxpbmsiOm51bGwsIklzQ2hhbmdlZCI6ZmFsc2UsIklzTmV3IjpmYWxzZX0seyIkaWQiOiIxNDAiLCJEYXRlIjoiMjAxNS0wNS0xOFQyMzo1OTo1OS45OTlaIiwiU3R5bGUiOnsiJGlkIjoiMTQxIiwiU2hhcGUiOjIsIkNvbm5lY3Rvck1hcmdpbiI6eyIkcmVmIjoiNTQifSwiQ29ubmVjdG9yU3R5bGUiOnsiJGlkIjoiMTQyIiwiTGluZUNvbG9yIjp7IiRpZCI6IjE0MyIsIiR0eXBlIjoiTkxSRS5Db21tb24uRG9tLlNvbGlkQ29sb3JCcnVzaCwgTkxSRS5Db21tb24iLCJDb2xvciI6eyIkaWQiOiIxNDQiLCJBIjoxMjcsIlIiOjE3OCwiRyI6MTQsIkIiOjE4fX0sIkxpbmVXZWlnaHQiOjEuMCwiTGluZVR5cGUiOjAsIlBhcmVudFN0eWxlIjp7IiRyZWYiOiI1NSJ9fSwiSXNCZWxvd1RpbWViYW5kIjpmYWxzZSwiSGlkZURhdGUiOmZhbHNlLCJTaGFwZVNpemUiOjEsIlNwYWNpbmciOjIuMCwiUGFkZGluZyI6eyIkcmVmIjoiNTgifSwiU2hhcGVTdHlsZSI6eyIkaWQiOiIxNDUiLCJNYXJnaW4iOnsiJHJlZiI6IjYwIn0sIlBhZGRpbmciOnsiJHJlZiI6IjYxIn0sIkJhY2tncm91bmQiOnsiJGlkIjoiMTQ2IiwiQ29sb3IiOnsiJGlkIjoiMTQ3IiwiQSI6MjU1LCJSIjoxNzgsIkciOjE0LCJCIjoxOH19LCJJc1Zpc2libGUiOnRydWUsIldpZHRoIjoxOC4wLCJIZWlnaHQiOjIwLjAsIkJvcmRlclN0eWxlIjp7IiRpZCI6IjE0OCIsIkxpbmVDb2xvciI6eyIkcmVmIjoiNjMifSwiTGluZVdlaWdodCI6MC4wLCJMaW5lVHlwZSI6MCwiUGFyZW50U3R5bGUiOnsiJHJlZiI6IjYyIn19LCJQYXJlbnRTdHlsZSI6eyIkcmVmIjoiNTkifX0sIlRpdGxlU3R5bGUiOnsiJGlkIjoiMTQ5IiwiRm9udFNldHRpbmdzIjp7IiRpZCI6IjE1MC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UxIiwiTGluZUNvbG9yIjpudWxsLCJMaW5lV2VpZ2h0IjowLjAsIkxpbmVUeXBlIjowLCJQYXJlbnRTdHlsZSI6bnVsbH0sIlBhcmVudFN0eWxlIjp7IiRyZWYiOiI2NSJ9fSwiRGF0ZVN0eWxlIjp7IiRpZCI6IjE1MiIsIkZvbnRTZXR0aW5ncyI6eyIkaWQiOiIxNTM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QiLCJMaW5lQ29sb3IiOm51bGwsIkxpbmVXZWlnaHQiOjAuMCwiTGluZVR5cGUiOjAsIlBhcmVudFN0eWxlIjpudWxsfSwiUGFyZW50U3R5bGUiOnsiJHJlZiI6IjcyIn19LCJEYXRlRm9ybWF0Ijp7IiRpZCI6IjE1NSIsIkZvcm1hdFN0cmluZyI6ImQvTS95eXl5IiwiU2VwYXJhdG9yIjoiLyIsIlVzZUludGVybmF0aW9uYWxEYXRlRm9ybWF0Ijp0cnVlfSwiSXNWaXNpYmxlIjp0cnVlLCJQYXJlbnRTdHlsZSI6eyIkcmVmIjoiNTMifX0sIlBvc2l0aW9uIjp7IiRpZCI6IjE1NiIsIlJhdGlvIjowLjAsIklzQ3VzdG9tIjpmYWxzZX0sIklkIjoiMGQ4OGYwMDEtMjkwMC00YjdlLTk5OGEtY2NiOWJlMDBiMzVlIiwiVGl0bGUiOiJQcm9qZWN0IERlbW8iLCJOb3RlIjpudWxsLCJIeXBlcmxpbmsiOm51bGwsIklzQ2hhbmdlZCI6ZmFsc2UsIklzTmV3IjpmYWxzZX1dLCJUYXNrcyI6W3siJGlkIjoiMTU3IiwiR3JvdXBOYW1lIjpudWxsLCJTdGFydERhdGUiOiIyMDE1LTAzLTA5VDAwOjAwOjAwWiIsIkVuZERhdGUiOiIyMDE1LTAzLTE1VDIzOjU5OjU5Ljk5OVoiLCJQZXJjZW50YWdlQ29tcGxldGUiOm51bGwsIlN0eWxlIjp7IiRpZCI6IjE1OCIsIlNoYXBlIjowLCJTaGFwZVRoaWNrbmVzcyI6MSwiRHVyYXRpb25Gb3JtYXQiOjAsIkluY2x1ZGVOb25Xb3JraW5nRGF5c0luRHVyYXRpb24iOmZhbHNlLCJQZXJjZW50YWdlQ29tcGxldGVTdHlsZSI6eyIkaWQiOiIxNTkiLCJGb250U2V0dGluZ3MiOnsiJGlkIjoiMTYw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TYxIiwiTGluZUNvbG9yIjpudWxsLCJMaW5lV2VpZ2h0IjowLjAsIkxpbmVUeXBlIjowLCJQYXJlbnRTdHlsZSI6bnVsbH0sIlBhcmVudFN0eWxlIjp7IiRyZWYiOiI4MSJ9fSwiRHVyYXRpb25TdHlsZSI6eyIkaWQiOiIxNjIiLCJGb250U2V0dGluZ3MiOnsiJGlkIjoiMTYz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TY0IiwiTGluZUNvbG9yIjpudWxsLCJMaW5lV2VpZ2h0IjowLjAsIkxpbmVUeXBlIjowLCJQYXJlbnRTdHlsZSI6bnVsbH0sIlBhcmVudFN0eWxlIjp7IiRyZWYiOiI4OCJ9fSwiSG9yaXpvbnRhbENvbm5lY3RvclN0eWxlIjp7IiRpZCI6IjE2NSIsIkxpbmVDb2xvciI6eyIkcmVmIjoiOTYifSwiTGluZVdlaWdodCI6MS4wLCJMaW5lVHlwZSI6MCwiUGFyZW50U3R5bGUiOnsiJHJlZiI6Ijk1In19LCJWZXJ0aWNhbENvbm5lY3RvclN0eWxlIjp7IiRpZCI6IjE2NiIsIkxpbmVDb2xvciI6eyIkcmVmIjoiOTkifSwiTGluZVdlaWdodCI6MS4wLCJMaW5lVHlwZSI6MCwiUGFyZW50U3R5bGUiOnsiJHJlZiI6Ijk4In1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xNjciLCJNYXJnaW4iOnsiJHJlZiI6IjEwMiJ9LCJQYWRkaW5nIjp7IiRyZWYiOiIxMDMifSwiQmFja2dyb3VuZCI6eyIkaWQiOiIxNjgiLCJDb2xvciI6eyIkaWQiOiIxNjkiLCJBIjoyNTUsIlIiOjAsIkciOjExNCwiQiI6MTg4fX0sIklzVmlzaWJsZSI6dHJ1ZSwiV2lkdGgiOjAuMCwiSGVpZ2h0IjoxNi4wLCJCb3JkZXJTdHlsZSI6eyIkaWQiOiIxNzAiLCJMaW5lQ29sb3IiOnsiJHJlZiI6IjEwNSJ9LCJMaW5lV2VpZ2h0IjowLjAsIkxpbmVUeXBlIjowLCJQYXJlbnRTdHlsZSI6eyIkcmVmIjoiMTA0In19LCJQYXJlbnRTdHlsZSI6eyIkcmVmIjoiMTAxIn19LCJUaXRsZVN0eWxlIjp7IiRpZCI6IjE3MSIsIkZvbnRTZXR0aW5ncyI6eyIkaWQiOiIxNzI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TczIiwiTGluZUNvbG9yIjpudWxsLCJMaW5lV2VpZ2h0IjowLjAsIkxpbmVUeXBlIjowLCJQYXJlbnRTdHlsZSI6bnVsbH0sIlBhcmVudFN0eWxlIjp7IiRyZWYiOiIxMDcifX0sIkRhdGVTdHlsZSI6eyIkaWQiOiIxNzQiLCJGb250U2V0dGluZ3MiOnsiJGlkIjoiMTc1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xNzYiLCJMaW5lQ29sb3IiOm51bGwsIkxpbmVXZWlnaHQiOjAuMCwiTGluZVR5cGUiOjAsIlBhcmVudFN0eWxlIjpudWxsfSwiUGFyZW50U3R5bGUiOnsiJHJlZiI6IjExNCJ9fSwiRGF0ZUZvcm1hdCI6eyIkaWQiOiIxNzciLCJGb3JtYXRTdHJpbmciOiJkL00veXl5eSIsIlNlcGFyYXRvciI6Ii8iLCJVc2VJbnRlcm5hdGlvbmFsRGF0ZUZvcm1hdCI6dHJ1ZX0sIklzVmlzaWJsZSI6dHJ1ZSwiUGFyZW50U3R5bGUiOnsiJHJlZiI6IjgwIn19LCJJbmRleCI6MSwiSWQiOiI5NDE1NDc0My0zMDJjLTRmNzctODg2Yi03YTVmNDU1YTZmYzUiLCJUaXRsZSI6InNpbXVsYXRpb24gb2YgY2FtZXJhIHNpZ25hbCIsIk5vdGUiOm51bGwsIkh5cGVybGluayI6bnVsbCwiSXNDaGFuZ2VkIjpmYWxzZSwiSXNOZXciOmZhbHNlfSx7IiRpZCI6IjE3OCIsIkdyb3VwTmFtZSI6bnVsbCwiU3RhcnREYXRlIjoiMjAxNS0wMy0xNlQwMDowMDowMFoiLCJFbmREYXRlIjoiMjAxNS0wMy0yMlQyMzo1OTo1OS45OTlaIiwiUGVyY2VudGFnZUNvbXBsZXRlIjpudWxsLCJTdHlsZSI6eyIkaWQiOiIxNzkiLCJTaGFwZSI6MCwiU2hhcGVUaGlja25lc3MiOjEsIkR1cmF0aW9uRm9ybWF0IjowLCJJbmNsdWRlTm9uV29ya2luZ0RheXNJbkR1cmF0aW9uIjpmYWxzZSwiUGVyY2VudGFnZUNvbXBsZXRlU3R5bGUiOnsiJGlkIjoiMTgwIiwiRm9udFNldHRpbmdzIjp7IiRpZCI6IjE4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E4MiIsIkxpbmVDb2xvciI6bnVsbCwiTGluZVdlaWdodCI6MC4wLCJMaW5lVHlwZSI6MCwiUGFyZW50U3R5bGUiOm51bGx9LCJQYXJlbnRTdHlsZSI6eyIkcmVmIjoiODEifX0sIkR1cmF0aW9uU3R5bGUiOnsiJGlkIjoiMTgzIiwiRm9udFNldHRpbmdzIjp7IiRpZCI6IjE4NC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E4NSIsIkxpbmVDb2xvciI6bnVsbCwiTGluZVdlaWdodCI6MC4wLCJMaW5lVHlwZSI6MCwiUGFyZW50U3R5bGUiOm51bGx9LCJQYXJlbnRTdHlsZSI6eyIkcmVmIjoiODgifX0sIkhvcml6b250YWxDb25uZWN0b3JTdHlsZSI6eyIkaWQiOiIxODYiLCJMaW5lQ29sb3IiOnsiJHJlZiI6Ijk2In0sIkxpbmVXZWlnaHQiOjEuMCwiTGluZVR5cGUiOjAsIlBhcmVudFN0eWxlIjp7IiRyZWYiOiI5NSJ9fSwiVmVydGljYWxDb25uZWN0b3JTdHlsZSI6eyIkaWQiOiIxODciLCJMaW5lQ29sb3IiOnsiJHJlZiI6Ijk5In0sIkxpbmVXZWlnaHQiOjEuMCwiTGluZVR5cGUiOjAsIlBhcmVudFN0eWxlIjp7IiRyZWYiOiI5OCJ9fSwiTWFyZ2luIjpudWxsLCJTdGFydERhdGVQb3NpdGlvbiI6NCwiRW5kRGF0ZVBvc2l0aW9uIjo0LCJUaXRsZVBvc2l0aW9uIjoyLCJEdXJhdGlvblBvc2l0aW9uIjo2LCJQZXJjZW50YWdlQ29tcGxldGVkUG9zaXRpb24iOjYsIlNwYWNpbmciOjUsIklzQmVsb3dUaW1lYmFuZCI6ZmFsc2UsIlBlcmNlbnRhZ2VDb21wbGV0ZVNoYXBlT3BhY2l0eSI6MzUsIlNoYXBlU3R5bGUiOnsiJGlkIjoiMTg4IiwiTWFyZ2luIjp7IiRyZWYiOiIxMDIifSwiUGFkZGluZyI6eyIkcmVmIjoiMTAzIn0sIkJhY2tncm91bmQiOnsiJGlkIjoiMTg5IiwiQ29sb3IiOnsiJGlkIjoiMTkwIiwiQSI6MjU1LCJSIjoxNTAsIkciOjIxNCwiQiI6NjZ9fSwiSXNWaXNpYmxlIjp0cnVlLCJXaWR0aCI6MC4wLCJIZWlnaHQiOjE2LjAsIkJvcmRlclN0eWxlIjp7IiRpZCI6IjE5MSIsIkxpbmVDb2xvciI6eyIkcmVmIjoiMTA1In0sIkxpbmVXZWlnaHQiOjAuMCwiTGluZVR5cGUiOjAsIlBhcmVudFN0eWxlIjp7IiRyZWYiOiIxMDQifX0sIlBhcmVudFN0eWxlIjp7IiRyZWYiOiIxMDEifX0sIlRpdGxlU3R5bGUiOnsiJGlkIjoiMTkyIiwiRm9udFNldHRpbmdzIjp7IiRpZCI6IjE5My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xOTQiLCJMaW5lQ29sb3IiOm51bGwsIkxpbmVXZWlnaHQiOjAuMCwiTGluZVR5cGUiOjAsIlBhcmVudFN0eWxlIjpudWxsfSwiUGFyZW50U3R5bGUiOnsiJHJlZiI6IjEwNyJ9fSwiRGF0ZVN0eWxlIjp7IiRpZCI6IjE5NSIsIkZvbnRTZXR0aW5ncyI6eyIkaWQiOiIxOTY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E5NyIsIkxpbmVDb2xvciI6bnVsbCwiTGluZVdlaWdodCI6MC4wLCJMaW5lVHlwZSI6MCwiUGFyZW50U3R5bGUiOm51bGx9LCJQYXJlbnRTdHlsZSI6eyIkcmVmIjoiMTE0In19LCJEYXRlRm9ybWF0Ijp7IiRpZCI6IjE5OCIsIkZvcm1hdFN0cmluZyI6ImQvTS95eXl5IiwiU2VwYXJhdG9yIjoiLyIsIlVzZUludGVybmF0aW9uYWxEYXRlRm9ybWF0Ijp0cnVlfSwiSXNWaXNpYmxlIjp0cnVlLCJQYXJlbnRTdHlsZSI6eyIkcmVmIjoiODAifX0sIkluZGV4IjoyLCJJZCI6IjBiNzVkZWVjLTk1YTQtNGIwZi1iZWQ0LWMxN2JiMjY0MTUzNyIsIlRpdGxlIjoiaW1hZ2UgcmFjb25zdHJ1Y3Rpb24gZnJvbSBncmFkaWVudCBtYW8iLCJOb3RlIjpudWxsLCJIeXBlcmxpbmsiOm51bGwsIklzQ2hhbmdlZCI6ZmFsc2UsIklzTmV3IjpmYWxzZX0seyIkaWQiOiIxOTkiLCJHcm91cE5hbWUiOm51bGwsIlN0YXJ0RGF0ZSI6IjIwMTUtMDMtMTZUMDA6MDA6MDBaIiwiRW5kRGF0ZSI6IjIwMTUtMDQtMTBUMjM6NTk6NTkuOTk5WiIsIlBlcmNlbnRhZ2VDb21wbGV0ZSI6bnVsbCwiU3R5bGUiOnsiJGlkIjoiMjAwIiwiU2hhcGUiOjAsIlNoYXBlVGhpY2tuZXNzIjoxLCJEdXJhdGlvbkZvcm1hdCI6MCwiSW5jbHVkZU5vbldvcmtpbmdEYXlzSW5EdXJhdGlvbiI6ZmFsc2UsIlBlcmNlbnRhZ2VDb21wbGV0ZVN0eWxlIjp7IiRpZCI6IjIwMSIsIkZvbnRTZXR0aW5ncyI6eyIkaWQiOiIyMD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DMiLCJMaW5lQ29sb3IiOm51bGwsIkxpbmVXZWlnaHQiOjAuMCwiTGluZVR5cGUiOjAsIlBhcmVudFN0eWxlIjpudWxsfSwiUGFyZW50U3R5bGUiOnsiJHJlZiI6IjgxIn19LCJEdXJhdGlvblN0eWxlIjp7IiRpZCI6IjIwNCIsIkZvbnRTZXR0aW5ncyI6eyIkaWQiOiIyMD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DYiLCJMaW5lQ29sb3IiOm51bGwsIkxpbmVXZWlnaHQiOjAuMCwiTGluZVR5cGUiOjAsIlBhcmVudFN0eWxlIjpudWxsfSwiUGFyZW50U3R5bGUiOnsiJHJlZiI6Ijg4In19LCJIb3Jpem9udGFsQ29ubmVjdG9yU3R5bGUiOnsiJGlkIjoiMjA3IiwiTGluZUNvbG9yIjp7IiRyZWYiOiI5NiJ9LCJMaW5lV2VpZ2h0IjoxLjAsIkxpbmVUeXBlIjowLCJQYXJlbnRTdHlsZSI6eyIkcmVmIjoiOTUifX0sIlZlcnRpY2FsQ29ubmVjdG9yU3R5bGUiOnsiJGlkIjoiMjA4IiwiTGluZUNvbG9yIjp7IiRyZWYiOiI5OSJ9LCJMaW5lV2VpZ2h0IjoxLjAsIkxpbmVUeXBlIjowLCJQYXJlbnRTdHlsZSI6eyIkcmVmIjoiOTgifX0sIk1hcmdpbiI6bnVsbCwiU3RhcnREYXRlUG9zaXRpb24iOjQsIkVuZERhdGVQb3NpdGlvbiI6NCwiVGl0bGVQb3NpdGlvbiI6MiwiRHVyYXRpb25Qb3NpdGlvbiI6NiwiUGVyY2VudGFnZUNvbXBsZXRlZFBvc2l0aW9uIjo2LCJTcGFjaW5nIjo1LCJJc0JlbG93VGltZWJhbmQiOmZhbHNlLCJQZXJjZW50YWdlQ29tcGxldGVTaGFwZU9wYWNpdHkiOjM1LCJTaGFwZVN0eWxlIjp7IiRpZCI6IjIwOSIsIk1hcmdpbiI6eyIkcmVmIjoiMTAyIn0sIlBhZGRpbmciOnsiJHJlZiI6IjEwMyJ9LCJCYWNrZ3JvdW5kIjp7IiRpZCI6IjIxMCIsIkNvbG9yIjp7IiRpZCI6IjIxMSIsIkEiOjI1NSwiUiI6MTY1LCJHIjoxNjUsIkIiOjE2NX19LCJJc1Zpc2libGUiOnRydWUsIldpZHRoIjowLjAsIkhlaWdodCI6MTYuMCwiQm9yZGVyU3R5bGUiOnsiJGlkIjoiMjEyIiwiTGluZUNvbG9yIjp7IiRyZWYiOiIxMDUifSwiTGluZVdlaWdodCI6MC4wLCJMaW5lVHlwZSI6MCwiUGFyZW50U3R5bGUiOnsiJHJlZiI6IjEwNCJ9fSwiUGFyZW50U3R5bGUiOnsiJHJlZiI6IjEwMSJ9fSwiVGl0bGVTdHlsZSI6eyIkaWQiOiIyMTMiLCJGb250U2V0dGluZ3MiOnsiJGlkIjoiMjE0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xNSIsIkxpbmVDb2xvciI6bnVsbCwiTGluZVdlaWdodCI6MC4wLCJMaW5lVHlwZSI6MCwiUGFyZW50U3R5bGUiOm51bGx9LCJQYXJlbnRTdHlsZSI6eyIkcmVmIjoiMTA3In19LCJEYXRlU3R5bGUiOnsiJGlkIjoiMjE2IiwiRm9udFNldHRpbmdzIjp7IiRpZCI6IjIxNy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E4IiwiTGluZUNvbG9yIjpudWxsLCJMaW5lV2VpZ2h0IjowLjAsIkxpbmVUeXBlIjowLCJQYXJlbnRTdHlsZSI6bnVsbH0sIlBhcmVudFN0eWxlIjp7IiRyZWYiOiIxMTQifX0sIkRhdGVGb3JtYXQiOnsiJGlkIjoiMjE5IiwiRm9ybWF0U3RyaW5nIjoiZC9NL3l5eXkiLCJTZXBhcmF0b3IiOiIvIiwiVXNlSW50ZXJuYXRpb25hbERhdGVGb3JtYXQiOnRydWV9LCJJc1Zpc2libGUiOnRydWUsIlBhcmVudFN0eWxlIjp7IiRyZWYiOiI4MCJ9fSwiSW5kZXgiOjMsIklkIjoiMTJiMTY4YTEtYTNmOS00ZGM4LTg4MTAtNjdkM2ViODM1MzVlIiwiVGl0bGUiOiJncmFkaWVudCBtYXAgYnVpbGRpbmciLCJOb3RlIjpudWxsLCJIeXBlcmxpbmsiOm51bGwsIklzQ2hhbmdlZCI6ZmFsc2UsIklzTmV3IjpmYWxzZX0seyIkaWQiOiIyMjAiLCJHcm91cE5hbWUiOm51bGwsIlN0YXJ0RGF0ZSI6IjIwMTUtMDMtMjNUMDA6MDA6MDBaIiwiRW5kRGF0ZSI6IjIwMTUtMDQtMTlUMjM6NTk6NTkuOTk5WiIsIlBlcmNlbnRhZ2VDb21wbGV0ZSI6bnVsbCwiU3R5bGUiOnsiJGlkIjoiMjIxIiwiU2hhcGUiOjAsIlNoYXBlVGhpY2tuZXNzIjoxLCJEdXJhdGlvbkZvcm1hdCI6MCwiSW5jbHVkZU5vbldvcmtpbmdEYXlzSW5EdXJhdGlvbiI6ZmFsc2UsIlBlcmNlbnRhZ2VDb21wbGV0ZVN0eWxlIjp7IiRpZCI6IjIyMiIsIkZvbnRTZXR0aW5ncyI6eyIkaWQiOiIyMjM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jQiLCJMaW5lQ29sb3IiOm51bGwsIkxpbmVXZWlnaHQiOjAuMCwiTGluZVR5cGUiOjAsIlBhcmVudFN0eWxlIjpudWxsfSwiUGFyZW50U3R5bGUiOnsiJHJlZiI6IjgxIn19LCJEdXJhdGlvblN0eWxlIjp7IiRpZCI6IjIyNSIsIkZvbnRTZXR0aW5ncyI6eyIkaWQiOiIyMjY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jciLCJMaW5lQ29sb3IiOm51bGwsIkxpbmVXZWlnaHQiOjAuMCwiTGluZVR5cGUiOjAsIlBhcmVudFN0eWxlIjpudWxsfSwiUGFyZW50U3R5bGUiOnsiJHJlZiI6Ijg4In19LCJIb3Jpem9udGFsQ29ubmVjdG9yU3R5bGUiOnsiJGlkIjoiMjI4IiwiTGluZUNvbG9yIjp7IiRyZWYiOiI5NiJ9LCJMaW5lV2VpZ2h0IjoxLjAsIkxpbmVUeXBlIjowLCJQYXJlbnRTdHlsZSI6eyIkcmVmIjoiOTUifX0sIlZlcnRpY2FsQ29ubmVjdG9yU3R5bGUiOnsiJGlkIjoiMjI5IiwiTGluZUNvbG9yIjp7IiRyZWYiOiI5OSJ9LCJMaW5lV2VpZ2h0IjoxLjAsIkxpbmVUeXBlIjowLCJQYXJlbnRTdHlsZSI6eyIkcmVmIjoiOTgifX0sIk1hcmdpbiI6bnVsbCwiU3RhcnREYXRlUG9zaXRpb24iOjQsIkVuZERhdGVQb3NpdGlvbiI6NCwiVGl0bGVQb3NpdGlvbiI6MiwiRHVyYXRpb25Qb3NpdGlvbiI6NiwiUGVyY2VudGFnZUNvbXBsZXRlZFBvc2l0aW9uIjo2LCJTcGFjaW5nIjo1LCJJc0JlbG93VGltZWJhbmQiOmZhbHNlLCJQZXJjZW50YWdlQ29tcGxldGVTaGFwZU9wYWNpdHkiOjM1LCJTaGFwZVN0eWxlIjp7IiRpZCI6IjIzMCIsIk1hcmdpbiI6eyIkcmVmIjoiMTAyIn0sIlBhZGRpbmciOnsiJHJlZiI6IjEwMyJ9LCJCYWNrZ3JvdW5kIjp7IiRpZCI6IjIzMSIsIkNvbG9yIjp7IiRpZCI6IjIzMiIsIkEiOjI1NSwiUiI6MjU1LCJHIjoxOTIsIkIiOjB9fSwiSXNWaXNpYmxlIjp0cnVlLCJXaWR0aCI6MC4wLCJIZWlnaHQiOjE2LjAsIkJvcmRlclN0eWxlIjp7IiRpZCI6IjIzMyIsIkxpbmVDb2xvciI6eyIkcmVmIjoiMTA1In0sIkxpbmVXZWlnaHQiOjAuMCwiTGluZVR5cGUiOjAsIlBhcmVudFN0eWxlIjp7IiRyZWYiOiIxMDQifX0sIlBhcmVudFN0eWxlIjp7IiRyZWYiOiIxMDEifX0sIlRpdGxlU3R5bGUiOnsiJGlkIjoiMjM0IiwiRm9udFNldHRpbmdzIjp7IiRpZCI6IjIzNS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MzYiLCJMaW5lQ29sb3IiOm51bGwsIkxpbmVXZWlnaHQiOjAuMCwiTGluZVR5cGUiOjAsIlBhcmVudFN0eWxlIjpudWxsfSwiUGFyZW50U3R5bGUiOnsiJHJlZiI6IjEwNyJ9fSwiRGF0ZVN0eWxlIjp7IiRpZCI6IjIzNyIsIkZvbnRTZXR0aW5ncyI6eyIkaWQiOiIyMzg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zOSIsIkxpbmVDb2xvciI6bnVsbCwiTGluZVdlaWdodCI6MC4wLCJMaW5lVHlwZSI6MCwiUGFyZW50U3R5bGUiOm51bGx9LCJQYXJlbnRTdHlsZSI6eyIkcmVmIjoiMTE0In19LCJEYXRlRm9ybWF0Ijp7IiRpZCI6IjI0MCIsIkZvcm1hdFN0cmluZyI6ImQvTS95eXl5IiwiU2VwYXJhdG9yIjoiLyIsIlVzZUludGVybmF0aW9uYWxEYXRlRm9ybWF0Ijp0cnVlfSwiSXNWaXNpYmxlIjp0cnVlLCJQYXJlbnRTdHlsZSI6eyIkcmVmIjoiODAifX0sIkluZGV4Ijo0LCJJZCI6ImYxZmNhOTBlLTUyOGQtNGVkNi1iMDNhLTZhZmQ4YWJmNDc0OCIsIlRpdGxlIjoicm90YXRpb24gdHJhY2tpbmciLCJOb3RlIjpudWxsLCJIeXBlcmxpbmsiOm51bGwsIklzQ2hhbmdlZCI6ZmFsc2UsIklzTmV3IjpmYWxzZX0seyIkaWQiOiIyNDEiLCJHcm91cE5hbWUiOm51bGwsIlN0YXJ0RGF0ZSI6IjIwMTUtMDQtMjBUMDA6MDA6MDBaIiwiRW5kRGF0ZSI6IjIwMTUtMDUtMDNUMjM6NTk6NTkuOTk5WiIsIlBlcmNlbnRhZ2VDb21wbGV0ZSI6bnVsbCwiU3R5bGUiOnsiJGlkIjoiMjQyIiwiU2hhcGUiOjAsIlNoYXBlVGhpY2tuZXNzIjoxLCJEdXJhdGlvbkZvcm1hdCI6MCwiSW5jbHVkZU5vbldvcmtpbmdEYXlzSW5EdXJhdGlvbiI6ZmFsc2UsIlBlcmNlbnRhZ2VDb21wbGV0ZVN0eWxlIjp7IiRpZCI6IjI0MyIsIkZvbnRTZXR0aW5ncyI6eyIkaWQiOiIyND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DUiLCJMaW5lQ29sb3IiOm51bGwsIkxpbmVXZWlnaHQiOjAuMCwiTGluZVR5cGUiOjAsIlBhcmVudFN0eWxlIjpudWxsfSwiUGFyZW50U3R5bGUiOnsiJHJlZiI6IjgxIn19LCJEdXJhdGlvblN0eWxlIjp7IiRpZCI6IjI0NiIsIkZvbnRTZXR0aW5ncyI6eyIkaWQiOiIyNDc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DgiLCJMaW5lQ29sb3IiOm51bGwsIkxpbmVXZWlnaHQiOjAuMCwiTGluZVR5cGUiOjAsIlBhcmVudFN0eWxlIjpudWxsfSwiUGFyZW50U3R5bGUiOnsiJHJlZiI6Ijg4In19LCJIb3Jpem9udGFsQ29ubmVjdG9yU3R5bGUiOnsiJGlkIjoiMjQ5IiwiTGluZUNvbG9yIjp7IiRyZWYiOiI5NiJ9LCJMaW5lV2VpZ2h0IjoxLjAsIkxpbmVUeXBlIjowLCJQYXJlbnRTdHlsZSI6eyIkcmVmIjoiOTUifX0sIlZlcnRpY2FsQ29ubmVjdG9yU3R5bGUiOnsiJGlkIjoiMjUwIiwiTGluZUNvbG9yIjp7IiRyZWYiOiI5OSJ9LCJMaW5lV2VpZ2h0IjoxLjAsIkxpbmVUeXBlIjowLCJQYXJlbnRTdHlsZSI6eyIkcmVmIjoiOTgifX0sIk1hcmdpbiI6bnVsbCwiU3RhcnREYXRlUG9zaXRpb24iOjQsIkVuZERhdGVQb3NpdGlvbiI6NCwiVGl0bGVQb3NpdGlvbiI6MiwiRHVyYXRpb25Qb3NpdGlvbiI6NiwiUGVyY2VudGFnZUNvbXBsZXRlZFBvc2l0aW9uIjo2LCJTcGFjaW5nIjo1LCJJc0JlbG93VGltZWJhbmQiOmZhbHNlLCJQZXJjZW50YWdlQ29tcGxldGVTaGFwZU9wYWNpdHkiOjM1LCJTaGFwZVN0eWxlIjp7IiRpZCI6IjI1MSIsIk1hcmdpbiI6eyIkcmVmIjoiMTAyIn0sIlBhZGRpbmciOnsiJHJlZiI6IjEwMyJ9LCJCYWNrZ3JvdW5kIjp7IiRpZCI6IjI1MiIsIkNvbG9yIjp7IiRpZCI6IjI1MyIsIkEiOjI1NSwiUiI6NjgsIkciOjExNCwiQiI6MTk2fX0sIklzVmlzaWJsZSI6dHJ1ZSwiV2lkdGgiOjAuMCwiSGVpZ2h0IjoxNi4wLCJCb3JkZXJTdHlsZSI6eyIkaWQiOiIyNTQiLCJMaW5lQ29sb3IiOnsiJHJlZiI6IjEwNSJ9LCJMaW5lV2VpZ2h0IjowLjAsIkxpbmVUeXBlIjowLCJQYXJlbnRTdHlsZSI6eyIkcmVmIjoiMTA0In19LCJQYXJlbnRTdHlsZSI6eyIkcmVmIjoiMTAxIn19LCJUaXRsZVN0eWxlIjp7IiRpZCI6IjI1NSIsIkZvbnRTZXR0aW5ncyI6eyIkaWQiOiIyNTY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U3IiwiTGluZUNvbG9yIjpudWxsLCJMaW5lV2VpZ2h0IjowLjAsIkxpbmVUeXBlIjowLCJQYXJlbnRTdHlsZSI6bnVsbH0sIlBhcmVudFN0eWxlIjp7IiRyZWYiOiIxMDcifX0sIkRhdGVTdHlsZSI6eyIkaWQiOiIyNTgiLCJGb250U2V0dGluZ3MiOnsiJGlkIjoiMjU5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NjAiLCJMaW5lQ29sb3IiOm51bGwsIkxpbmVXZWlnaHQiOjAuMCwiTGluZVR5cGUiOjAsIlBhcmVudFN0eWxlIjpudWxsfSwiUGFyZW50U3R5bGUiOnsiJHJlZiI6IjExNCJ9fSwiRGF0ZUZvcm1hdCI6eyIkaWQiOiIyNjEiLCJGb3JtYXRTdHJpbmciOiJkL00veXl5eSIsIlNlcGFyYXRvciI6Ii8iLCJVc2VJbnRlcm5hdGlvbmFsRGF0ZUZvcm1hdCI6dHJ1ZX0sIklzVmlzaWJsZSI6dHJ1ZSwiUGFyZW50U3R5bGUiOnsiJHJlZiI6IjgwIn19LCJJbmRleCI6NSwiSWQiOiI0YmRlNTFhMS03ZjVkLTRmOWItYjIzNy00MGE4ODJkNTc3ZGYiLCJUaXRsZSI6ImNvbXBvbmVudCBpbnRlZ3JhdGlvbiIsIk5vdGUiOm51bGwsIkh5cGVybGluayI6bnVsbCwiSXNDaGFuZ2VkIjpmYWxzZSwiSXNOZXciOmZhbHNlfSx7IiRpZCI6IjI2MiIsIkdyb3VwTmFtZSI6bnVsbCwiU3RhcnREYXRlIjoiMjAxNS0wNS0wNFQwMDowMDowMFoiLCJFbmREYXRlIjoiMjAxNS0wNS0xNVQyMzo1OTo1OS45OTlaIiwiUGVyY2VudGFnZUNvbXBsZXRlIjpudWxsLCJTdHlsZSI6eyIkaWQiOiIyNjMiLCJTaGFwZSI6MCwiU2hhcGVUaGlja25lc3MiOjEsIkR1cmF0aW9uRm9ybWF0IjowLCJJbmNsdWRlTm9uV29ya2luZ0RheXNJbkR1cmF0aW9uIjpmYWxzZSwiUGVyY2VudGFnZUNvbXBsZXRlU3R5bGUiOnsiJGlkIjoiMjY0IiwiRm9udFNldHRpbmdzIjp7IiRpZCI6IjI2N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2NiIsIkxpbmVDb2xvciI6bnVsbCwiTGluZVdlaWdodCI6MC4wLCJMaW5lVHlwZSI6MCwiUGFyZW50U3R5bGUiOm51bGx9LCJQYXJlbnRTdHlsZSI6eyIkcmVmIjoiODEifX0sIkR1cmF0aW9uU3R5bGUiOnsiJGlkIjoiMjY3IiwiRm9udFNldHRpbmdzIjp7IiRpZCI6IjI2OC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2OSIsIkxpbmVDb2xvciI6bnVsbCwiTGluZVdlaWdodCI6MC4wLCJMaW5lVHlwZSI6MCwiUGFyZW50U3R5bGUiOm51bGx9LCJQYXJlbnRTdHlsZSI6eyIkcmVmIjoiODgifX0sIkhvcml6b250YWxDb25uZWN0b3JTdHlsZSI6eyIkaWQiOiIyNzAiLCJMaW5lQ29sb3IiOnsiJHJlZiI6Ijk2In0sIkxpbmVXZWlnaHQiOjEuMCwiTGluZVR5cGUiOjAsIlBhcmVudFN0eWxlIjp7IiRyZWYiOiI5NSJ9fSwiVmVydGljYWxDb25uZWN0b3JTdHlsZSI6eyIkaWQiOiIyNzEiLCJMaW5lQ29sb3IiOnsiJHJlZiI6Ijk5In0sIkxpbmVXZWlnaHQiOjEuMCwiTGluZVR5cGUiOjAsIlBhcmVudFN0eWxlIjp7IiRyZWYiOiI5OCJ9fSwiTWFyZ2luIjpudWxsLCJTdGFydERhdGVQb3NpdGlvbiI6NCwiRW5kRGF0ZVBvc2l0aW9uIjo0LCJUaXRsZVBvc2l0aW9uIjoyLCJEdXJhdGlvblBvc2l0aW9uIjo2LCJQZXJjZW50YWdlQ29tcGxldGVkUG9zaXRpb24iOjYsIlNwYWNpbmciOjUsIklzQmVsb3dUaW1lYmFuZCI6ZmFsc2UsIlBlcmNlbnRhZ2VDb21wbGV0ZVNoYXBlT3BhY2l0eSI6MzUsIlNoYXBlU3R5bGUiOnsiJGlkIjoiMjcyIiwiTWFyZ2luIjp7IiRyZWYiOiIxMDIifSwiUGFkZGluZyI6eyIkcmVmIjoiMTAzIn0sIkJhY2tncm91bmQiOnsiJGlkIjoiMjczIiwiQ29sb3IiOnsiJGlkIjoiMjc0IiwiQSI6MjU1LCJSIjoxMTIsIkciOjE3MywiQiI6NzF9fSwiSXNWaXNpYmxlIjp0cnVlLCJXaWR0aCI6MC4wLCJIZWlnaHQiOjE2LjAsIkJvcmRlclN0eWxlIjp7IiRpZCI6IjI3NSIsIkxpbmVDb2xvciI6eyIkcmVmIjoiMTA1In0sIkxpbmVXZWlnaHQiOjAuMCwiTGluZVR5cGUiOjAsIlBhcmVudFN0eWxlIjp7IiRyZWYiOiIxMDQifX0sIlBhcmVudFN0eWxlIjp7IiRyZWYiOiIxMDEifX0sIlRpdGxlU3R5bGUiOnsiJGlkIjoiMjc2IiwiRm9udFNldHRpbmdzIjp7IiRpZCI6IjI3Ny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NzgiLCJMaW5lQ29sb3IiOm51bGwsIkxpbmVXZWlnaHQiOjAuMCwiTGluZVR5cGUiOjAsIlBhcmVudFN0eWxlIjpudWxsfSwiUGFyZW50U3R5bGUiOnsiJHJlZiI6IjEwNyJ9fSwiRGF0ZVN0eWxlIjp7IiRpZCI6IjI3OSIsIkZvbnRTZXR0aW5ncyI6eyIkaWQiOiIyODA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4MSIsIkxpbmVDb2xvciI6bnVsbCwiTGluZVdlaWdodCI6MC4wLCJMaW5lVHlwZSI6MCwiUGFyZW50U3R5bGUiOm51bGx9LCJQYXJlbnRTdHlsZSI6eyIkcmVmIjoiMTE0In19LCJEYXRlRm9ybWF0Ijp7IiRpZCI6IjI4MiIsIkZvcm1hdFN0cmluZyI6ImQvTS95eXl5IiwiU2VwYXJhdG9yIjoiLyIsIlVzZUludGVybmF0aW9uYWxEYXRlRm9ybWF0Ijp0cnVlfSwiSXNWaXNpYmxlIjp0cnVlLCJQYXJlbnRTdHlsZSI6eyIkcmVmIjoiODAifX0sIkluZGV4Ijo2LCJJZCI6IjljMTZjMGRiLTRkMDktNDJlZC04YWM2LTU0M2NiMmJmZmViNiIsIlRpdGxlIjoicmVmaW5lbWVudCArIHR1bmluZyIsIk5vdGUiOm51bGwsIkh5cGVybGluayI6bnVsbCwiSXNDaGFuZ2VkIjpmYWxzZSwiSXNOZXciOmZhbHNlfV0sIlNldHRpbmdzIjp7IiRpZCI6IjI4MyIsIkltcGFPcHRpb25zIjp7IiRpZCI6IjI4NC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dHJ1ZX0="/>
  <p:tag name="__MASTER" val="__part_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459</TotalTime>
  <Words>321</Words>
  <Application>Microsoft Office PowerPoint</Application>
  <PresentationFormat>Widescreen</PresentationFormat>
  <Paragraphs>99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Calibri</vt:lpstr>
      <vt:lpstr>Calibri Light</vt:lpstr>
      <vt:lpstr>Cambria Math</vt:lpstr>
      <vt:lpstr>Gentium Basic</vt:lpstr>
      <vt:lpstr>Linux Libertine Display G</vt:lpstr>
      <vt:lpstr>Tw Cen MT Condensed</vt:lpstr>
      <vt:lpstr>Wingdings 2</vt:lpstr>
      <vt:lpstr>HDOfficeLightV0</vt:lpstr>
      <vt:lpstr>1_HDOfficeLightV0</vt:lpstr>
      <vt:lpstr>2_HDOfficeLightV0</vt:lpstr>
      <vt:lpstr>IMAGE RECONSTRUCTION FROM DVS</vt:lpstr>
      <vt:lpstr>PowerPoint Presentation</vt:lpstr>
      <vt:lpstr>PowerPoint Presentation</vt:lpstr>
      <vt:lpstr>PowerPoint Presentation</vt:lpstr>
      <vt:lpstr>Camera simulation</vt:lpstr>
      <vt:lpstr>Reconstruction</vt:lpstr>
      <vt:lpstr>tracking in 1d</vt:lpstr>
      <vt:lpstr>PowerPoint Presentation</vt:lpstr>
      <vt:lpstr>tracking: we’ve got an event!</vt:lpstr>
      <vt:lpstr>tracking: we’ve got an event!</vt:lpstr>
      <vt:lpstr>tracking: we’ve got an event!</vt:lpstr>
      <vt:lpstr>Reconstruction (low resolution)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MmuOTwcgDq@student.ethz.ch</dc:creator>
  <cp:lastModifiedBy>MmuOTwcgDq@student.ethz.ch</cp:lastModifiedBy>
  <cp:revision>31</cp:revision>
  <dcterms:created xsi:type="dcterms:W3CDTF">2015-04-11T14:48:31Z</dcterms:created>
  <dcterms:modified xsi:type="dcterms:W3CDTF">2015-04-13T07:56:27Z</dcterms:modified>
</cp:coreProperties>
</file>