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Lst>
  <p:notesMasterIdLst>
    <p:notesMasterId r:id="rId21"/>
  </p:notesMasterIdLst>
  <p:handoutMasterIdLst>
    <p:handoutMasterId r:id="rId22"/>
  </p:handoutMasterIdLst>
  <p:sldIdLst>
    <p:sldId id="256" r:id="rId2"/>
    <p:sldId id="257" r:id="rId3"/>
    <p:sldId id="258" r:id="rId4"/>
    <p:sldId id="259" r:id="rId5"/>
    <p:sldId id="260" r:id="rId6"/>
    <p:sldId id="273" r:id="rId7"/>
    <p:sldId id="261" r:id="rId8"/>
    <p:sldId id="270" r:id="rId9"/>
    <p:sldId id="262" r:id="rId10"/>
    <p:sldId id="271" r:id="rId11"/>
    <p:sldId id="272" r:id="rId12"/>
    <p:sldId id="274" r:id="rId13"/>
    <p:sldId id="263" r:id="rId14"/>
    <p:sldId id="264" r:id="rId15"/>
    <p:sldId id="265" r:id="rId16"/>
    <p:sldId id="266" r:id="rId17"/>
    <p:sldId id="269" r:id="rId18"/>
    <p:sldId id="267" r:id="rId19"/>
    <p:sldId id="268" r:id="rId20"/>
  </p:sldIdLst>
  <p:sldSz cx="9144000" cy="6858000" type="screen4x3"/>
  <p:notesSz cx="7099300" cy="10234613"/>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tchon Chawalaworn" initials="CC" lastIdx="1" clrIdx="0">
    <p:extLst>
      <p:ext uri="{19B8F6BF-5375-455C-9EA6-DF929625EA0E}">
        <p15:presenceInfo xmlns:p15="http://schemas.microsoft.com/office/powerpoint/2012/main" userId="S::chatchon.chawalaworn@rwth-aachen.de::21859886-9e22-43b8-a21f-05a05bffb0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75" autoAdjust="0"/>
    <p:restoredTop sz="96433" autoAdjust="0"/>
  </p:normalViewPr>
  <p:slideViewPr>
    <p:cSldViewPr snapToGrid="0" showGuides="1">
      <p:cViewPr varScale="1">
        <p:scale>
          <a:sx n="124" d="100"/>
          <a:sy n="124" d="100"/>
        </p:scale>
        <p:origin x="1280" y="1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2640" y="3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Tabelle1!$B$1</c:f>
              <c:strCache>
                <c:ptCount val="1"/>
                <c:pt idx="0">
                  <c:v>Datenreihe 1</c:v>
                </c:pt>
              </c:strCache>
            </c:strRef>
          </c:tx>
          <c:spPr>
            <a:solidFill>
              <a:schemeClr val="bg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8"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A4B-A740-B406-A38A6CDD801A}"/>
            </c:ext>
          </c:extLst>
        </c:ser>
        <c:ser>
          <c:idx val="1"/>
          <c:order val="1"/>
          <c:tx>
            <c:strRef>
              <c:f>Tabelle1!$C$1</c:f>
              <c:strCache>
                <c:ptCount val="1"/>
                <c:pt idx="0">
                  <c:v>Datenreihe 2</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8"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A4B-A740-B406-A38A6CDD801A}"/>
            </c:ext>
          </c:extLst>
        </c:ser>
        <c:ser>
          <c:idx val="2"/>
          <c:order val="2"/>
          <c:tx>
            <c:strRef>
              <c:f>Tabelle1!$D$1</c:f>
              <c:strCache>
                <c:ptCount val="1"/>
                <c:pt idx="0">
                  <c:v>Spalte1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8"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Kategorie 1</c:v>
                </c:pt>
                <c:pt idx="1">
                  <c:v>Kategorie 2</c:v>
                </c:pt>
                <c:pt idx="2">
                  <c:v>Kategorie 3</c:v>
                </c:pt>
                <c:pt idx="3">
                  <c:v>Kategorie 4</c:v>
                </c:pt>
              </c:strCache>
            </c:strRef>
          </c:cat>
          <c:val>
            <c:numRef>
              <c:f>Tabelle1!$D$2:$D$5</c:f>
              <c:numCache>
                <c:formatCode>General</c:formatCode>
                <c:ptCount val="4"/>
              </c:numCache>
            </c:numRef>
          </c:val>
          <c:extLst>
            <c:ext xmlns:c16="http://schemas.microsoft.com/office/drawing/2014/chart" uri="{C3380CC4-5D6E-409C-BE32-E72D297353CC}">
              <c16:uniqueId val="{00000002-FA4B-A740-B406-A38A6CDD801A}"/>
            </c:ext>
          </c:extLst>
        </c:ser>
        <c:dLbls>
          <c:showLegendKey val="0"/>
          <c:showVal val="0"/>
          <c:showCatName val="0"/>
          <c:showSerName val="0"/>
          <c:showPercent val="0"/>
          <c:showBubbleSize val="0"/>
        </c:dLbls>
        <c:gapWidth val="0"/>
        <c:axId val="88521008"/>
        <c:axId val="172900160"/>
      </c:barChart>
      <c:catAx>
        <c:axId val="88521008"/>
        <c:scaling>
          <c:orientation val="minMax"/>
        </c:scaling>
        <c:delete val="0"/>
        <c:axPos val="l"/>
        <c:numFmt formatCode="@" sourceLinked="0"/>
        <c:majorTickMark val="none"/>
        <c:minorTickMark val="none"/>
        <c:tickLblPos val="nextTo"/>
        <c:spPr>
          <a:noFill/>
          <a:ln w="6341" cap="flat" cmpd="sng" algn="ctr">
            <a:solidFill>
              <a:schemeClr val="tx1"/>
            </a:solidFill>
            <a:round/>
          </a:ln>
          <a:effectLst/>
        </c:spPr>
        <c:txPr>
          <a:bodyPr rot="0" spcFirstLastPara="1" vertOverflow="ellipsis" wrap="square" anchor="ctr" anchorCtr="0"/>
          <a:lstStyle/>
          <a:p>
            <a:pPr algn="just">
              <a:defRPr sz="1198" b="0" i="0" u="none" strike="noStrike" kern="1200" baseline="0">
                <a:solidFill>
                  <a:schemeClr val="tx1">
                    <a:lumMod val="75000"/>
                    <a:lumOff val="25000"/>
                  </a:schemeClr>
                </a:solidFill>
                <a:latin typeface="+mn-lt"/>
                <a:ea typeface="+mn-ea"/>
                <a:cs typeface="+mn-cs"/>
              </a:defRPr>
            </a:pPr>
            <a:endParaRPr lang="en-US"/>
          </a:p>
        </c:txPr>
        <c:crossAx val="172900160"/>
        <c:crosses val="autoZero"/>
        <c:auto val="1"/>
        <c:lblAlgn val="ctr"/>
        <c:lblOffset val="80"/>
        <c:tickLblSkip val="1"/>
        <c:noMultiLvlLbl val="0"/>
      </c:catAx>
      <c:valAx>
        <c:axId val="172900160"/>
        <c:scaling>
          <c:orientation val="minMax"/>
        </c:scaling>
        <c:delete val="1"/>
        <c:axPos val="b"/>
        <c:numFmt formatCode="General" sourceLinked="1"/>
        <c:majorTickMark val="out"/>
        <c:minorTickMark val="none"/>
        <c:tickLblPos val="none"/>
        <c:crossAx val="88521008"/>
        <c:crosses val="autoZero"/>
        <c:crossBetween val="between"/>
      </c:valAx>
      <c:spPr>
        <a:noFill/>
        <a:ln w="25365">
          <a:noFill/>
        </a:ln>
      </c:spPr>
    </c:plotArea>
    <c:legend>
      <c:legendPos val="b"/>
      <c:legendEntry>
        <c:idx val="0"/>
        <c:delete val="1"/>
      </c:legendEntry>
      <c:layout>
        <c:manualLayout>
          <c:xMode val="edge"/>
          <c:yMode val="edge"/>
          <c:x val="3.7609542176962683E-2"/>
          <c:y val="0.92101274225967655"/>
          <c:w val="0.67269743388160741"/>
          <c:h val="6.0237142488336559E-2"/>
        </c:manualLayout>
      </c:layout>
      <c:overlay val="0"/>
      <c:spPr>
        <a:noFill/>
        <a:ln>
          <a:noFill/>
        </a:ln>
        <a:effectLst/>
      </c:spPr>
      <c:txPr>
        <a:bodyPr rot="0" spcFirstLastPara="1" vertOverflow="ellipsis" vert="horz" wrap="square" anchor="ctr" anchorCtr="1"/>
        <a:lstStyle/>
        <a:p>
          <a:pPr algn="just">
            <a:defRPr sz="1198" b="0" i="0" u="none" strike="noStrike" kern="1200" baseline="0">
              <a:solidFill>
                <a:schemeClr val="tx1">
                  <a:lumMod val="75000"/>
                  <a:lumOff val="2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198" b="1"/>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Tabelle1!$B$1</c:f>
              <c:strCache>
                <c:ptCount val="1"/>
                <c:pt idx="0">
                  <c:v>Datenreihe 1</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96D-E740-B45E-FE23C430547B}"/>
            </c:ext>
          </c:extLst>
        </c:ser>
        <c:ser>
          <c:idx val="1"/>
          <c:order val="1"/>
          <c:tx>
            <c:strRef>
              <c:f>Tabelle1!$C$1</c:f>
              <c:strCache>
                <c:ptCount val="1"/>
                <c:pt idx="0">
                  <c:v>Datenreihe 2</c:v>
                </c:pt>
              </c:strCache>
            </c:strRef>
          </c:tx>
          <c:spPr>
            <a:solidFill>
              <a:schemeClr val="bg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96D-E740-B45E-FE23C430547B}"/>
            </c:ext>
          </c:extLst>
        </c:ser>
        <c:ser>
          <c:idx val="2"/>
          <c:order val="2"/>
          <c:tx>
            <c:strRef>
              <c:f>Tabelle1!$D$1</c:f>
              <c:strCache>
                <c:ptCount val="1"/>
                <c:pt idx="0">
                  <c:v>Datenreihe 3</c:v>
                </c:pt>
              </c:strCache>
            </c:strRef>
          </c:tx>
          <c:spPr>
            <a:solidFill>
              <a:schemeClr val="bg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3.4</c:v>
                </c:pt>
                <c:pt idx="1">
                  <c:v>5.4</c:v>
                </c:pt>
                <c:pt idx="2">
                  <c:v>0.5</c:v>
                </c:pt>
                <c:pt idx="3">
                  <c:v>3</c:v>
                </c:pt>
              </c:numCache>
            </c:numRef>
          </c:val>
          <c:extLst>
            <c:ext xmlns:c16="http://schemas.microsoft.com/office/drawing/2014/chart" uri="{C3380CC4-5D6E-409C-BE32-E72D297353CC}">
              <c16:uniqueId val="{00000002-A96D-E740-B45E-FE23C430547B}"/>
            </c:ext>
          </c:extLst>
        </c:ser>
        <c:ser>
          <c:idx val="3"/>
          <c:order val="3"/>
          <c:tx>
            <c:strRef>
              <c:f>Tabelle1!$E$1</c:f>
              <c:strCache>
                <c:ptCount val="1"/>
                <c:pt idx="0">
                  <c:v>Datenreihe 4</c:v>
                </c:pt>
              </c:strCache>
            </c:strRef>
          </c:tx>
          <c:spPr>
            <a:solidFill>
              <a:schemeClr val="bg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Kategorie 1</c:v>
                </c:pt>
                <c:pt idx="1">
                  <c:v>Kategorie 2</c:v>
                </c:pt>
                <c:pt idx="2">
                  <c:v>Kategorie 3</c:v>
                </c:pt>
                <c:pt idx="3">
                  <c:v>Kategorie 4</c:v>
                </c:pt>
              </c:strCache>
            </c:strRef>
          </c:cat>
          <c:val>
            <c:numRef>
              <c:f>Tabelle1!$E$2:$E$5</c:f>
              <c:numCache>
                <c:formatCode>General</c:formatCode>
                <c:ptCount val="4"/>
                <c:pt idx="0">
                  <c:v>4.2</c:v>
                </c:pt>
                <c:pt idx="1">
                  <c:v>2.2000000000000002</c:v>
                </c:pt>
                <c:pt idx="2">
                  <c:v>1.5</c:v>
                </c:pt>
                <c:pt idx="3">
                  <c:v>3.5</c:v>
                </c:pt>
              </c:numCache>
            </c:numRef>
          </c:val>
          <c:extLst>
            <c:ext xmlns:c16="http://schemas.microsoft.com/office/drawing/2014/chart" uri="{C3380CC4-5D6E-409C-BE32-E72D297353CC}">
              <c16:uniqueId val="{00000003-A96D-E740-B45E-FE23C430547B}"/>
            </c:ext>
          </c:extLst>
        </c:ser>
        <c:dLbls>
          <c:showLegendKey val="0"/>
          <c:showVal val="0"/>
          <c:showCatName val="0"/>
          <c:showSerName val="0"/>
          <c:showPercent val="0"/>
          <c:showBubbleSize val="0"/>
        </c:dLbls>
        <c:gapWidth val="100"/>
        <c:axId val="172904080"/>
        <c:axId val="172904640"/>
      </c:barChart>
      <c:catAx>
        <c:axId val="172904080"/>
        <c:scaling>
          <c:orientation val="minMax"/>
        </c:scaling>
        <c:delete val="0"/>
        <c:axPos val="b"/>
        <c:numFmt formatCode="General" sourceLinked="1"/>
        <c:majorTickMark val="none"/>
        <c:minorTickMark val="none"/>
        <c:tickLblPos val="nextTo"/>
        <c:spPr>
          <a:noFill/>
          <a:ln w="6334" cap="flat" cmpd="sng" algn="ctr">
            <a:solidFill>
              <a:schemeClr val="tx1">
                <a:lumMod val="75000"/>
                <a:lumOff val="25000"/>
              </a:schemeClr>
            </a:solidFill>
            <a:round/>
          </a:ln>
          <a:effectLst/>
        </c:spPr>
        <c:txPr>
          <a:bodyPr rot="-60000000" spcFirstLastPara="1" vertOverflow="ellipsis" vert="horz" wrap="square" anchor="ctr" anchorCtr="1"/>
          <a:lstStyle/>
          <a:p>
            <a:pPr algn="just">
              <a:defRPr sz="1197" b="0" i="0" u="none" strike="noStrike" kern="1200" baseline="0">
                <a:solidFill>
                  <a:schemeClr val="tx1">
                    <a:lumMod val="75000"/>
                    <a:lumOff val="25000"/>
                  </a:schemeClr>
                </a:solidFill>
                <a:latin typeface="+mn-lt"/>
                <a:ea typeface="+mn-ea"/>
                <a:cs typeface="+mn-cs"/>
              </a:defRPr>
            </a:pPr>
            <a:endParaRPr lang="en-US"/>
          </a:p>
        </c:txPr>
        <c:crossAx val="172904640"/>
        <c:crosses val="autoZero"/>
        <c:auto val="1"/>
        <c:lblAlgn val="ctr"/>
        <c:lblOffset val="100"/>
        <c:noMultiLvlLbl val="0"/>
      </c:catAx>
      <c:valAx>
        <c:axId val="172904640"/>
        <c:scaling>
          <c:orientation val="minMax"/>
        </c:scaling>
        <c:delete val="0"/>
        <c:axPos val="l"/>
        <c:majorGridlines>
          <c:spPr>
            <a:ln w="6334" cap="flat" cmpd="sng" algn="ctr">
              <a:solidFill>
                <a:schemeClr val="tx1">
                  <a:lumMod val="50000"/>
                  <a:lumOff val="50000"/>
                </a:schemeClr>
              </a:solidFill>
              <a:prstDash val="sysDot"/>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72904080"/>
        <c:crosses val="autoZero"/>
        <c:crossBetween val="between"/>
      </c:valAx>
      <c:spPr>
        <a:noFill/>
        <a:ln w="25336">
          <a:noFill/>
        </a:ln>
      </c:spPr>
    </c:plotArea>
    <c:legend>
      <c:legendPos val="b"/>
      <c:legendEntry>
        <c:idx val="2"/>
        <c:delete val="1"/>
      </c:legendEntry>
      <c:layout>
        <c:manualLayout>
          <c:xMode val="edge"/>
          <c:yMode val="edge"/>
          <c:x val="6.7872459780280975E-2"/>
          <c:y val="0.92101274225967655"/>
          <c:w val="0.88508801454420383"/>
          <c:h val="6.0237142488336559E-2"/>
        </c:manualLayout>
      </c:layout>
      <c:overlay val="0"/>
      <c:spPr>
        <a:noFill/>
        <a:ln>
          <a:noFill/>
        </a:ln>
        <a:effectLst/>
      </c:spPr>
      <c:txPr>
        <a:bodyPr rot="0" spcFirstLastPara="1" vertOverflow="ellipsis" vert="horz" wrap="square" anchor="ctr" anchorCtr="1"/>
        <a:lstStyle/>
        <a:p>
          <a:pPr algn="just">
            <a:defRPr sz="1197" b="0" i="0" u="none" strike="noStrike" kern="1200" baseline="0">
              <a:solidFill>
                <a:schemeClr val="tx1">
                  <a:lumMod val="75000"/>
                  <a:lumOff val="2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197" b="1"/>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Datenreihe 1</c:v>
                </c:pt>
              </c:strCache>
            </c:strRef>
          </c:tx>
          <c:spPr>
            <a:solidFill>
              <a:schemeClr val="tx2"/>
            </a:solidFill>
          </c:spPr>
          <c:dPt>
            <c:idx val="0"/>
            <c:bubble3D val="0"/>
            <c:spPr>
              <a:solidFill>
                <a:schemeClr val="tx2"/>
              </a:solidFill>
              <a:ln>
                <a:noFill/>
              </a:ln>
              <a:effectLst/>
            </c:spPr>
            <c:extLst>
              <c:ext xmlns:c16="http://schemas.microsoft.com/office/drawing/2014/chart" uri="{C3380CC4-5D6E-409C-BE32-E72D297353CC}">
                <c16:uniqueId val="{00000001-6F20-9541-916F-0F18F44EEC8F}"/>
              </c:ext>
            </c:extLst>
          </c:dPt>
          <c:dPt>
            <c:idx val="1"/>
            <c:bubble3D val="0"/>
            <c:spPr>
              <a:solidFill>
                <a:schemeClr val="bg2">
                  <a:lumMod val="75000"/>
                </a:schemeClr>
              </a:solidFill>
              <a:ln>
                <a:noFill/>
              </a:ln>
              <a:effectLst/>
            </c:spPr>
            <c:extLst>
              <c:ext xmlns:c16="http://schemas.microsoft.com/office/drawing/2014/chart" uri="{C3380CC4-5D6E-409C-BE32-E72D297353CC}">
                <c16:uniqueId val="{00000003-6F20-9541-916F-0F18F44EEC8F}"/>
              </c:ext>
            </c:extLst>
          </c:dPt>
          <c:dPt>
            <c:idx val="2"/>
            <c:bubble3D val="0"/>
            <c:spPr>
              <a:solidFill>
                <a:schemeClr val="bg2"/>
              </a:solidFill>
              <a:ln>
                <a:noFill/>
              </a:ln>
              <a:effectLst/>
            </c:spPr>
            <c:extLst>
              <c:ext xmlns:c16="http://schemas.microsoft.com/office/drawing/2014/chart" uri="{C3380CC4-5D6E-409C-BE32-E72D297353CC}">
                <c16:uniqueId val="{00000005-6F20-9541-916F-0F18F44EEC8F}"/>
              </c:ext>
            </c:extLst>
          </c:dPt>
          <c:dPt>
            <c:idx val="3"/>
            <c:bubble3D val="0"/>
            <c:spPr>
              <a:solidFill>
                <a:schemeClr val="bg2">
                  <a:lumMod val="40000"/>
                  <a:lumOff val="60000"/>
                </a:schemeClr>
              </a:solidFill>
              <a:ln>
                <a:noFill/>
              </a:ln>
              <a:effectLst/>
            </c:spPr>
            <c:extLst>
              <c:ext xmlns:c16="http://schemas.microsoft.com/office/drawing/2014/chart" uri="{C3380CC4-5D6E-409C-BE32-E72D297353CC}">
                <c16:uniqueId val="{00000007-6F20-9541-916F-0F18F44EEC8F}"/>
              </c:ext>
            </c:extLst>
          </c:dPt>
          <c:dLbls>
            <c:spPr>
              <a:noFill/>
              <a:ln>
                <a:noFill/>
              </a:ln>
              <a:effectLst/>
            </c:spPr>
            <c:txPr>
              <a:bodyPr rot="0" spcFirstLastPara="1" vertOverflow="ellipsis" vert="horz" wrap="square" lIns="38100" tIns="19050" rIns="38100" bIns="19050" anchor="ctr" anchorCtr="1">
                <a:spAutoFit/>
              </a:bodyPr>
              <a:lstStyle/>
              <a:p>
                <a:pPr>
                  <a:defRPr sz="1198"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12"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8-6F20-9541-916F-0F18F44EEC8F}"/>
            </c:ext>
          </c:extLst>
        </c:ser>
        <c:ser>
          <c:idx val="1"/>
          <c:order val="1"/>
          <c:tx>
            <c:strRef>
              <c:f>Tabelle1!$C$1</c:f>
              <c:strCache>
                <c:ptCount val="1"/>
                <c:pt idx="0">
                  <c:v>Datenreihe 2</c:v>
                </c:pt>
              </c:strCache>
            </c:strRef>
          </c:tx>
          <c:spPr>
            <a:solidFill>
              <a:schemeClr val="bg2">
                <a:lumMod val="50000"/>
              </a:schemeClr>
            </a:solidFill>
            <a:effectLst/>
          </c:spPr>
          <c:dPt>
            <c:idx val="0"/>
            <c:bubble3D val="0"/>
            <c:spPr>
              <a:solidFill>
                <a:schemeClr val="bg2">
                  <a:lumMod val="50000"/>
                </a:schemeClr>
              </a:solidFill>
              <a:ln>
                <a:noFill/>
              </a:ln>
              <a:effectLst/>
            </c:spPr>
            <c:extLst>
              <c:ext xmlns:c16="http://schemas.microsoft.com/office/drawing/2014/chart" uri="{C3380CC4-5D6E-409C-BE32-E72D297353CC}">
                <c16:uniqueId val="{0000000A-6F20-9541-916F-0F18F44EEC8F}"/>
              </c:ext>
            </c:extLst>
          </c:dPt>
          <c:dPt>
            <c:idx val="1"/>
            <c:bubble3D val="0"/>
            <c:spPr>
              <a:solidFill>
                <a:schemeClr val="bg2">
                  <a:lumMod val="50000"/>
                </a:schemeClr>
              </a:solidFill>
              <a:ln>
                <a:noFill/>
              </a:ln>
              <a:effectLst/>
            </c:spPr>
            <c:extLst>
              <c:ext xmlns:c16="http://schemas.microsoft.com/office/drawing/2014/chart" uri="{C3380CC4-5D6E-409C-BE32-E72D297353CC}">
                <c16:uniqueId val="{0000000C-6F20-9541-916F-0F18F44EEC8F}"/>
              </c:ext>
            </c:extLst>
          </c:dPt>
          <c:dPt>
            <c:idx val="2"/>
            <c:bubble3D val="0"/>
            <c:spPr>
              <a:solidFill>
                <a:schemeClr val="bg2">
                  <a:lumMod val="50000"/>
                </a:schemeClr>
              </a:solidFill>
              <a:ln>
                <a:noFill/>
              </a:ln>
              <a:effectLst/>
            </c:spPr>
            <c:extLst>
              <c:ext xmlns:c16="http://schemas.microsoft.com/office/drawing/2014/chart" uri="{C3380CC4-5D6E-409C-BE32-E72D297353CC}">
                <c16:uniqueId val="{0000000E-6F20-9541-916F-0F18F44EEC8F}"/>
              </c:ext>
            </c:extLst>
          </c:dPt>
          <c:dPt>
            <c:idx val="3"/>
            <c:bubble3D val="0"/>
            <c:spPr>
              <a:solidFill>
                <a:schemeClr val="bg2">
                  <a:lumMod val="50000"/>
                </a:schemeClr>
              </a:solidFill>
              <a:ln>
                <a:noFill/>
              </a:ln>
              <a:effectLst/>
            </c:spPr>
            <c:extLst>
              <c:ext xmlns:c16="http://schemas.microsoft.com/office/drawing/2014/chart" uri="{C3380CC4-5D6E-409C-BE32-E72D297353CC}">
                <c16:uniqueId val="{00000010-6F20-9541-916F-0F18F44EEC8F}"/>
              </c:ext>
            </c:extLst>
          </c:dPt>
          <c:dLbls>
            <c:spPr>
              <a:noFill/>
              <a:ln>
                <a:noFill/>
              </a:ln>
              <a:effectLst/>
            </c:spPr>
            <c:txPr>
              <a:bodyPr rot="0" spcFirstLastPara="1" vertOverflow="ellipsis" vert="horz" wrap="square" lIns="38100" tIns="19050" rIns="38100" bIns="19050" anchor="ctr" anchorCtr="1">
                <a:spAutoFit/>
              </a:bodyPr>
              <a:lstStyle/>
              <a:p>
                <a:pPr>
                  <a:defRPr sz="1198"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12"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11-6F20-9541-916F-0F18F44EEC8F}"/>
            </c:ext>
          </c:extLst>
        </c:ser>
        <c:ser>
          <c:idx val="2"/>
          <c:order val="2"/>
          <c:tx>
            <c:strRef>
              <c:f>Tabelle1!$D$1</c:f>
              <c:strCache>
                <c:ptCount val="1"/>
                <c:pt idx="0">
                  <c:v>Datenreihe 3</c:v>
                </c:pt>
              </c:strCache>
            </c:strRef>
          </c:tx>
          <c:spPr>
            <a:solidFill>
              <a:schemeClr val="bg2"/>
            </a:solidFill>
          </c:spPr>
          <c:dPt>
            <c:idx val="0"/>
            <c:bubble3D val="0"/>
            <c:spPr>
              <a:solidFill>
                <a:schemeClr val="bg2"/>
              </a:solidFill>
              <a:ln>
                <a:noFill/>
              </a:ln>
              <a:effectLst/>
            </c:spPr>
            <c:extLst>
              <c:ext xmlns:c16="http://schemas.microsoft.com/office/drawing/2014/chart" uri="{C3380CC4-5D6E-409C-BE32-E72D297353CC}">
                <c16:uniqueId val="{00000013-6F20-9541-916F-0F18F44EEC8F}"/>
              </c:ext>
            </c:extLst>
          </c:dPt>
          <c:dPt>
            <c:idx val="1"/>
            <c:bubble3D val="0"/>
            <c:spPr>
              <a:solidFill>
                <a:schemeClr val="bg2"/>
              </a:solidFill>
              <a:ln>
                <a:noFill/>
              </a:ln>
              <a:effectLst/>
            </c:spPr>
            <c:extLst>
              <c:ext xmlns:c16="http://schemas.microsoft.com/office/drawing/2014/chart" uri="{C3380CC4-5D6E-409C-BE32-E72D297353CC}">
                <c16:uniqueId val="{00000015-6F20-9541-916F-0F18F44EEC8F}"/>
              </c:ext>
            </c:extLst>
          </c:dPt>
          <c:dPt>
            <c:idx val="2"/>
            <c:bubble3D val="0"/>
            <c:spPr>
              <a:solidFill>
                <a:schemeClr val="bg2"/>
              </a:solidFill>
              <a:ln>
                <a:noFill/>
              </a:ln>
              <a:effectLst/>
            </c:spPr>
            <c:extLst>
              <c:ext xmlns:c16="http://schemas.microsoft.com/office/drawing/2014/chart" uri="{C3380CC4-5D6E-409C-BE32-E72D297353CC}">
                <c16:uniqueId val="{00000017-6F20-9541-916F-0F18F44EEC8F}"/>
              </c:ext>
            </c:extLst>
          </c:dPt>
          <c:dPt>
            <c:idx val="3"/>
            <c:bubble3D val="0"/>
            <c:spPr>
              <a:solidFill>
                <a:schemeClr val="bg2"/>
              </a:solidFill>
              <a:ln>
                <a:noFill/>
              </a:ln>
              <a:effectLst/>
            </c:spPr>
            <c:extLst>
              <c:ext xmlns:c16="http://schemas.microsoft.com/office/drawing/2014/chart" uri="{C3380CC4-5D6E-409C-BE32-E72D297353CC}">
                <c16:uniqueId val="{00000019-6F20-9541-916F-0F18F44EEC8F}"/>
              </c:ext>
            </c:extLst>
          </c:dPt>
          <c:dLbls>
            <c:spPr>
              <a:noFill/>
              <a:ln>
                <a:noFill/>
              </a:ln>
              <a:effectLst/>
            </c:spPr>
            <c:txPr>
              <a:bodyPr rot="0" spcFirstLastPara="1" vertOverflow="ellipsis" vert="horz" wrap="square" lIns="38100" tIns="19050" rIns="38100" bIns="19050" anchor="ctr" anchorCtr="1">
                <a:spAutoFit/>
              </a:bodyPr>
              <a:lstStyle/>
              <a:p>
                <a:pPr>
                  <a:defRPr sz="1198"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12"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3.4</c:v>
                </c:pt>
                <c:pt idx="1">
                  <c:v>5.4</c:v>
                </c:pt>
                <c:pt idx="2">
                  <c:v>0.5</c:v>
                </c:pt>
                <c:pt idx="3">
                  <c:v>3</c:v>
                </c:pt>
              </c:numCache>
            </c:numRef>
          </c:val>
          <c:extLst>
            <c:ext xmlns:c16="http://schemas.microsoft.com/office/drawing/2014/chart" uri="{C3380CC4-5D6E-409C-BE32-E72D297353CC}">
              <c16:uniqueId val="{0000001A-6F20-9541-916F-0F18F44EEC8F}"/>
            </c:ext>
          </c:extLst>
        </c:ser>
        <c:ser>
          <c:idx val="3"/>
          <c:order val="3"/>
          <c:tx>
            <c:strRef>
              <c:f>Tabelle1!$E$1</c:f>
              <c:strCache>
                <c:ptCount val="1"/>
                <c:pt idx="0">
                  <c:v>Datenreihe 4</c:v>
                </c:pt>
              </c:strCache>
            </c:strRef>
          </c:tx>
          <c:spPr>
            <a:solidFill>
              <a:schemeClr val="bg2">
                <a:lumMod val="60000"/>
                <a:lumOff val="40000"/>
              </a:schemeClr>
            </a:solidFill>
          </c:spPr>
          <c:dPt>
            <c:idx val="0"/>
            <c:bubble3D val="0"/>
            <c:spPr>
              <a:solidFill>
                <a:schemeClr val="bg2">
                  <a:lumMod val="60000"/>
                  <a:lumOff val="40000"/>
                </a:schemeClr>
              </a:solidFill>
              <a:ln>
                <a:noFill/>
              </a:ln>
              <a:effectLst/>
            </c:spPr>
            <c:extLst>
              <c:ext xmlns:c16="http://schemas.microsoft.com/office/drawing/2014/chart" uri="{C3380CC4-5D6E-409C-BE32-E72D297353CC}">
                <c16:uniqueId val="{0000001C-6F20-9541-916F-0F18F44EEC8F}"/>
              </c:ext>
            </c:extLst>
          </c:dPt>
          <c:dPt>
            <c:idx val="1"/>
            <c:bubble3D val="0"/>
            <c:spPr>
              <a:solidFill>
                <a:schemeClr val="bg2">
                  <a:lumMod val="60000"/>
                  <a:lumOff val="40000"/>
                </a:schemeClr>
              </a:solidFill>
              <a:ln>
                <a:noFill/>
              </a:ln>
              <a:effectLst/>
            </c:spPr>
            <c:extLst>
              <c:ext xmlns:c16="http://schemas.microsoft.com/office/drawing/2014/chart" uri="{C3380CC4-5D6E-409C-BE32-E72D297353CC}">
                <c16:uniqueId val="{0000001E-6F20-9541-916F-0F18F44EEC8F}"/>
              </c:ext>
            </c:extLst>
          </c:dPt>
          <c:dPt>
            <c:idx val="2"/>
            <c:bubble3D val="0"/>
            <c:spPr>
              <a:solidFill>
                <a:schemeClr val="bg2">
                  <a:lumMod val="60000"/>
                  <a:lumOff val="40000"/>
                </a:schemeClr>
              </a:solidFill>
              <a:ln>
                <a:noFill/>
              </a:ln>
              <a:effectLst/>
            </c:spPr>
            <c:extLst>
              <c:ext xmlns:c16="http://schemas.microsoft.com/office/drawing/2014/chart" uri="{C3380CC4-5D6E-409C-BE32-E72D297353CC}">
                <c16:uniqueId val="{00000020-6F20-9541-916F-0F18F44EEC8F}"/>
              </c:ext>
            </c:extLst>
          </c:dPt>
          <c:dPt>
            <c:idx val="3"/>
            <c:bubble3D val="0"/>
            <c:spPr>
              <a:solidFill>
                <a:schemeClr val="bg2">
                  <a:lumMod val="60000"/>
                  <a:lumOff val="40000"/>
                </a:schemeClr>
              </a:solidFill>
              <a:ln>
                <a:noFill/>
              </a:ln>
              <a:effectLst/>
            </c:spPr>
            <c:extLst>
              <c:ext xmlns:c16="http://schemas.microsoft.com/office/drawing/2014/chart" uri="{C3380CC4-5D6E-409C-BE32-E72D297353CC}">
                <c16:uniqueId val="{00000022-6F20-9541-916F-0F18F44EEC8F}"/>
              </c:ext>
            </c:extLst>
          </c:dPt>
          <c:dLbls>
            <c:spPr>
              <a:noFill/>
              <a:ln>
                <a:noFill/>
              </a:ln>
              <a:effectLst/>
            </c:spPr>
            <c:txPr>
              <a:bodyPr rot="0" spcFirstLastPara="1" vertOverflow="ellipsis" vert="horz" wrap="square" lIns="38100" tIns="19050" rIns="38100" bIns="19050" anchor="ctr" anchorCtr="1">
                <a:spAutoFit/>
              </a:bodyPr>
              <a:lstStyle/>
              <a:p>
                <a:pPr>
                  <a:defRPr sz="1198"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12"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Tabelle1!$A$2:$A$5</c:f>
              <c:strCache>
                <c:ptCount val="4"/>
                <c:pt idx="0">
                  <c:v>Kategorie 1</c:v>
                </c:pt>
                <c:pt idx="1">
                  <c:v>Kategorie 2</c:v>
                </c:pt>
                <c:pt idx="2">
                  <c:v>Kategorie 3</c:v>
                </c:pt>
                <c:pt idx="3">
                  <c:v>Kategorie 4</c:v>
                </c:pt>
              </c:strCache>
            </c:strRef>
          </c:cat>
          <c:val>
            <c:numRef>
              <c:f>Tabelle1!$E$2:$E$5</c:f>
              <c:numCache>
                <c:formatCode>General</c:formatCode>
                <c:ptCount val="4"/>
                <c:pt idx="0">
                  <c:v>4.2</c:v>
                </c:pt>
                <c:pt idx="1">
                  <c:v>2.2000000000000002</c:v>
                </c:pt>
                <c:pt idx="2">
                  <c:v>1.5</c:v>
                </c:pt>
                <c:pt idx="3">
                  <c:v>3.5</c:v>
                </c:pt>
              </c:numCache>
            </c:numRef>
          </c:val>
          <c:extLst>
            <c:ext xmlns:c16="http://schemas.microsoft.com/office/drawing/2014/chart" uri="{C3380CC4-5D6E-409C-BE32-E72D297353CC}">
              <c16:uniqueId val="{00000023-6F20-9541-916F-0F18F44EEC8F}"/>
            </c:ext>
          </c:extLst>
        </c:ser>
        <c:dLbls>
          <c:showLegendKey val="0"/>
          <c:showVal val="0"/>
          <c:showCatName val="0"/>
          <c:showSerName val="0"/>
          <c:showPercent val="0"/>
          <c:showBubbleSize val="0"/>
          <c:showLeaderLines val="1"/>
        </c:dLbls>
        <c:firstSliceAng val="0"/>
      </c:pieChart>
      <c:spPr>
        <a:noFill/>
        <a:ln w="25365">
          <a:noFill/>
        </a:ln>
      </c:spPr>
    </c:plotArea>
    <c:legend>
      <c:legendPos val="b"/>
      <c:overlay val="0"/>
      <c:spPr>
        <a:noFill/>
        <a:ln>
          <a:noFill/>
        </a:ln>
        <a:effectLst/>
      </c:spPr>
      <c:txPr>
        <a:bodyPr rot="0" spcFirstLastPara="1" vertOverflow="ellipsis" vert="horz" wrap="square" anchor="ctr" anchorCtr="1"/>
        <a:lstStyle/>
        <a:p>
          <a:pPr algn="just">
            <a:defRPr sz="1198" b="0" i="0" u="none" strike="noStrike" kern="1200" baseline="0">
              <a:solidFill>
                <a:schemeClr val="tx1">
                  <a:lumMod val="75000"/>
                  <a:lumOff val="2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sz="1198" b="1"/>
      </a:pPr>
      <a:endParaRPr lang="en-US"/>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1" dt="2019-05-29T21:29:45.796" idx="1">
    <p:pos x="10" y="10"/>
    <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de-DE" sz="1000" dirty="0">
              <a:latin typeface="Arial" pitchFamily="34" charset="0"/>
              <a:cs typeface="Arial" pitchFamily="34" charset="0"/>
            </a:endParaRPr>
          </a:p>
        </p:txBody>
      </p:sp>
      <p:sp>
        <p:nvSpPr>
          <p:cNvPr id="3" name="Datumsplatzhalt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A989147A-E99F-426E-8428-4F7A2B762C1A}" type="datetimeFigureOut">
              <a:rPr lang="de-DE" sz="1000">
                <a:latin typeface="Arial" pitchFamily="34" charset="0"/>
                <a:cs typeface="Arial" pitchFamily="34" charset="0"/>
              </a:rPr>
              <a:pPr>
                <a:defRPr/>
              </a:pPr>
              <a:t>07.06.19</a:t>
            </a:fld>
            <a:endParaRPr lang="de-DE" sz="1000" dirty="0">
              <a:latin typeface="Arial" pitchFamily="34" charset="0"/>
              <a:cs typeface="Arial" pitchFamily="34" charset="0"/>
            </a:endParaRPr>
          </a:p>
        </p:txBody>
      </p:sp>
      <p:sp>
        <p:nvSpPr>
          <p:cNvPr id="4" name="Fußzeilenplatzhalt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de-DE" sz="1000" dirty="0">
              <a:latin typeface="Arial" pitchFamily="34" charset="0"/>
              <a:cs typeface="Arial" pitchFamily="34" charset="0"/>
            </a:endParaRPr>
          </a:p>
        </p:txBody>
      </p:sp>
      <p:sp>
        <p:nvSpPr>
          <p:cNvPr id="5" name="Foliennummernplatzhalt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1FEB8BDD-D483-4F2A-8149-5CAA22251911}" type="slidenum">
              <a:rPr lang="de-DE" sz="1000">
                <a:latin typeface="Arial" pitchFamily="34" charset="0"/>
                <a:cs typeface="Arial" pitchFamily="34" charset="0"/>
              </a:rPr>
              <a:pPr>
                <a:defRPr/>
              </a:pPr>
              <a:t>‹#›</a:t>
            </a:fld>
            <a:endParaRPr lang="de-DE" sz="1000" dirty="0">
              <a:latin typeface="Arial" pitchFamily="34" charset="0"/>
              <a:cs typeface="Arial" pitchFamily="34" charset="0"/>
            </a:endParaRPr>
          </a:p>
        </p:txBody>
      </p:sp>
    </p:spTree>
    <p:extLst>
      <p:ext uri="{BB962C8B-B14F-4D97-AF65-F5344CB8AC3E}">
        <p14:creationId xmlns:p14="http://schemas.microsoft.com/office/powerpoint/2010/main" val="417062785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de-DE" dirty="0"/>
          </a:p>
        </p:txBody>
      </p:sp>
      <p:sp>
        <p:nvSpPr>
          <p:cNvPr id="3" name="Datumsplatzhalter 2"/>
          <p:cNvSpPr>
            <a:spLocks noGrp="1"/>
          </p:cNvSpPr>
          <p:nvPr>
            <p:ph type="dt" idx="1"/>
          </p:nvPr>
        </p:nvSpPr>
        <p:spPr>
          <a:xfrm>
            <a:off x="4021138" y="0"/>
            <a:ext cx="3076575" cy="512763"/>
          </a:xfrm>
          <a:prstGeom prst="rect">
            <a:avLst/>
          </a:prstGeom>
        </p:spPr>
        <p:txBody>
          <a:bodyPr vert="horz" lIns="91440" tIns="45720" rIns="91440" bIns="45720" rtlCol="0"/>
          <a:lstStyle>
            <a:lvl1pPr algn="r" eaLnBrk="1" fontAlgn="auto" hangingPunct="1">
              <a:spcBef>
                <a:spcPts val="0"/>
              </a:spcBef>
              <a:spcAft>
                <a:spcPts val="0"/>
              </a:spcAft>
              <a:defRPr sz="1000" smtClean="0">
                <a:latin typeface="+mn-lt"/>
              </a:defRPr>
            </a:lvl1pPr>
          </a:lstStyle>
          <a:p>
            <a:pPr>
              <a:defRPr/>
            </a:pPr>
            <a:fld id="{E619EF57-6584-4C28-9DE9-68C51C925951}" type="datetimeFigureOut">
              <a:rPr lang="de-DE" smtClean="0"/>
              <a:pPr>
                <a:defRPr/>
              </a:pPr>
              <a:t>07.06.19</a:t>
            </a:fld>
            <a:endParaRPr lang="de-DE" dirty="0"/>
          </a:p>
        </p:txBody>
      </p:sp>
      <p:sp>
        <p:nvSpPr>
          <p:cNvPr id="4" name="Folienbildplatzhalt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de-DE" noProof="0" dirty="0"/>
              <a:t>Textmasterformat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6" name="Fußzeilenplatzhalt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de-DE" dirty="0"/>
          </a:p>
        </p:txBody>
      </p:sp>
      <p:sp>
        <p:nvSpPr>
          <p:cNvPr id="7" name="Foliennummernplatzhalt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eaLnBrk="1" fontAlgn="auto" hangingPunct="1">
              <a:spcBef>
                <a:spcPts val="0"/>
              </a:spcBef>
              <a:spcAft>
                <a:spcPts val="0"/>
              </a:spcAft>
              <a:defRPr sz="1000" smtClean="0">
                <a:latin typeface="Arial" pitchFamily="34" charset="0"/>
                <a:cs typeface="Arial" pitchFamily="34" charset="0"/>
              </a:defRPr>
            </a:lvl1pPr>
          </a:lstStyle>
          <a:p>
            <a:pPr>
              <a:defRPr/>
            </a:pPr>
            <a:fld id="{6DB79B9A-35EE-4156-AEAA-A71D25E1C590}" type="slidenum">
              <a:rPr lang="de-DE" smtClean="0"/>
              <a:pPr>
                <a:defRPr/>
              </a:pPr>
              <a:t>‹#›</a:t>
            </a:fld>
            <a:endParaRPr lang="de-DE" dirty="0"/>
          </a:p>
        </p:txBody>
      </p:sp>
    </p:spTree>
    <p:extLst>
      <p:ext uri="{BB962C8B-B14F-4D97-AF65-F5344CB8AC3E}">
        <p14:creationId xmlns:p14="http://schemas.microsoft.com/office/powerpoint/2010/main" val="2304105239"/>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000" kern="1200">
        <a:solidFill>
          <a:schemeClr val="tx1"/>
        </a:solidFill>
        <a:latin typeface="Arial" pitchFamily="34" charset="0"/>
        <a:ea typeface="+mn-ea"/>
        <a:cs typeface="Arial" pitchFamily="34" charset="0"/>
      </a:defRPr>
    </a:lvl1pPr>
    <a:lvl2pPr marL="457200" algn="l" rtl="0" fontAlgn="base">
      <a:spcBef>
        <a:spcPct val="30000"/>
      </a:spcBef>
      <a:spcAft>
        <a:spcPct val="0"/>
      </a:spcAft>
      <a:defRPr sz="1000" kern="1200">
        <a:solidFill>
          <a:schemeClr val="tx1"/>
        </a:solidFill>
        <a:latin typeface="Arial" pitchFamily="34" charset="0"/>
        <a:ea typeface="+mn-ea"/>
        <a:cs typeface="Arial" pitchFamily="34" charset="0"/>
      </a:defRPr>
    </a:lvl2pPr>
    <a:lvl3pPr marL="914400" algn="l" rtl="0" fontAlgn="base">
      <a:spcBef>
        <a:spcPct val="30000"/>
      </a:spcBef>
      <a:spcAft>
        <a:spcPct val="0"/>
      </a:spcAft>
      <a:defRPr sz="1000" kern="1200">
        <a:solidFill>
          <a:schemeClr val="tx1"/>
        </a:solidFill>
        <a:latin typeface="Arial" pitchFamily="34" charset="0"/>
        <a:ea typeface="+mn-ea"/>
        <a:cs typeface="Arial" pitchFamily="34" charset="0"/>
      </a:defRPr>
    </a:lvl3pPr>
    <a:lvl4pPr marL="1371600" algn="l" rtl="0" fontAlgn="base">
      <a:spcBef>
        <a:spcPct val="30000"/>
      </a:spcBef>
      <a:spcAft>
        <a:spcPct val="0"/>
      </a:spcAft>
      <a:defRPr sz="1000" kern="1200">
        <a:solidFill>
          <a:schemeClr val="tx1"/>
        </a:solidFill>
        <a:latin typeface="Arial" pitchFamily="34" charset="0"/>
        <a:ea typeface="+mn-ea"/>
        <a:cs typeface="Arial" pitchFamily="34" charset="0"/>
      </a:defRPr>
    </a:lvl4pPr>
    <a:lvl5pPr marL="1828800" algn="l" rtl="0" fontAlgn="base">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a:p>
        </p:txBody>
      </p:sp>
    </p:spTree>
    <p:extLst>
      <p:ext uri="{BB962C8B-B14F-4D97-AF65-F5344CB8AC3E}">
        <p14:creationId xmlns:p14="http://schemas.microsoft.com/office/powerpoint/2010/main" val="682068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a:p>
        </p:txBody>
      </p:sp>
    </p:spTree>
    <p:extLst>
      <p:ext uri="{BB962C8B-B14F-4D97-AF65-F5344CB8AC3E}">
        <p14:creationId xmlns:p14="http://schemas.microsoft.com/office/powerpoint/2010/main" val="3014432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_1/3 Farb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4" name="Rechteck 3"/>
          <p:cNvSpPr/>
          <p:nvPr userDrawn="1"/>
        </p:nvSpPr>
        <p:spPr>
          <a:xfrm>
            <a:off x="0" y="0"/>
            <a:ext cx="9144000" cy="23129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a:solidFill>
                <a:schemeClr val="bg1"/>
              </a:solidFill>
            </a:endParaRPr>
          </a:p>
        </p:txBody>
      </p:sp>
      <p:sp>
        <p:nvSpPr>
          <p:cNvPr id="5" name="Title 1"/>
          <p:cNvSpPr>
            <a:spLocks noGrp="1"/>
          </p:cNvSpPr>
          <p:nvPr>
            <p:ph type="ctrTitle"/>
          </p:nvPr>
        </p:nvSpPr>
        <p:spPr>
          <a:xfrm>
            <a:off x="288000" y="2487600"/>
            <a:ext cx="8568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Titelmasterformat durch Klicken bearbeiten</a:t>
            </a:r>
            <a:endParaRPr lang="en-US" dirty="0"/>
          </a:p>
        </p:txBody>
      </p:sp>
      <p:sp>
        <p:nvSpPr>
          <p:cNvPr id="6" name="Subtitle 2"/>
          <p:cNvSpPr>
            <a:spLocks noGrp="1"/>
          </p:cNvSpPr>
          <p:nvPr>
            <p:ph type="subTitle" idx="1"/>
          </p:nvPr>
        </p:nvSpPr>
        <p:spPr>
          <a:xfrm>
            <a:off x="288000" y="2980800"/>
            <a:ext cx="8568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pic>
        <p:nvPicPr>
          <p:cNvPr id="8"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546811" y="6044400"/>
            <a:ext cx="3316819"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feld 12"/>
          <p:cNvSpPr txBox="1"/>
          <p:nvPr userDrawn="1"/>
        </p:nvSpPr>
        <p:spPr>
          <a:xfrm>
            <a:off x="-1755322" y="652190"/>
            <a:ext cx="1641475" cy="6205810"/>
          </a:xfrm>
          <a:prstGeom prst="rect">
            <a:avLst/>
          </a:prstGeom>
          <a:noFill/>
        </p:spPr>
        <p:txBody>
          <a:bodyPr wrap="square">
            <a:spAutoFit/>
          </a:bodyPr>
          <a:lstStyle/>
          <a:p>
            <a:pPr eaLnBrk="1" fontAlgn="auto" hangingPunct="1">
              <a:spcBef>
                <a:spcPts val="0"/>
              </a:spcBef>
              <a:spcAft>
                <a:spcPts val="0"/>
              </a:spcAft>
              <a:defRPr/>
            </a:pPr>
            <a:r>
              <a:rPr lang="de-DE" sz="1000" b="1" kern="1200" dirty="0">
                <a:solidFill>
                  <a:schemeClr val="tx1"/>
                </a:solidFill>
                <a:latin typeface="Arial" panose="020B0604020202020204" pitchFamily="34" charset="0"/>
                <a:ea typeface="+mn-ea"/>
                <a:cs typeface="+mn-cs"/>
              </a:rPr>
              <a:t>Logo</a:t>
            </a:r>
            <a:r>
              <a:rPr lang="de-DE" sz="1000" b="1" kern="1200" baseline="0" dirty="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a:latin typeface="+mn-lt"/>
              </a:rPr>
              <a:t>Zum Anpassen der Fußzeile unt</a:t>
            </a:r>
            <a:r>
              <a:rPr lang="de-DE" sz="1000" b="0" kern="1200" baseline="0" dirty="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Einfügen über</a:t>
            </a:r>
            <a:r>
              <a:rPr lang="de-DE" sz="1000" baseline="0" dirty="0">
                <a:latin typeface="+mn-lt"/>
              </a:rPr>
              <a:t> Karteireiter Einfügen &gt; Grafik</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Logo</a:t>
            </a:r>
            <a:r>
              <a:rPr lang="de-DE" sz="1000" baseline="0" dirty="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Skalieren: Doppelklick</a:t>
            </a:r>
            <a:r>
              <a:rPr lang="de-DE" sz="1000" baseline="0" dirty="0">
                <a:latin typeface="+mn-lt"/>
              </a:rPr>
              <a:t> auf Logo &gt; </a:t>
            </a:r>
            <a:r>
              <a:rPr lang="de-DE" sz="1000" kern="1200" dirty="0">
                <a:solidFill>
                  <a:schemeClr val="tx1"/>
                </a:solidFill>
                <a:latin typeface="Arial" panose="020B0604020202020204" pitchFamily="34" charset="0"/>
                <a:ea typeface="+mn-ea"/>
                <a:cs typeface="+mn-cs"/>
              </a:rPr>
              <a:t>unter Schriftgrad (rechts im Kopf) Höhe 2,26 cm  einstellen (</a:t>
            </a:r>
            <a:r>
              <a:rPr lang="de-DE" sz="1000" baseline="0" dirty="0">
                <a:latin typeface="+mn-lt"/>
              </a:rPr>
              <a:t>Breite variiert je nach     </a:t>
            </a:r>
          </a:p>
          <a:p>
            <a:pPr marL="0" indent="0" eaLnBrk="1" fontAlgn="auto" hangingPunct="1">
              <a:spcBef>
                <a:spcPts val="0"/>
              </a:spcBef>
              <a:spcAft>
                <a:spcPts val="0"/>
              </a:spcAft>
              <a:buFontTx/>
              <a:buNone/>
              <a:defRPr/>
            </a:pPr>
            <a:r>
              <a:rPr lang="de-DE" sz="1000" baseline="0" dirty="0">
                <a:latin typeface="+mn-lt"/>
              </a:rPr>
              <a:t>     Schutzraum)</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a:latin typeface="+mn-lt"/>
            </a:endParaRPr>
          </a:p>
        </p:txBody>
      </p:sp>
    </p:spTree>
    <p:extLst>
      <p:ext uri="{BB962C8B-B14F-4D97-AF65-F5344CB8AC3E}">
        <p14:creationId xmlns:p14="http://schemas.microsoft.com/office/powerpoint/2010/main" val="3328840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_Diagramm">
    <p:spTree>
      <p:nvGrpSpPr>
        <p:cNvPr id="1" name=""/>
        <p:cNvGrpSpPr/>
        <p:nvPr/>
      </p:nvGrpSpPr>
      <p:grpSpPr>
        <a:xfrm>
          <a:off x="0" y="0"/>
          <a:ext cx="0" cy="0"/>
          <a:chOff x="0" y="0"/>
          <a:chExt cx="0" cy="0"/>
        </a:xfrm>
      </p:grpSpPr>
      <p:sp>
        <p:nvSpPr>
          <p:cNvPr id="2"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chemeClr val="tx2"/>
                </a:solidFill>
              </a:defRPr>
            </a:lvl1pPr>
          </a:lstStyle>
          <a:p>
            <a:r>
              <a:rPr lang="de-DE"/>
              <a:t>Titelmasterformat durch Klicken bearbeiten</a:t>
            </a:r>
            <a:endParaRPr lang="en-US" dirty="0"/>
          </a:p>
        </p:txBody>
      </p:sp>
      <p:sp>
        <p:nvSpPr>
          <p:cNvPr id="12" name="Textplatzhalter 24"/>
          <p:cNvSpPr>
            <a:spLocks noGrp="1"/>
          </p:cNvSpPr>
          <p:nvPr>
            <p:ph type="body" sz="quarter" idx="11"/>
          </p:nvPr>
        </p:nvSpPr>
        <p:spPr>
          <a:xfrm>
            <a:off x="288000" y="1152000"/>
            <a:ext cx="8569325"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Textmasterformat bearbeiten</a:t>
            </a:r>
          </a:p>
        </p:txBody>
      </p:sp>
      <p:sp>
        <p:nvSpPr>
          <p:cNvPr id="5" name="Footer Placeholder 4"/>
          <p:cNvSpPr>
            <a:spLocks noGrp="1"/>
          </p:cNvSpPr>
          <p:nvPr>
            <p:ph type="ftr" sz="quarter" idx="12"/>
          </p:nvPr>
        </p:nvSpPr>
        <p:spPr/>
        <p:txBody>
          <a:bodyPr/>
          <a:lstStyle>
            <a:lvl1pPr algn="l">
              <a:defRPr sz="900" dirty="0">
                <a:solidFill>
                  <a:schemeClr val="tx2"/>
                </a:solidFill>
              </a:defRPr>
            </a:lvl1pPr>
          </a:lstStyle>
          <a:p>
            <a:pPr>
              <a:defRPr/>
            </a:pPr>
            <a:endParaRPr lang="de-DE"/>
          </a:p>
        </p:txBody>
      </p:sp>
      <p:sp>
        <p:nvSpPr>
          <p:cNvPr id="9" name="Diagrammplatzhalter 8"/>
          <p:cNvSpPr>
            <a:spLocks noGrp="1"/>
          </p:cNvSpPr>
          <p:nvPr>
            <p:ph type="chart" sz="quarter" idx="13"/>
          </p:nvPr>
        </p:nvSpPr>
        <p:spPr>
          <a:xfrm>
            <a:off x="287338" y="1684800"/>
            <a:ext cx="8569325" cy="3632200"/>
          </a:xfrm>
          <a:prstGeom prst="rect">
            <a:avLst/>
          </a:prstGeom>
        </p:spPr>
        <p:txBody>
          <a:bodyPr lIns="0" tIns="0" rIns="0" bIns="0"/>
          <a:lstStyle/>
          <a:p>
            <a:r>
              <a:rPr lang="de-DE"/>
              <a:t>Diagramm durch Klicken auf Symbol hinzufügen</a:t>
            </a:r>
          </a:p>
        </p:txBody>
      </p:sp>
    </p:spTree>
    <p:extLst>
      <p:ext uri="{BB962C8B-B14F-4D97-AF65-F5344CB8AC3E}">
        <p14:creationId xmlns:p14="http://schemas.microsoft.com/office/powerpoint/2010/main" val="682848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bschluss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cxnSp>
        <p:nvCxnSpPr>
          <p:cNvPr id="13" name="Gerader Verbinder 12"/>
          <p:cNvCxnSpPr/>
          <p:nvPr userDrawn="1"/>
        </p:nvCxnSpPr>
        <p:spPr>
          <a:xfrm>
            <a:off x="287338" y="604043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userDrawn="1"/>
        </p:nvSpPr>
        <p:spPr>
          <a:xfrm>
            <a:off x="287338" y="2487613"/>
            <a:ext cx="8569325" cy="1079500"/>
          </a:xfrm>
          <a:prstGeom prst="rect">
            <a:avLst/>
          </a:prstGeom>
        </p:spPr>
        <p:txBody>
          <a:bodyPr lIns="0" tIns="0" rIns="0" bIns="0"/>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fontAlgn="auto">
              <a:spcAft>
                <a:spcPts val="0"/>
              </a:spcAft>
              <a:defRPr/>
            </a:pPr>
            <a:r>
              <a:rPr lang="de-DE" dirty="0"/>
              <a:t>Vielen Dank</a:t>
            </a:r>
            <a:br>
              <a:rPr lang="de-DE" dirty="0"/>
            </a:br>
            <a:r>
              <a:rPr lang="de-DE" dirty="0"/>
              <a:t>für Ihre Aufmerksamkeit</a:t>
            </a:r>
            <a:endParaRPr lang="en-US" dirty="0"/>
          </a:p>
        </p:txBody>
      </p:sp>
      <p:sp>
        <p:nvSpPr>
          <p:cNvPr id="9" name="Textplatzhalter 24"/>
          <p:cNvSpPr>
            <a:spLocks noGrp="1"/>
          </p:cNvSpPr>
          <p:nvPr>
            <p:ph type="body" sz="quarter" idx="11"/>
          </p:nvPr>
        </p:nvSpPr>
        <p:spPr>
          <a:xfrm>
            <a:off x="288000" y="3988800"/>
            <a:ext cx="8569325" cy="1656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Textmasterformat bearbeiten</a:t>
            </a:r>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546811" y="6044400"/>
            <a:ext cx="3316819"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198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_1/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5" name="Title 1"/>
          <p:cNvSpPr>
            <a:spLocks noGrp="1"/>
          </p:cNvSpPr>
          <p:nvPr>
            <p:ph type="ctrTitle"/>
          </p:nvPr>
        </p:nvSpPr>
        <p:spPr>
          <a:xfrm>
            <a:off x="288000" y="2487600"/>
            <a:ext cx="8568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dirty="0"/>
              <a:t>Titelmasterformat durch Klicken bearbeiten</a:t>
            </a:r>
            <a:endParaRPr lang="en-US" dirty="0"/>
          </a:p>
        </p:txBody>
      </p:sp>
      <p:sp>
        <p:nvSpPr>
          <p:cNvPr id="6" name="Subtitle 2"/>
          <p:cNvSpPr>
            <a:spLocks noGrp="1"/>
          </p:cNvSpPr>
          <p:nvPr>
            <p:ph type="subTitle" idx="1"/>
          </p:nvPr>
        </p:nvSpPr>
        <p:spPr>
          <a:xfrm>
            <a:off x="288000" y="2980800"/>
            <a:ext cx="8568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rcRect t="48967" b="13242"/>
          <a:stretch>
            <a:fillRect/>
          </a:stretch>
        </p:blipFill>
        <p:spPr bwMode="auto">
          <a:xfrm>
            <a:off x="0" y="0"/>
            <a:ext cx="9144000"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feld 7"/>
          <p:cNvSpPr txBox="1"/>
          <p:nvPr userDrawn="1"/>
        </p:nvSpPr>
        <p:spPr>
          <a:xfrm>
            <a:off x="9258072" y="540456"/>
            <a:ext cx="1641475" cy="1169987"/>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pic>
        <p:nvPicPr>
          <p:cNvPr id="10"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546811" y="6044400"/>
            <a:ext cx="3316819"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feld 12"/>
          <p:cNvSpPr txBox="1"/>
          <p:nvPr userDrawn="1"/>
        </p:nvSpPr>
        <p:spPr>
          <a:xfrm>
            <a:off x="-1755322" y="652190"/>
            <a:ext cx="1641475" cy="6205810"/>
          </a:xfrm>
          <a:prstGeom prst="rect">
            <a:avLst/>
          </a:prstGeom>
          <a:noFill/>
        </p:spPr>
        <p:txBody>
          <a:bodyPr wrap="square">
            <a:spAutoFit/>
          </a:bodyPr>
          <a:lstStyle/>
          <a:p>
            <a:pPr eaLnBrk="1" fontAlgn="auto" hangingPunct="1">
              <a:spcBef>
                <a:spcPts val="0"/>
              </a:spcBef>
              <a:spcAft>
                <a:spcPts val="0"/>
              </a:spcAft>
              <a:defRPr/>
            </a:pPr>
            <a:r>
              <a:rPr lang="de-DE" sz="1000" b="1" kern="1200" dirty="0">
                <a:solidFill>
                  <a:schemeClr val="tx1"/>
                </a:solidFill>
                <a:latin typeface="Arial" panose="020B0604020202020204" pitchFamily="34" charset="0"/>
                <a:ea typeface="+mn-ea"/>
                <a:cs typeface="+mn-cs"/>
              </a:rPr>
              <a:t>Logo</a:t>
            </a:r>
            <a:r>
              <a:rPr lang="de-DE" sz="1000" b="1" kern="1200" baseline="0" dirty="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a:latin typeface="+mn-lt"/>
              </a:rPr>
              <a:t>Zum Anpassen der Fußzeile unt</a:t>
            </a:r>
            <a:r>
              <a:rPr lang="de-DE" sz="1000" b="0" kern="1200" baseline="0" dirty="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Einfügen über</a:t>
            </a:r>
            <a:r>
              <a:rPr lang="de-DE" sz="1000" baseline="0" dirty="0">
                <a:latin typeface="+mn-lt"/>
              </a:rPr>
              <a:t> Karteireiter Einfügen &gt; Grafik</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Logo</a:t>
            </a:r>
            <a:r>
              <a:rPr lang="de-DE" sz="1000" baseline="0" dirty="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Skalieren: Doppelklick</a:t>
            </a:r>
            <a:r>
              <a:rPr lang="de-DE" sz="1000" baseline="0" dirty="0">
                <a:latin typeface="+mn-lt"/>
              </a:rPr>
              <a:t> auf Logo &gt; </a:t>
            </a:r>
            <a:r>
              <a:rPr lang="de-DE" sz="1000" kern="1200" dirty="0">
                <a:solidFill>
                  <a:schemeClr val="tx1"/>
                </a:solidFill>
                <a:latin typeface="Arial" panose="020B0604020202020204" pitchFamily="34" charset="0"/>
                <a:ea typeface="+mn-ea"/>
                <a:cs typeface="+mn-cs"/>
              </a:rPr>
              <a:t>unter Schriftgrad (rechts im Kopf) Höhe 2,26 cm  einstellen (</a:t>
            </a:r>
            <a:r>
              <a:rPr lang="de-DE" sz="1000" baseline="0" dirty="0">
                <a:latin typeface="+mn-lt"/>
              </a:rPr>
              <a:t>Breite variiert je nach     </a:t>
            </a:r>
          </a:p>
          <a:p>
            <a:pPr marL="0" indent="0" eaLnBrk="1" fontAlgn="auto" hangingPunct="1">
              <a:spcBef>
                <a:spcPts val="0"/>
              </a:spcBef>
              <a:spcAft>
                <a:spcPts val="0"/>
              </a:spcAft>
              <a:buFontTx/>
              <a:buNone/>
              <a:defRPr/>
            </a:pPr>
            <a:r>
              <a:rPr lang="de-DE" sz="1000" baseline="0" dirty="0">
                <a:latin typeface="+mn-lt"/>
              </a:rPr>
              <a:t>     Schutzraum)</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a:latin typeface="+mn-lt"/>
            </a:endParaRPr>
          </a:p>
        </p:txBody>
      </p:sp>
    </p:spTree>
    <p:extLst>
      <p:ext uri="{BB962C8B-B14F-4D97-AF65-F5344CB8AC3E}">
        <p14:creationId xmlns:p14="http://schemas.microsoft.com/office/powerpoint/2010/main" val="278347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_2/3 Foto">
    <p:spTree>
      <p:nvGrpSpPr>
        <p:cNvPr id="1" name=""/>
        <p:cNvGrpSpPr/>
        <p:nvPr/>
      </p:nvGrpSpPr>
      <p:grpSpPr>
        <a:xfrm>
          <a:off x="0" y="0"/>
          <a:ext cx="0" cy="0"/>
          <a:chOff x="0" y="0"/>
          <a:chExt cx="0" cy="0"/>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t="10486" b="15388"/>
          <a:stretch/>
        </p:blipFill>
        <p:spPr>
          <a:xfrm>
            <a:off x="112" y="8082"/>
            <a:ext cx="9144000" cy="4518734"/>
          </a:xfrm>
          <a:prstGeom prst="rect">
            <a:avLst/>
          </a:prstGeom>
        </p:spPr>
      </p:pic>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10" name="Title 1"/>
          <p:cNvSpPr>
            <a:spLocks noGrp="1"/>
          </p:cNvSpPr>
          <p:nvPr>
            <p:ph type="ctrTitle"/>
          </p:nvPr>
        </p:nvSpPr>
        <p:spPr>
          <a:xfrm>
            <a:off x="288000" y="4737600"/>
            <a:ext cx="8568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Titelmasterformat durch Klicken bearbeiten</a:t>
            </a:r>
            <a:endParaRPr lang="en-US" dirty="0"/>
          </a:p>
        </p:txBody>
      </p:sp>
      <p:sp>
        <p:nvSpPr>
          <p:cNvPr id="11" name="Subtitle 2"/>
          <p:cNvSpPr>
            <a:spLocks noGrp="1"/>
          </p:cNvSpPr>
          <p:nvPr>
            <p:ph type="subTitle" idx="1"/>
          </p:nvPr>
        </p:nvSpPr>
        <p:spPr>
          <a:xfrm>
            <a:off x="288000" y="5230800"/>
            <a:ext cx="8568000" cy="812813"/>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pic>
        <p:nvPicPr>
          <p:cNvPr id="13"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546811" y="6044400"/>
            <a:ext cx="3316819"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feld 14"/>
          <p:cNvSpPr txBox="1"/>
          <p:nvPr userDrawn="1"/>
        </p:nvSpPr>
        <p:spPr>
          <a:xfrm>
            <a:off x="9258072" y="540456"/>
            <a:ext cx="1641475" cy="1169987"/>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16" name="Textfeld 15"/>
          <p:cNvSpPr txBox="1"/>
          <p:nvPr userDrawn="1"/>
        </p:nvSpPr>
        <p:spPr>
          <a:xfrm>
            <a:off x="-1755322" y="652190"/>
            <a:ext cx="1641475" cy="6205810"/>
          </a:xfrm>
          <a:prstGeom prst="rect">
            <a:avLst/>
          </a:prstGeom>
          <a:noFill/>
        </p:spPr>
        <p:txBody>
          <a:bodyPr wrap="square">
            <a:spAutoFit/>
          </a:bodyPr>
          <a:lstStyle/>
          <a:p>
            <a:pPr eaLnBrk="1" fontAlgn="auto" hangingPunct="1">
              <a:spcBef>
                <a:spcPts val="0"/>
              </a:spcBef>
              <a:spcAft>
                <a:spcPts val="0"/>
              </a:spcAft>
              <a:defRPr/>
            </a:pPr>
            <a:r>
              <a:rPr lang="de-DE" sz="1000" b="1" kern="1200" dirty="0">
                <a:solidFill>
                  <a:schemeClr val="tx1"/>
                </a:solidFill>
                <a:latin typeface="Arial" panose="020B0604020202020204" pitchFamily="34" charset="0"/>
                <a:ea typeface="+mn-ea"/>
                <a:cs typeface="+mn-cs"/>
              </a:rPr>
              <a:t>Logo</a:t>
            </a:r>
            <a:r>
              <a:rPr lang="de-DE" sz="1000" b="1" kern="1200" baseline="0" dirty="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a:latin typeface="+mn-lt"/>
              </a:rPr>
              <a:t>Zum Anpassen der Fußzeile unt</a:t>
            </a:r>
            <a:r>
              <a:rPr lang="de-DE" sz="1000" b="0" kern="1200" baseline="0" dirty="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Einfügen über</a:t>
            </a:r>
            <a:r>
              <a:rPr lang="de-DE" sz="1000" baseline="0" dirty="0">
                <a:latin typeface="+mn-lt"/>
              </a:rPr>
              <a:t> Karteireiter Einfügen &gt; Grafik</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Logo</a:t>
            </a:r>
            <a:r>
              <a:rPr lang="de-DE" sz="1000" baseline="0" dirty="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Skalieren: Doppelklick</a:t>
            </a:r>
            <a:r>
              <a:rPr lang="de-DE" sz="1000" baseline="0" dirty="0">
                <a:latin typeface="+mn-lt"/>
              </a:rPr>
              <a:t> auf Logo &gt; </a:t>
            </a:r>
            <a:r>
              <a:rPr lang="de-DE" sz="1000" kern="1200" dirty="0">
                <a:solidFill>
                  <a:schemeClr val="tx1"/>
                </a:solidFill>
                <a:latin typeface="Arial" panose="020B0604020202020204" pitchFamily="34" charset="0"/>
                <a:ea typeface="+mn-ea"/>
                <a:cs typeface="+mn-cs"/>
              </a:rPr>
              <a:t>unter Schriftgrad (rechts im Kopf) Höhe 2,26 cm  einstellen (</a:t>
            </a:r>
            <a:r>
              <a:rPr lang="de-DE" sz="1000" baseline="0" dirty="0">
                <a:latin typeface="+mn-lt"/>
              </a:rPr>
              <a:t>Breite variiert je nach     </a:t>
            </a:r>
          </a:p>
          <a:p>
            <a:pPr marL="0" indent="0" eaLnBrk="1" fontAlgn="auto" hangingPunct="1">
              <a:spcBef>
                <a:spcPts val="0"/>
              </a:spcBef>
              <a:spcAft>
                <a:spcPts val="0"/>
              </a:spcAft>
              <a:buFontTx/>
              <a:buNone/>
              <a:defRPr/>
            </a:pPr>
            <a:r>
              <a:rPr lang="de-DE" sz="1000" baseline="0" dirty="0">
                <a:latin typeface="+mn-lt"/>
              </a:rPr>
              <a:t>     Schutzraum)</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a:latin typeface="+mn-lt"/>
            </a:endParaRPr>
          </a:p>
        </p:txBody>
      </p:sp>
    </p:spTree>
    <p:extLst>
      <p:ext uri="{BB962C8B-B14F-4D97-AF65-F5344CB8AC3E}">
        <p14:creationId xmlns:p14="http://schemas.microsoft.com/office/powerpoint/2010/main" val="40608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_Tex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7" name="Title 1"/>
          <p:cNvSpPr>
            <a:spLocks noGrp="1"/>
          </p:cNvSpPr>
          <p:nvPr>
            <p:ph type="ctrTitle"/>
          </p:nvPr>
        </p:nvSpPr>
        <p:spPr>
          <a:xfrm>
            <a:off x="288000" y="2487600"/>
            <a:ext cx="8568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Titelmasterformat durch Klicken bearbeiten</a:t>
            </a:r>
            <a:endParaRPr lang="en-US" dirty="0"/>
          </a:p>
        </p:txBody>
      </p:sp>
      <p:sp>
        <p:nvSpPr>
          <p:cNvPr id="12" name="Subtitle 2"/>
          <p:cNvSpPr>
            <a:spLocks noGrp="1"/>
          </p:cNvSpPr>
          <p:nvPr>
            <p:ph type="subTitle" idx="1"/>
          </p:nvPr>
        </p:nvSpPr>
        <p:spPr>
          <a:xfrm>
            <a:off x="288000" y="2980800"/>
            <a:ext cx="8568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cxnSp>
        <p:nvCxnSpPr>
          <p:cNvPr id="13" name="Gerader Verbinder 12"/>
          <p:cNvCxnSpPr/>
          <p:nvPr userDrawn="1"/>
        </p:nvCxnSpPr>
        <p:spPr>
          <a:xfrm>
            <a:off x="287338" y="604043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546811" y="6044400"/>
            <a:ext cx="3316819"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feld 10"/>
          <p:cNvSpPr txBox="1"/>
          <p:nvPr userDrawn="1"/>
        </p:nvSpPr>
        <p:spPr>
          <a:xfrm>
            <a:off x="-1755322" y="652190"/>
            <a:ext cx="1641475" cy="6205810"/>
          </a:xfrm>
          <a:prstGeom prst="rect">
            <a:avLst/>
          </a:prstGeom>
          <a:noFill/>
        </p:spPr>
        <p:txBody>
          <a:bodyPr wrap="square">
            <a:spAutoFit/>
          </a:bodyPr>
          <a:lstStyle/>
          <a:p>
            <a:pPr eaLnBrk="1" fontAlgn="auto" hangingPunct="1">
              <a:spcBef>
                <a:spcPts val="0"/>
              </a:spcBef>
              <a:spcAft>
                <a:spcPts val="0"/>
              </a:spcAft>
              <a:defRPr/>
            </a:pPr>
            <a:r>
              <a:rPr lang="de-DE" sz="1000" b="1" kern="1200" dirty="0">
                <a:solidFill>
                  <a:schemeClr val="tx1"/>
                </a:solidFill>
                <a:latin typeface="Arial" panose="020B0604020202020204" pitchFamily="34" charset="0"/>
                <a:ea typeface="+mn-ea"/>
                <a:cs typeface="+mn-cs"/>
              </a:rPr>
              <a:t>Logo</a:t>
            </a:r>
            <a:r>
              <a:rPr lang="de-DE" sz="1000" b="1" kern="1200" baseline="0" dirty="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a:latin typeface="+mn-lt"/>
              </a:rPr>
              <a:t>Zum Anpassen der Fußzeile unt</a:t>
            </a:r>
            <a:r>
              <a:rPr lang="de-DE" sz="1000" b="0" kern="1200" baseline="0" dirty="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Einfügen über</a:t>
            </a:r>
            <a:r>
              <a:rPr lang="de-DE" sz="1000" baseline="0" dirty="0">
                <a:latin typeface="+mn-lt"/>
              </a:rPr>
              <a:t> Karteireiter Einfügen &gt; Grafik</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Logo</a:t>
            </a:r>
            <a:r>
              <a:rPr lang="de-DE" sz="1000" baseline="0" dirty="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Skalieren: Doppelklick</a:t>
            </a:r>
            <a:r>
              <a:rPr lang="de-DE" sz="1000" baseline="0" dirty="0">
                <a:latin typeface="+mn-lt"/>
              </a:rPr>
              <a:t> auf Logo &gt; </a:t>
            </a:r>
            <a:r>
              <a:rPr lang="de-DE" sz="1000" kern="1200" dirty="0">
                <a:solidFill>
                  <a:schemeClr val="tx1"/>
                </a:solidFill>
                <a:latin typeface="Arial" panose="020B0604020202020204" pitchFamily="34" charset="0"/>
                <a:ea typeface="+mn-ea"/>
                <a:cs typeface="+mn-cs"/>
              </a:rPr>
              <a:t>unter Schriftgrad (rechts im Kopf) Höhe 2,26 cm  einstellen (</a:t>
            </a:r>
            <a:r>
              <a:rPr lang="de-DE" sz="1000" baseline="0" dirty="0">
                <a:latin typeface="+mn-lt"/>
              </a:rPr>
              <a:t>Breite variiert je nach     </a:t>
            </a:r>
          </a:p>
          <a:p>
            <a:pPr marL="0" indent="0" eaLnBrk="1" fontAlgn="auto" hangingPunct="1">
              <a:spcBef>
                <a:spcPts val="0"/>
              </a:spcBef>
              <a:spcAft>
                <a:spcPts val="0"/>
              </a:spcAft>
              <a:buFontTx/>
              <a:buNone/>
              <a:defRPr/>
            </a:pPr>
            <a:r>
              <a:rPr lang="de-DE" sz="1000" baseline="0" dirty="0">
                <a:latin typeface="+mn-lt"/>
              </a:rPr>
              <a:t>     Schutzraum)</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a:latin typeface="+mn-lt"/>
            </a:endParaRPr>
          </a:p>
        </p:txBody>
      </p:sp>
    </p:spTree>
    <p:extLst>
      <p:ext uri="{BB962C8B-B14F-4D97-AF65-F5344CB8AC3E}">
        <p14:creationId xmlns:p14="http://schemas.microsoft.com/office/powerpoint/2010/main" val="1672446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_mittig, horizontale Lin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8" name="Title 1"/>
          <p:cNvSpPr>
            <a:spLocks noGrp="1"/>
          </p:cNvSpPr>
          <p:nvPr>
            <p:ph type="ctrTitle"/>
          </p:nvPr>
        </p:nvSpPr>
        <p:spPr>
          <a:xfrm>
            <a:off x="288000" y="2487600"/>
            <a:ext cx="8568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Titelmasterformat durch Klicken bearbeiten</a:t>
            </a:r>
            <a:endParaRPr lang="en-US" dirty="0"/>
          </a:p>
        </p:txBody>
      </p:sp>
      <p:sp>
        <p:nvSpPr>
          <p:cNvPr id="9" name="Subtitle 2"/>
          <p:cNvSpPr>
            <a:spLocks noGrp="1"/>
          </p:cNvSpPr>
          <p:nvPr>
            <p:ph type="subTitle" idx="1"/>
          </p:nvPr>
        </p:nvSpPr>
        <p:spPr>
          <a:xfrm>
            <a:off x="288000" y="3196800"/>
            <a:ext cx="8568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cxnSp>
        <p:nvCxnSpPr>
          <p:cNvPr id="10" name="Gerader Verbinder 9"/>
          <p:cNvCxnSpPr/>
          <p:nvPr userDrawn="1"/>
        </p:nvCxnSpPr>
        <p:spPr>
          <a:xfrm>
            <a:off x="287338" y="303688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546811" y="6044400"/>
            <a:ext cx="3316819"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feld 11"/>
          <p:cNvSpPr txBox="1"/>
          <p:nvPr userDrawn="1"/>
        </p:nvSpPr>
        <p:spPr>
          <a:xfrm>
            <a:off x="-1755322" y="652190"/>
            <a:ext cx="1641475" cy="6205810"/>
          </a:xfrm>
          <a:prstGeom prst="rect">
            <a:avLst/>
          </a:prstGeom>
          <a:noFill/>
        </p:spPr>
        <p:txBody>
          <a:bodyPr wrap="square">
            <a:spAutoFit/>
          </a:bodyPr>
          <a:lstStyle/>
          <a:p>
            <a:pPr eaLnBrk="1" fontAlgn="auto" hangingPunct="1">
              <a:spcBef>
                <a:spcPts val="0"/>
              </a:spcBef>
              <a:spcAft>
                <a:spcPts val="0"/>
              </a:spcAft>
              <a:defRPr/>
            </a:pPr>
            <a:r>
              <a:rPr lang="de-DE" sz="1000" b="1" kern="1200" dirty="0">
                <a:solidFill>
                  <a:schemeClr val="tx1"/>
                </a:solidFill>
                <a:latin typeface="Arial" panose="020B0604020202020204" pitchFamily="34" charset="0"/>
                <a:ea typeface="+mn-ea"/>
                <a:cs typeface="+mn-cs"/>
              </a:rPr>
              <a:t>Logo</a:t>
            </a:r>
            <a:r>
              <a:rPr lang="de-DE" sz="1000" b="1" kern="1200" baseline="0" dirty="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a:latin typeface="+mn-lt"/>
              </a:rPr>
              <a:t>Zum Anpassen der Fußzeile unt</a:t>
            </a:r>
            <a:r>
              <a:rPr lang="de-DE" sz="1000" b="0" kern="1200" baseline="0" dirty="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Einfügen über</a:t>
            </a:r>
            <a:r>
              <a:rPr lang="de-DE" sz="1000" baseline="0" dirty="0">
                <a:latin typeface="+mn-lt"/>
              </a:rPr>
              <a:t> Karteireiter Einfügen &gt; Grafik</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Logo</a:t>
            </a:r>
            <a:r>
              <a:rPr lang="de-DE" sz="1000" baseline="0" dirty="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Skalieren: Doppelklick</a:t>
            </a:r>
            <a:r>
              <a:rPr lang="de-DE" sz="1000" baseline="0" dirty="0">
                <a:latin typeface="+mn-lt"/>
              </a:rPr>
              <a:t> auf Logo &gt; </a:t>
            </a:r>
            <a:r>
              <a:rPr lang="de-DE" sz="1000" kern="1200" dirty="0">
                <a:solidFill>
                  <a:schemeClr val="tx1"/>
                </a:solidFill>
                <a:latin typeface="Arial" panose="020B0604020202020204" pitchFamily="34" charset="0"/>
                <a:ea typeface="+mn-ea"/>
                <a:cs typeface="+mn-cs"/>
              </a:rPr>
              <a:t>unter Schriftgrad (rechts im Kopf) Höhe 2,26 cm  einstellen (</a:t>
            </a:r>
            <a:r>
              <a:rPr lang="de-DE" sz="1000" baseline="0" dirty="0">
                <a:latin typeface="+mn-lt"/>
              </a:rPr>
              <a:t>Breite variiert je nach     </a:t>
            </a:r>
          </a:p>
          <a:p>
            <a:pPr marL="0" indent="0" eaLnBrk="1" fontAlgn="auto" hangingPunct="1">
              <a:spcBef>
                <a:spcPts val="0"/>
              </a:spcBef>
              <a:spcAft>
                <a:spcPts val="0"/>
              </a:spcAft>
              <a:buFontTx/>
              <a:buNone/>
              <a:defRPr/>
            </a:pPr>
            <a:r>
              <a:rPr lang="de-DE" sz="1000" baseline="0" dirty="0">
                <a:latin typeface="+mn-lt"/>
              </a:rPr>
              <a:t>     Schutzraum)</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a:latin typeface="+mn-lt"/>
            </a:endParaRPr>
          </a:p>
        </p:txBody>
      </p:sp>
    </p:spTree>
    <p:extLst>
      <p:ext uri="{BB962C8B-B14F-4D97-AF65-F5344CB8AC3E}">
        <p14:creationId xmlns:p14="http://schemas.microsoft.com/office/powerpoint/2010/main" val="40750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_Aufzählung">
    <p:spTree>
      <p:nvGrpSpPr>
        <p:cNvPr id="1" name=""/>
        <p:cNvGrpSpPr/>
        <p:nvPr/>
      </p:nvGrpSpPr>
      <p:grpSpPr>
        <a:xfrm>
          <a:off x="0" y="0"/>
          <a:ext cx="0" cy="0"/>
          <a:chOff x="0" y="0"/>
          <a:chExt cx="0" cy="0"/>
        </a:xfrm>
      </p:grpSpPr>
      <p:sp>
        <p:nvSpPr>
          <p:cNvPr id="2"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chemeClr val="tx2"/>
                </a:solidFill>
              </a:defRPr>
            </a:lvl1pPr>
          </a:lstStyle>
          <a:p>
            <a:r>
              <a:rPr lang="de-DE"/>
              <a:t>Titelmasterformat durch Klicken bearbeiten</a:t>
            </a:r>
            <a:endParaRPr lang="en-US" dirty="0"/>
          </a:p>
        </p:txBody>
      </p:sp>
      <p:sp>
        <p:nvSpPr>
          <p:cNvPr id="25" name="Textplatzhalter 24"/>
          <p:cNvSpPr>
            <a:spLocks noGrp="1"/>
          </p:cNvSpPr>
          <p:nvPr>
            <p:ph type="body" sz="quarter" idx="11"/>
          </p:nvPr>
        </p:nvSpPr>
        <p:spPr>
          <a:xfrm>
            <a:off x="288000" y="1152000"/>
            <a:ext cx="8569325"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Textmasterformat bearbeiten</a:t>
            </a:r>
          </a:p>
        </p:txBody>
      </p:sp>
      <p:sp>
        <p:nvSpPr>
          <p:cNvPr id="5" name="Footer Placeholder 4"/>
          <p:cNvSpPr>
            <a:spLocks noGrp="1"/>
          </p:cNvSpPr>
          <p:nvPr>
            <p:ph type="ftr" sz="quarter" idx="12"/>
          </p:nvPr>
        </p:nvSpPr>
        <p:spPr/>
        <p:txBody>
          <a:bodyPr/>
          <a:lstStyle>
            <a:lvl1pPr>
              <a:defRPr/>
            </a:lvl1pPr>
          </a:lstStyle>
          <a:p>
            <a:pPr>
              <a:defRPr/>
            </a:pPr>
            <a:endParaRPr lang="de-DE"/>
          </a:p>
        </p:txBody>
      </p:sp>
      <p:sp>
        <p:nvSpPr>
          <p:cNvPr id="12" name="Textplatzhalter 11"/>
          <p:cNvSpPr>
            <a:spLocks noGrp="1"/>
          </p:cNvSpPr>
          <p:nvPr>
            <p:ph type="body" sz="quarter" idx="13"/>
          </p:nvPr>
        </p:nvSpPr>
        <p:spPr>
          <a:xfrm>
            <a:off x="287338" y="1684800"/>
            <a:ext cx="8569325" cy="3194050"/>
          </a:xfrm>
          <a:prstGeom prst="rect">
            <a:avLst/>
          </a:prstGeom>
        </p:spPr>
        <p:txBody>
          <a:bodyPr lIns="0" tIns="0" rIns="0" bIns="0"/>
          <a:lstStyle/>
          <a:p>
            <a:pPr lvl="0"/>
            <a:r>
              <a:rPr lang="de-DE"/>
              <a:t>Textmasterformat bearbeiten</a:t>
            </a:r>
          </a:p>
          <a:p>
            <a:pPr lvl="1"/>
            <a:r>
              <a:rPr lang="de-DE"/>
              <a:t>Zweite Ebene</a:t>
            </a:r>
          </a:p>
          <a:p>
            <a:pPr lvl="2"/>
            <a:r>
              <a:rPr lang="de-DE"/>
              <a:t>Dritte Ebene</a:t>
            </a:r>
          </a:p>
          <a:p>
            <a:pPr lvl="3"/>
            <a:r>
              <a:rPr lang="de-DE"/>
              <a:t>Vierte Ebene</a:t>
            </a:r>
          </a:p>
        </p:txBody>
      </p:sp>
      <p:sp>
        <p:nvSpPr>
          <p:cNvPr id="7" name="Textfeld 6"/>
          <p:cNvSpPr txBox="1"/>
          <p:nvPr userDrawn="1"/>
        </p:nvSpPr>
        <p:spPr>
          <a:xfrm>
            <a:off x="-2246811" y="506413"/>
            <a:ext cx="2067423" cy="4708981"/>
          </a:xfrm>
          <a:prstGeom prst="rect">
            <a:avLst/>
          </a:prstGeom>
          <a:noFill/>
        </p:spPr>
        <p:txBody>
          <a:bodyPr wrap="square">
            <a:spAutoFit/>
          </a:bodyPr>
          <a:lstStyle/>
          <a:p>
            <a:pPr eaLnBrk="1" fontAlgn="auto" hangingPunct="1">
              <a:spcBef>
                <a:spcPts val="0"/>
              </a:spcBef>
              <a:spcAft>
                <a:spcPts val="0"/>
              </a:spcAft>
              <a:defRPr/>
            </a:pPr>
            <a:r>
              <a:rPr lang="de-DE" sz="1000" b="1" dirty="0">
                <a:latin typeface="+mn-lt"/>
              </a:rPr>
              <a:t>Seitenzahlen:</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a:t>Die Seitenanzeige „1 von X“ ist nicht standardmäßig in </a:t>
            </a:r>
            <a:r>
              <a:rPr lang="de-DE" sz="1000" dirty="0" err="1"/>
              <a:t>Powerpoint</a:t>
            </a:r>
            <a:r>
              <a:rPr lang="de-DE" sz="1000" dirty="0"/>
              <a:t> verfügbar; daher benötigen Sie dazu ein Add-In.</a:t>
            </a:r>
            <a:r>
              <a:rPr lang="de-DE" sz="1000" baseline="0" dirty="0"/>
              <a:t> </a:t>
            </a:r>
            <a:r>
              <a:rPr lang="de-DE" sz="1000" dirty="0"/>
              <a:t>Das Add-In</a:t>
            </a:r>
            <a:r>
              <a:rPr lang="de-DE" sz="1000" baseline="0" dirty="0"/>
              <a:t> kann im Vorlagencenter heruntergeladen werden.</a:t>
            </a:r>
            <a:endParaRPr lang="de-DE" sz="1000" dirty="0"/>
          </a:p>
          <a:p>
            <a:pPr marL="0" indent="0">
              <a:buNone/>
            </a:pPr>
            <a:endParaRPr lang="de-DE" sz="1000" dirty="0"/>
          </a:p>
          <a:p>
            <a:pPr marL="0" indent="0">
              <a:buNone/>
            </a:pPr>
            <a:r>
              <a:rPr lang="de-DE" sz="1000" b="1" dirty="0"/>
              <a:t>Aktivieren</a:t>
            </a:r>
          </a:p>
          <a:p>
            <a:r>
              <a:rPr lang="de-DE" sz="1000" dirty="0"/>
              <a:t>Nach dem Öffnen der Vorlage, klicken Sie mit einem Doppelklick auf die Datei „RWTH-Addin-Seitenzahlen“, um das Add-In zu aktivieren. Nach dem Schließen von </a:t>
            </a:r>
            <a:r>
              <a:rPr lang="de-DE" sz="1000" dirty="0" err="1"/>
              <a:t>Powerpoint</a:t>
            </a:r>
            <a:r>
              <a:rPr lang="de-DE" sz="1000" dirty="0"/>
              <a:t> deaktiviert es sich automatisch wieder.</a:t>
            </a:r>
          </a:p>
          <a:p>
            <a:endParaRPr lang="de-DE" sz="1000" dirty="0"/>
          </a:p>
          <a:p>
            <a:r>
              <a:rPr lang="de-DE" sz="1000" b="1" dirty="0"/>
              <a:t>Erstellen</a:t>
            </a:r>
          </a:p>
          <a:p>
            <a:r>
              <a:rPr lang="de-DE" sz="1000" dirty="0"/>
              <a:t>Gehen Sie in der Symbolleiste auf den Tab „RWTH </a:t>
            </a:r>
            <a:r>
              <a:rPr lang="de-DE" sz="1000" dirty="0" err="1"/>
              <a:t>AddIn</a:t>
            </a:r>
            <a:r>
              <a:rPr lang="de-DE" sz="1000" dirty="0"/>
              <a:t>“ und klicken Sie den Button. Nun stellen sich die Seitenzahlen automatisch ein. Falls Sie nachträglich noch Folien hinzufügen oder löschen, klicken Sie einfach erneut auf den Button, um die Seitenzahlen zu aktualisieren. </a:t>
            </a:r>
          </a:p>
          <a:p>
            <a:endParaRPr lang="de-DE" sz="1000" dirty="0">
              <a:latin typeface="+mn-lt"/>
            </a:endParaRPr>
          </a:p>
        </p:txBody>
      </p:sp>
      <p:sp>
        <p:nvSpPr>
          <p:cNvPr id="8" name="Textfeld 7"/>
          <p:cNvSpPr txBox="1"/>
          <p:nvPr userDrawn="1"/>
        </p:nvSpPr>
        <p:spPr>
          <a:xfrm>
            <a:off x="9231086" y="506413"/>
            <a:ext cx="2067423" cy="5170646"/>
          </a:xfrm>
          <a:prstGeom prst="rect">
            <a:avLst/>
          </a:prstGeom>
          <a:noFill/>
        </p:spPr>
        <p:txBody>
          <a:bodyPr wrap="square">
            <a:spAutoFit/>
          </a:bodyPr>
          <a:lstStyle/>
          <a:p>
            <a:r>
              <a:rPr lang="de-DE" sz="1000" b="1" kern="1200" dirty="0">
                <a:solidFill>
                  <a:schemeClr val="tx1"/>
                </a:solidFill>
                <a:latin typeface="Arial" panose="020B0604020202020204" pitchFamily="34" charset="0"/>
                <a:ea typeface="+mn-ea"/>
                <a:cs typeface="+mn-cs"/>
              </a:rPr>
              <a:t>Add-In</a:t>
            </a:r>
            <a:r>
              <a:rPr lang="de-DE" sz="1000" b="1" kern="1200" baseline="0" dirty="0">
                <a:solidFill>
                  <a:schemeClr val="tx1"/>
                </a:solidFill>
                <a:latin typeface="Arial" panose="020B0604020202020204" pitchFamily="34" charset="0"/>
                <a:ea typeface="+mn-ea"/>
                <a:cs typeface="+mn-cs"/>
              </a:rPr>
              <a:t> installieren </a:t>
            </a:r>
          </a:p>
          <a:p>
            <a:r>
              <a:rPr lang="de-DE" sz="1000" dirty="0"/>
              <a:t>Wenn Sie das Add-In dauerhaft installieren möchten, damit Sie es nicht immer anklicken müssen, gehen Sie wie folgt vor:</a:t>
            </a:r>
          </a:p>
          <a:p>
            <a:r>
              <a:rPr lang="de-DE" sz="1000" dirty="0"/>
              <a:t>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a:t>Schaltfläche Office</a:t>
            </a:r>
            <a:r>
              <a:rPr lang="de-DE" sz="1000" baseline="0" dirty="0"/>
              <a:t> (für </a:t>
            </a:r>
            <a:r>
              <a:rPr lang="de-DE" sz="1000" b="0" baseline="0" dirty="0"/>
              <a:t>Office 2007-2010</a:t>
            </a:r>
            <a:r>
              <a:rPr lang="de-DE" sz="1000" baseline="0" dirty="0"/>
              <a:t>, runder Button oben links) bzw. auf </a:t>
            </a:r>
            <a:r>
              <a:rPr lang="de-DE" sz="1000" b="1" baseline="0" dirty="0"/>
              <a:t>Datei</a:t>
            </a:r>
            <a:r>
              <a:rPr lang="de-DE" sz="1000" baseline="0" dirty="0"/>
              <a:t> (</a:t>
            </a:r>
            <a:r>
              <a:rPr lang="de-DE" sz="1000" b="0" baseline="0" dirty="0"/>
              <a:t>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a:t>„</a:t>
            </a:r>
            <a:r>
              <a:rPr lang="de-DE" sz="1000" b="1" baseline="0" dirty="0"/>
              <a:t>PowerPoint-Optionen</a:t>
            </a:r>
            <a:r>
              <a:rPr lang="de-DE" sz="1000" baseline="0" dirty="0"/>
              <a:t>“ (für </a:t>
            </a:r>
            <a:r>
              <a:rPr lang="de-DE" sz="1000" b="0" baseline="0" dirty="0"/>
              <a:t>Office 2007-2010</a:t>
            </a:r>
            <a:r>
              <a:rPr lang="de-DE" sz="1000" baseline="0" dirty="0"/>
              <a:t>, unten rechts) bzw. </a:t>
            </a:r>
            <a:r>
              <a:rPr lang="de-DE" sz="1000" b="1" baseline="0" dirty="0"/>
              <a:t>Optionen</a:t>
            </a:r>
            <a:r>
              <a:rPr lang="de-DE" sz="1000" b="0" baseline="0" dirty="0"/>
              <a:t> (Office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a:t>Add-Ins</a:t>
            </a:r>
            <a:endParaRPr lang="de-DE" sz="1000" baseline="0" dirty="0"/>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a:t>wählen Sie ganz unten bei </a:t>
            </a:r>
            <a:r>
              <a:rPr lang="de-DE" sz="1000" b="1" baseline="0" dirty="0"/>
              <a:t>Verwalten:</a:t>
            </a:r>
            <a:r>
              <a:rPr lang="de-DE" sz="1000" baseline="0" dirty="0"/>
              <a:t> den Punkt </a:t>
            </a:r>
            <a:r>
              <a:rPr lang="de-DE" sz="1000" b="1" baseline="0" dirty="0"/>
              <a:t>PowerPoint-Add Ins</a:t>
            </a:r>
            <a:r>
              <a:rPr lang="de-DE" sz="1000" baseline="0" dirty="0"/>
              <a:t> und klicken Sie </a:t>
            </a:r>
            <a:r>
              <a:rPr lang="de-DE" sz="1000" b="1" baseline="0" dirty="0"/>
              <a:t>Gehe zu…</a:t>
            </a:r>
            <a:r>
              <a:rPr lang="de-DE" sz="1000" baseline="0" dirty="0"/>
              <a:t>.</a:t>
            </a:r>
            <a:endParaRPr lang="de-DE" sz="1000" kern="1200" baseline="0" dirty="0">
              <a:solidFill>
                <a:schemeClr val="tx1"/>
              </a:solidFill>
              <a:latin typeface="Arial" panose="020B0604020202020204" pitchFamily="34" charset="0"/>
              <a:ea typeface="+mn-ea"/>
              <a:cs typeface="+mn-cs"/>
            </a:endParaRP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a:solidFill>
                  <a:schemeClr val="tx1"/>
                </a:solidFill>
                <a:latin typeface="Arial" panose="020B0604020202020204" pitchFamily="34" charset="0"/>
                <a:ea typeface="+mn-ea"/>
                <a:cs typeface="+mn-cs"/>
              </a:rPr>
              <a:t>Sollte das RWTH Add In angezeigt werden, entfernen Sie es! Anders ist eine dauerhafte Installierung nicht möglich.</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a:solidFill>
                  <a:schemeClr val="tx1"/>
                </a:solidFill>
                <a:latin typeface="Arial" panose="020B0604020202020204" pitchFamily="34" charset="0"/>
                <a:ea typeface="+mn-ea"/>
                <a:cs typeface="+mn-cs"/>
              </a:rPr>
              <a:t>Klicken Sie auf </a:t>
            </a:r>
            <a:r>
              <a:rPr lang="de-DE" sz="1000" b="1" kern="1200" baseline="0" dirty="0">
                <a:solidFill>
                  <a:schemeClr val="tx1"/>
                </a:solidFill>
                <a:latin typeface="Arial" panose="020B0604020202020204" pitchFamily="34" charset="0"/>
                <a:ea typeface="+mn-ea"/>
                <a:cs typeface="+mn-cs"/>
              </a:rPr>
              <a:t>Neu Hinzufügen…</a:t>
            </a:r>
            <a:r>
              <a:rPr lang="de-DE" sz="1000" b="0" kern="1200" baseline="0" dirty="0">
                <a:solidFill>
                  <a:schemeClr val="tx1"/>
                </a:solidFill>
                <a:latin typeface="Arial" panose="020B0604020202020204" pitchFamily="34" charset="0"/>
                <a:ea typeface="+mn-ea"/>
                <a:cs typeface="+mn-cs"/>
              </a:rPr>
              <a:t>, suchen Sie das Add-In auf ihrem PC raus und klicken Sie auf </a:t>
            </a:r>
            <a:r>
              <a:rPr lang="de-DE" sz="1000" b="1" kern="1200" baseline="0" dirty="0">
                <a:solidFill>
                  <a:schemeClr val="tx1"/>
                </a:solidFill>
                <a:latin typeface="Arial" panose="020B0604020202020204" pitchFamily="34" charset="0"/>
                <a:ea typeface="+mn-ea"/>
                <a:cs typeface="+mn-cs"/>
              </a:rPr>
              <a:t>OK</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0" kern="1200" baseline="0" dirty="0">
                <a:solidFill>
                  <a:schemeClr val="tx1"/>
                </a:solidFill>
                <a:latin typeface="Arial" panose="020B0604020202020204" pitchFamily="34" charset="0"/>
                <a:ea typeface="+mn-ea"/>
                <a:cs typeface="+mn-cs"/>
              </a:rPr>
              <a:t>Mit </a:t>
            </a:r>
            <a:r>
              <a:rPr lang="de-DE" sz="1000" b="1" kern="1200" baseline="0" dirty="0">
                <a:solidFill>
                  <a:schemeClr val="tx1"/>
                </a:solidFill>
                <a:latin typeface="Arial" panose="020B0604020202020204" pitchFamily="34" charset="0"/>
                <a:ea typeface="+mn-ea"/>
                <a:cs typeface="+mn-cs"/>
              </a:rPr>
              <a:t>Schließen </a:t>
            </a:r>
            <a:r>
              <a:rPr lang="de-DE" sz="1000" b="0" kern="1200" baseline="0" dirty="0">
                <a:solidFill>
                  <a:schemeClr val="tx1"/>
                </a:solidFill>
                <a:latin typeface="Arial" panose="020B0604020202020204" pitchFamily="34" charset="0"/>
                <a:ea typeface="+mn-ea"/>
                <a:cs typeface="+mn-cs"/>
              </a:rPr>
              <a:t>wird das Add-In dauerhaft gespeichert. Sie können es danach jederzeit wieder entfernen</a:t>
            </a:r>
          </a:p>
        </p:txBody>
      </p:sp>
    </p:spTree>
    <p:extLst>
      <p:ext uri="{BB962C8B-B14F-4D97-AF65-F5344CB8AC3E}">
        <p14:creationId xmlns:p14="http://schemas.microsoft.com/office/powerpoint/2010/main" val="3814970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_Text">
    <p:spTree>
      <p:nvGrpSpPr>
        <p:cNvPr id="1" name=""/>
        <p:cNvGrpSpPr/>
        <p:nvPr/>
      </p:nvGrpSpPr>
      <p:grpSpPr>
        <a:xfrm>
          <a:off x="0" y="0"/>
          <a:ext cx="0" cy="0"/>
          <a:chOff x="0" y="0"/>
          <a:chExt cx="0" cy="0"/>
        </a:xfrm>
      </p:grpSpPr>
      <p:sp>
        <p:nvSpPr>
          <p:cNvPr id="2"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chemeClr val="tx2"/>
                </a:solidFill>
              </a:defRPr>
            </a:lvl1pPr>
          </a:lstStyle>
          <a:p>
            <a:r>
              <a:rPr lang="de-DE"/>
              <a:t>Titelmasterformat durch Klicken bearbeiten</a:t>
            </a:r>
            <a:endParaRPr lang="en-US" dirty="0"/>
          </a:p>
        </p:txBody>
      </p:sp>
      <p:sp>
        <p:nvSpPr>
          <p:cNvPr id="3" name="Content Placeholder 2"/>
          <p:cNvSpPr>
            <a:spLocks noGrp="1"/>
          </p:cNvSpPr>
          <p:nvPr>
            <p:ph idx="1"/>
          </p:nvPr>
        </p:nvSpPr>
        <p:spPr>
          <a:xfrm>
            <a:off x="288000" y="1152000"/>
            <a:ext cx="8568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de-DE"/>
              <a:t>Textmasterformat bearbeiten</a:t>
            </a:r>
          </a:p>
        </p:txBody>
      </p:sp>
      <p:sp>
        <p:nvSpPr>
          <p:cNvPr id="5" name="Footer Placeholder 4"/>
          <p:cNvSpPr>
            <a:spLocks noGrp="1"/>
          </p:cNvSpPr>
          <p:nvPr>
            <p:ph type="ftr" sz="quarter" idx="11"/>
          </p:nvPr>
        </p:nvSpPr>
        <p:spPr/>
        <p:txBody>
          <a:bodyPr/>
          <a:lstStyle>
            <a:lvl1pPr>
              <a:defRPr/>
            </a:lvl1pPr>
          </a:lstStyle>
          <a:p>
            <a:pPr>
              <a:defRPr/>
            </a:pPr>
            <a:endParaRPr lang="de-DE"/>
          </a:p>
        </p:txBody>
      </p:sp>
      <p:sp>
        <p:nvSpPr>
          <p:cNvPr id="7" name="Textplatzhalter 6"/>
          <p:cNvSpPr>
            <a:spLocks noGrp="1"/>
          </p:cNvSpPr>
          <p:nvPr>
            <p:ph type="body" sz="quarter" idx="12"/>
          </p:nvPr>
        </p:nvSpPr>
        <p:spPr>
          <a:xfrm>
            <a:off x="287338" y="1684800"/>
            <a:ext cx="8569325" cy="3751263"/>
          </a:xfrm>
          <a:prstGeom prst="rect">
            <a:avLst/>
          </a:prstGeom>
        </p:spPr>
        <p:txBody>
          <a:bodyPr lIns="0" tIns="0" rIns="0" bIns="0"/>
          <a:lstStyle>
            <a:lvl1pPr marL="0" indent="0">
              <a:buFontTx/>
              <a:buNone/>
              <a:defRPr/>
            </a:lvl1pPr>
          </a:lstStyle>
          <a:p>
            <a:pPr lvl="0"/>
            <a:r>
              <a:rPr lang="de-DE"/>
              <a:t>Textmasterformat bearbeiten</a:t>
            </a:r>
          </a:p>
        </p:txBody>
      </p:sp>
      <p:sp>
        <p:nvSpPr>
          <p:cNvPr id="9" name="Textfeld 8"/>
          <p:cNvSpPr txBox="1"/>
          <p:nvPr userDrawn="1"/>
        </p:nvSpPr>
        <p:spPr>
          <a:xfrm>
            <a:off x="-2246811" y="506413"/>
            <a:ext cx="2067423" cy="4708981"/>
          </a:xfrm>
          <a:prstGeom prst="rect">
            <a:avLst/>
          </a:prstGeom>
          <a:noFill/>
        </p:spPr>
        <p:txBody>
          <a:bodyPr wrap="square">
            <a:spAutoFit/>
          </a:bodyPr>
          <a:lstStyle/>
          <a:p>
            <a:pPr eaLnBrk="1" fontAlgn="auto" hangingPunct="1">
              <a:spcBef>
                <a:spcPts val="0"/>
              </a:spcBef>
              <a:spcAft>
                <a:spcPts val="0"/>
              </a:spcAft>
              <a:defRPr/>
            </a:pPr>
            <a:r>
              <a:rPr lang="de-DE" sz="1000" b="1" dirty="0">
                <a:latin typeface="+mn-lt"/>
              </a:rPr>
              <a:t>Seitenzahlen:</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a:t>Die Seitenanzeige „1 von X“ ist nicht standardmäßig in </a:t>
            </a:r>
            <a:r>
              <a:rPr lang="de-DE" sz="1000" dirty="0" err="1"/>
              <a:t>Powerpoint</a:t>
            </a:r>
            <a:r>
              <a:rPr lang="de-DE" sz="1000" dirty="0"/>
              <a:t> verfügbar; daher benötigen Sie dazu ein Add-In.</a:t>
            </a:r>
            <a:r>
              <a:rPr lang="de-DE" sz="1000" baseline="0" dirty="0"/>
              <a:t> </a:t>
            </a:r>
            <a:r>
              <a:rPr lang="de-DE" sz="1000" dirty="0"/>
              <a:t>Das Add-In</a:t>
            </a:r>
            <a:r>
              <a:rPr lang="de-DE" sz="1000" baseline="0" dirty="0"/>
              <a:t> kann im Vorlagencenter heruntergeladen werden.</a:t>
            </a:r>
            <a:endParaRPr lang="de-DE" sz="1000" dirty="0"/>
          </a:p>
          <a:p>
            <a:pPr marL="0" indent="0">
              <a:buNone/>
            </a:pPr>
            <a:endParaRPr lang="de-DE" sz="1000" dirty="0"/>
          </a:p>
          <a:p>
            <a:pPr marL="0" indent="0">
              <a:buNone/>
            </a:pPr>
            <a:r>
              <a:rPr lang="de-DE" sz="1000" b="1" dirty="0"/>
              <a:t>Aktivieren</a:t>
            </a:r>
          </a:p>
          <a:p>
            <a:r>
              <a:rPr lang="de-DE" sz="1000" dirty="0"/>
              <a:t>Nach dem Öffnen der Vorlage, klicken Sie mit einem Doppelklick auf die Datei „RWTH-Addin-Seitenzahlen“, um das Add-In zu aktivieren. Nach dem Schließen von </a:t>
            </a:r>
            <a:r>
              <a:rPr lang="de-DE" sz="1000" dirty="0" err="1"/>
              <a:t>Powerpoint</a:t>
            </a:r>
            <a:r>
              <a:rPr lang="de-DE" sz="1000" dirty="0"/>
              <a:t> deaktiviert es sich automatisch wieder.</a:t>
            </a:r>
          </a:p>
          <a:p>
            <a:endParaRPr lang="de-DE" sz="1000" dirty="0"/>
          </a:p>
          <a:p>
            <a:r>
              <a:rPr lang="de-DE" sz="1000" b="1" dirty="0"/>
              <a:t>Erstellen</a:t>
            </a:r>
          </a:p>
          <a:p>
            <a:r>
              <a:rPr lang="de-DE" sz="1000" dirty="0"/>
              <a:t>Gehen Sie in der Symbolleiste auf den Tab „RWTH </a:t>
            </a:r>
            <a:r>
              <a:rPr lang="de-DE" sz="1000" dirty="0" err="1"/>
              <a:t>AddIn</a:t>
            </a:r>
            <a:r>
              <a:rPr lang="de-DE" sz="1000" dirty="0"/>
              <a:t>“ und klicken Sie den Button. Nun stellen sich die Seitenzahlen automatisch ein. Falls Sie nachträglich noch Folien hinzufügen oder löschen, klicken Sie einfach erneut auf den Button, um die Seitenzahlen zu aktualisieren. </a:t>
            </a:r>
          </a:p>
          <a:p>
            <a:endParaRPr lang="de-DE" sz="1000" dirty="0">
              <a:latin typeface="+mn-lt"/>
            </a:endParaRPr>
          </a:p>
        </p:txBody>
      </p:sp>
      <p:sp>
        <p:nvSpPr>
          <p:cNvPr id="10" name="Textfeld 9"/>
          <p:cNvSpPr txBox="1"/>
          <p:nvPr userDrawn="1"/>
        </p:nvSpPr>
        <p:spPr>
          <a:xfrm>
            <a:off x="9231086" y="506413"/>
            <a:ext cx="2067423" cy="5170646"/>
          </a:xfrm>
          <a:prstGeom prst="rect">
            <a:avLst/>
          </a:prstGeom>
          <a:noFill/>
        </p:spPr>
        <p:txBody>
          <a:bodyPr wrap="square">
            <a:spAutoFit/>
          </a:bodyPr>
          <a:lstStyle/>
          <a:p>
            <a:r>
              <a:rPr lang="de-DE" sz="1000" b="1" kern="1200" dirty="0">
                <a:solidFill>
                  <a:schemeClr val="tx1"/>
                </a:solidFill>
                <a:latin typeface="Arial" panose="020B0604020202020204" pitchFamily="34" charset="0"/>
                <a:ea typeface="+mn-ea"/>
                <a:cs typeface="+mn-cs"/>
              </a:rPr>
              <a:t>Add-In</a:t>
            </a:r>
            <a:r>
              <a:rPr lang="de-DE" sz="1000" b="1" kern="1200" baseline="0" dirty="0">
                <a:solidFill>
                  <a:schemeClr val="tx1"/>
                </a:solidFill>
                <a:latin typeface="Arial" panose="020B0604020202020204" pitchFamily="34" charset="0"/>
                <a:ea typeface="+mn-ea"/>
                <a:cs typeface="+mn-cs"/>
              </a:rPr>
              <a:t> installieren </a:t>
            </a:r>
          </a:p>
          <a:p>
            <a:r>
              <a:rPr lang="de-DE" sz="1000" dirty="0"/>
              <a:t>Wenn Sie das Add-In dauerhaft installieren möchten, damit Sie es nicht immer anklicken müssen, gehen Sie wie folgt vor:</a:t>
            </a:r>
          </a:p>
          <a:p>
            <a:r>
              <a:rPr lang="de-DE" sz="1000" dirty="0"/>
              <a:t>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a:t>Schaltfläche Office</a:t>
            </a:r>
            <a:r>
              <a:rPr lang="de-DE" sz="1000" baseline="0" dirty="0"/>
              <a:t> (für </a:t>
            </a:r>
            <a:r>
              <a:rPr lang="de-DE" sz="1000" b="0" baseline="0" dirty="0"/>
              <a:t>Office 2007-2010</a:t>
            </a:r>
            <a:r>
              <a:rPr lang="de-DE" sz="1000" baseline="0" dirty="0"/>
              <a:t>, runder Button oben links) bzw. auf </a:t>
            </a:r>
            <a:r>
              <a:rPr lang="de-DE" sz="1000" b="1" baseline="0" dirty="0"/>
              <a:t>Datei</a:t>
            </a:r>
            <a:r>
              <a:rPr lang="de-DE" sz="1000" baseline="0" dirty="0"/>
              <a:t> (</a:t>
            </a:r>
            <a:r>
              <a:rPr lang="de-DE" sz="1000" b="0" baseline="0" dirty="0"/>
              <a:t>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a:t>„</a:t>
            </a:r>
            <a:r>
              <a:rPr lang="de-DE" sz="1000" b="1" baseline="0" dirty="0"/>
              <a:t>PowerPoint-Optionen</a:t>
            </a:r>
            <a:r>
              <a:rPr lang="de-DE" sz="1000" baseline="0" dirty="0"/>
              <a:t>“ (für </a:t>
            </a:r>
            <a:r>
              <a:rPr lang="de-DE" sz="1000" b="0" baseline="0" dirty="0"/>
              <a:t>Office 2007-2010</a:t>
            </a:r>
            <a:r>
              <a:rPr lang="de-DE" sz="1000" baseline="0" dirty="0"/>
              <a:t>, unten rechts) bzw. </a:t>
            </a:r>
            <a:r>
              <a:rPr lang="de-DE" sz="1000" b="1" baseline="0" dirty="0"/>
              <a:t>Optionen</a:t>
            </a:r>
            <a:r>
              <a:rPr lang="de-DE" sz="1000" b="0" baseline="0" dirty="0"/>
              <a:t> (Office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a:t>Add-Ins</a:t>
            </a:r>
            <a:endParaRPr lang="de-DE" sz="1000" baseline="0" dirty="0"/>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a:t>wählen Sie ganz unten bei </a:t>
            </a:r>
            <a:r>
              <a:rPr lang="de-DE" sz="1000" b="1" baseline="0" dirty="0"/>
              <a:t>Verwalten:</a:t>
            </a:r>
            <a:r>
              <a:rPr lang="de-DE" sz="1000" baseline="0" dirty="0"/>
              <a:t> den Punkt </a:t>
            </a:r>
            <a:r>
              <a:rPr lang="de-DE" sz="1000" b="1" baseline="0" dirty="0"/>
              <a:t>PowerPoint-Add Ins</a:t>
            </a:r>
            <a:r>
              <a:rPr lang="de-DE" sz="1000" baseline="0" dirty="0"/>
              <a:t> und klicken Sie </a:t>
            </a:r>
            <a:r>
              <a:rPr lang="de-DE" sz="1000" b="1" baseline="0" dirty="0"/>
              <a:t>Gehe zu…</a:t>
            </a:r>
            <a:r>
              <a:rPr lang="de-DE" sz="1000" baseline="0" dirty="0"/>
              <a:t>.</a:t>
            </a:r>
            <a:endParaRPr lang="de-DE" sz="1000" kern="1200" baseline="0" dirty="0">
              <a:solidFill>
                <a:schemeClr val="tx1"/>
              </a:solidFill>
              <a:latin typeface="Arial" panose="020B0604020202020204" pitchFamily="34" charset="0"/>
              <a:ea typeface="+mn-ea"/>
              <a:cs typeface="+mn-cs"/>
            </a:endParaRP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a:solidFill>
                  <a:schemeClr val="tx1"/>
                </a:solidFill>
                <a:latin typeface="Arial" panose="020B0604020202020204" pitchFamily="34" charset="0"/>
                <a:ea typeface="+mn-ea"/>
                <a:cs typeface="+mn-cs"/>
              </a:rPr>
              <a:t>Sollte das RWTH Add In angezeigt werden, entfernen Sie es! Anders ist eine dauerhafte Installierung nicht möglich.</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a:solidFill>
                  <a:schemeClr val="tx1"/>
                </a:solidFill>
                <a:latin typeface="Arial" panose="020B0604020202020204" pitchFamily="34" charset="0"/>
                <a:ea typeface="+mn-ea"/>
                <a:cs typeface="+mn-cs"/>
              </a:rPr>
              <a:t>Klicken Sie auf </a:t>
            </a:r>
            <a:r>
              <a:rPr lang="de-DE" sz="1000" b="1" kern="1200" baseline="0" dirty="0">
                <a:solidFill>
                  <a:schemeClr val="tx1"/>
                </a:solidFill>
                <a:latin typeface="Arial" panose="020B0604020202020204" pitchFamily="34" charset="0"/>
                <a:ea typeface="+mn-ea"/>
                <a:cs typeface="+mn-cs"/>
              </a:rPr>
              <a:t>Neu Hinzufügen…</a:t>
            </a:r>
            <a:r>
              <a:rPr lang="de-DE" sz="1000" b="0" kern="1200" baseline="0" dirty="0">
                <a:solidFill>
                  <a:schemeClr val="tx1"/>
                </a:solidFill>
                <a:latin typeface="Arial" panose="020B0604020202020204" pitchFamily="34" charset="0"/>
                <a:ea typeface="+mn-ea"/>
                <a:cs typeface="+mn-cs"/>
              </a:rPr>
              <a:t>, suchen Sie das Add-In auf ihrem PC raus und klicken Sie auf </a:t>
            </a:r>
            <a:r>
              <a:rPr lang="de-DE" sz="1000" b="1" kern="1200" baseline="0" dirty="0">
                <a:solidFill>
                  <a:schemeClr val="tx1"/>
                </a:solidFill>
                <a:latin typeface="Arial" panose="020B0604020202020204" pitchFamily="34" charset="0"/>
                <a:ea typeface="+mn-ea"/>
                <a:cs typeface="+mn-cs"/>
              </a:rPr>
              <a:t>OK</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0" kern="1200" baseline="0" dirty="0">
                <a:solidFill>
                  <a:schemeClr val="tx1"/>
                </a:solidFill>
                <a:latin typeface="Arial" panose="020B0604020202020204" pitchFamily="34" charset="0"/>
                <a:ea typeface="+mn-ea"/>
                <a:cs typeface="+mn-cs"/>
              </a:rPr>
              <a:t>Mit </a:t>
            </a:r>
            <a:r>
              <a:rPr lang="de-DE" sz="1000" b="1" kern="1200" baseline="0" dirty="0">
                <a:solidFill>
                  <a:schemeClr val="tx1"/>
                </a:solidFill>
                <a:latin typeface="Arial" panose="020B0604020202020204" pitchFamily="34" charset="0"/>
                <a:ea typeface="+mn-ea"/>
                <a:cs typeface="+mn-cs"/>
              </a:rPr>
              <a:t>Schließen </a:t>
            </a:r>
            <a:r>
              <a:rPr lang="de-DE" sz="1000" b="0" kern="1200" baseline="0" dirty="0">
                <a:solidFill>
                  <a:schemeClr val="tx1"/>
                </a:solidFill>
                <a:latin typeface="Arial" panose="020B0604020202020204" pitchFamily="34" charset="0"/>
                <a:ea typeface="+mn-ea"/>
                <a:cs typeface="+mn-cs"/>
              </a:rPr>
              <a:t>wird das Add-In dauerhaft gespeichert. Sie können es danach jederzeit wieder entfernen</a:t>
            </a:r>
          </a:p>
        </p:txBody>
      </p:sp>
    </p:spTree>
    <p:extLst>
      <p:ext uri="{BB962C8B-B14F-4D97-AF65-F5344CB8AC3E}">
        <p14:creationId xmlns:p14="http://schemas.microsoft.com/office/powerpoint/2010/main" val="1301205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_Text_Bild">
    <p:spTree>
      <p:nvGrpSpPr>
        <p:cNvPr id="1" name=""/>
        <p:cNvGrpSpPr/>
        <p:nvPr/>
      </p:nvGrpSpPr>
      <p:grpSpPr>
        <a:xfrm>
          <a:off x="0" y="0"/>
          <a:ext cx="0" cy="0"/>
          <a:chOff x="0" y="0"/>
          <a:chExt cx="0" cy="0"/>
        </a:xfrm>
      </p:grpSpPr>
      <p:pic>
        <p:nvPicPr>
          <p:cNvPr id="5" name="Grafik 7"/>
          <p:cNvPicPr>
            <a:picLocks noChangeAspect="1"/>
          </p:cNvPicPr>
          <p:nvPr/>
        </p:nvPicPr>
        <p:blipFill>
          <a:blip r:embed="rId2" cstate="print">
            <a:extLst>
              <a:ext uri="{28A0092B-C50C-407E-A947-70E740481C1C}">
                <a14:useLocalDpi xmlns:a14="http://schemas.microsoft.com/office/drawing/2010/main" val="0"/>
              </a:ext>
            </a:extLst>
          </a:blip>
          <a:srcRect r="48386" b="11"/>
          <a:stretch>
            <a:fillRect/>
          </a:stretch>
        </p:blipFill>
        <p:spPr bwMode="auto">
          <a:xfrm>
            <a:off x="6069013" y="1685925"/>
            <a:ext cx="2787650"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chemeClr val="tx2"/>
                </a:solidFill>
              </a:defRPr>
            </a:lvl1pPr>
          </a:lstStyle>
          <a:p>
            <a:r>
              <a:rPr lang="de-DE"/>
              <a:t>Titelmasterformat durch Klicken bearbeiten</a:t>
            </a:r>
            <a:endParaRPr lang="en-US" dirty="0"/>
          </a:p>
        </p:txBody>
      </p:sp>
      <p:sp>
        <p:nvSpPr>
          <p:cNvPr id="25" name="Textplatzhalter 24"/>
          <p:cNvSpPr>
            <a:spLocks noGrp="1"/>
          </p:cNvSpPr>
          <p:nvPr>
            <p:ph type="body" sz="quarter" idx="11"/>
          </p:nvPr>
        </p:nvSpPr>
        <p:spPr>
          <a:xfrm>
            <a:off x="288000" y="1152000"/>
            <a:ext cx="8569325"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Textmasterformat bearbeiten</a:t>
            </a:r>
          </a:p>
        </p:txBody>
      </p:sp>
      <p:sp>
        <p:nvSpPr>
          <p:cNvPr id="6" name="Footer Placeholder 4"/>
          <p:cNvSpPr>
            <a:spLocks noGrp="1"/>
          </p:cNvSpPr>
          <p:nvPr>
            <p:ph type="ftr" sz="quarter" idx="12"/>
          </p:nvPr>
        </p:nvSpPr>
        <p:spPr/>
        <p:txBody>
          <a:bodyPr/>
          <a:lstStyle>
            <a:lvl1pPr algn="l">
              <a:defRPr sz="900" dirty="0">
                <a:solidFill>
                  <a:schemeClr val="tx2"/>
                </a:solidFill>
              </a:defRPr>
            </a:lvl1pPr>
          </a:lstStyle>
          <a:p>
            <a:pPr>
              <a:defRPr/>
            </a:pPr>
            <a:endParaRPr lang="de-DE"/>
          </a:p>
        </p:txBody>
      </p:sp>
      <p:sp>
        <p:nvSpPr>
          <p:cNvPr id="14" name="Textplatzhalter 11"/>
          <p:cNvSpPr>
            <a:spLocks noGrp="1"/>
          </p:cNvSpPr>
          <p:nvPr>
            <p:ph type="body" sz="quarter" idx="14"/>
          </p:nvPr>
        </p:nvSpPr>
        <p:spPr>
          <a:xfrm>
            <a:off x="287338" y="1684799"/>
            <a:ext cx="5648325" cy="3985955"/>
          </a:xfrm>
          <a:prstGeom prst="rect">
            <a:avLst/>
          </a:prstGeom>
        </p:spPr>
        <p:txBody>
          <a:bodyPr lIns="0" tIns="0" rIns="0" bIns="0"/>
          <a:lstStyle/>
          <a:p>
            <a:pPr lvl="0"/>
            <a:r>
              <a:rPr lang="de-DE"/>
              <a:t>Textmasterformat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356083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_Bild">
    <p:spTree>
      <p:nvGrpSpPr>
        <p:cNvPr id="1" name=""/>
        <p:cNvGrpSpPr/>
        <p:nvPr/>
      </p:nvGrpSpPr>
      <p:grpSpPr>
        <a:xfrm>
          <a:off x="0" y="0"/>
          <a:ext cx="0" cy="0"/>
          <a:chOff x="0" y="0"/>
          <a:chExt cx="0" cy="0"/>
        </a:xfrm>
      </p:grpSpPr>
      <p:pic>
        <p:nvPicPr>
          <p:cNvPr id="3" name="Grafik 7"/>
          <p:cNvPicPr>
            <a:picLocks noChangeAspect="1"/>
          </p:cNvPicPr>
          <p:nvPr/>
        </p:nvPicPr>
        <p:blipFill>
          <a:blip r:embed="rId2" cstate="print">
            <a:extLst>
              <a:ext uri="{28A0092B-C50C-407E-A947-70E740481C1C}">
                <a14:useLocalDpi xmlns:a14="http://schemas.microsoft.com/office/drawing/2010/main" val="0"/>
              </a:ext>
            </a:extLst>
          </a:blip>
          <a:srcRect t="14459" b="14459"/>
          <a:stretch>
            <a:fillRect/>
          </a:stretch>
        </p:blipFill>
        <p:spPr bwMode="auto">
          <a:xfrm>
            <a:off x="287338" y="1152525"/>
            <a:ext cx="8569325"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chemeClr val="tx2"/>
                </a:solidFill>
              </a:defRPr>
            </a:lvl1pPr>
          </a:lstStyle>
          <a:p>
            <a:r>
              <a:rPr lang="de-DE"/>
              <a:t>Titelmasterformat durch Klicken bearbeiten</a:t>
            </a:r>
            <a:endParaRPr lang="en-US" dirty="0"/>
          </a:p>
        </p:txBody>
      </p:sp>
      <p:sp>
        <p:nvSpPr>
          <p:cNvPr id="4" name="Footer Placeholder 4"/>
          <p:cNvSpPr>
            <a:spLocks noGrp="1"/>
          </p:cNvSpPr>
          <p:nvPr>
            <p:ph type="ftr" sz="quarter" idx="10"/>
          </p:nvPr>
        </p:nvSpPr>
        <p:spPr/>
        <p:txBody>
          <a:bodyPr/>
          <a:lstStyle>
            <a:lvl1pPr algn="l">
              <a:defRPr sz="900" dirty="0">
                <a:solidFill>
                  <a:schemeClr val="tx2"/>
                </a:solidFill>
              </a:defRPr>
            </a:lvl1pPr>
          </a:lstStyle>
          <a:p>
            <a:pPr>
              <a:defRPr/>
            </a:pPr>
            <a:endParaRPr lang="de-DE"/>
          </a:p>
        </p:txBody>
      </p:sp>
      <p:sp>
        <p:nvSpPr>
          <p:cNvPr id="10" name="Textplatzhalter 9"/>
          <p:cNvSpPr>
            <a:spLocks noGrp="1"/>
          </p:cNvSpPr>
          <p:nvPr>
            <p:ph type="body" sz="quarter" idx="13" hasCustomPrompt="1"/>
          </p:nvPr>
        </p:nvSpPr>
        <p:spPr>
          <a:xfrm>
            <a:off x="287338" y="5359400"/>
            <a:ext cx="8559667" cy="499533"/>
          </a:xfrm>
          <a:prstGeom prst="rect">
            <a:avLst/>
          </a:prstGeom>
        </p:spPr>
        <p:txBody>
          <a:bodyPr>
            <a:normAutofit/>
          </a:bodyPr>
          <a:lstStyle>
            <a:lvl1pPr marL="0" indent="0" algn="r">
              <a:buNone/>
              <a:defRPr sz="900"/>
            </a:lvl1pPr>
          </a:lstStyle>
          <a:p>
            <a:pPr lvl="0"/>
            <a:r>
              <a:rPr lang="de-DE" dirty="0"/>
              <a:t>Bildtitel oder ggf. Beschreibung</a:t>
            </a:r>
          </a:p>
        </p:txBody>
      </p:sp>
    </p:spTree>
    <p:extLst>
      <p:ext uri="{BB962C8B-B14F-4D97-AF65-F5344CB8AC3E}">
        <p14:creationId xmlns:p14="http://schemas.microsoft.com/office/powerpoint/2010/main" val="20306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1123950" y="6227763"/>
            <a:ext cx="4251325" cy="630237"/>
          </a:xfrm>
          <a:prstGeom prst="rect">
            <a:avLst/>
          </a:prstGeom>
        </p:spPr>
        <p:txBody>
          <a:bodyPr lIns="0" tIns="0" rIns="0" bIns="0"/>
          <a:lstStyle>
            <a:defPPr>
              <a:defRPr lang="de-DE"/>
            </a:defPPr>
            <a:lvl1pPr marL="0" algn="l"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de-DE" dirty="0"/>
              <a:t>Titel der Präsentation  |  Name des Vortragenden  |  Organisationseinheit  |  00.00.2000  |  Die Fußzeile bietet Platz für einen Text über 3 Zeilen  |  Die Fußzeile bietet Platz für einen Text über 3 Zeilen  |  Die Fußzeile bietet Platz für 3 Zeilen</a:t>
            </a:r>
          </a:p>
          <a:p>
            <a:pPr fontAlgn="auto">
              <a:spcBef>
                <a:spcPts val="0"/>
              </a:spcBef>
              <a:spcAft>
                <a:spcPts val="0"/>
              </a:spcAft>
              <a:defRPr/>
            </a:pPr>
            <a:endParaRPr lang="de-DE" dirty="0"/>
          </a:p>
        </p:txBody>
      </p:sp>
      <p:sp>
        <p:nvSpPr>
          <p:cNvPr id="10" name="Footer Placeholder 4"/>
          <p:cNvSpPr>
            <a:spLocks noGrp="1"/>
          </p:cNvSpPr>
          <p:nvPr>
            <p:ph type="ftr" sz="quarter" idx="3"/>
          </p:nvPr>
        </p:nvSpPr>
        <p:spPr>
          <a:xfrm>
            <a:off x="287338" y="6227763"/>
            <a:ext cx="731837" cy="396875"/>
          </a:xfrm>
          <a:prstGeom prst="rect">
            <a:avLst/>
          </a:prstGeom>
        </p:spPr>
        <p:txBody>
          <a:bodyPr vert="horz" lIns="0" tIns="0" rIns="0" bIns="0" rtlCol="0" anchor="t" anchorCtr="0"/>
          <a:lstStyle>
            <a:lvl1pPr algn="l" eaLnBrk="1" fontAlgn="auto" hangingPunct="1">
              <a:spcBef>
                <a:spcPts val="0"/>
              </a:spcBef>
              <a:spcAft>
                <a:spcPts val="0"/>
              </a:spcAft>
              <a:defRPr sz="900" dirty="0">
                <a:solidFill>
                  <a:schemeClr val="tx2"/>
                </a:solidFill>
                <a:latin typeface="+mn-lt"/>
              </a:defRPr>
            </a:lvl1pPr>
          </a:lstStyle>
          <a:p>
            <a:pPr>
              <a:defRPr/>
            </a:pPr>
            <a:endParaRPr lang="de-DE"/>
          </a:p>
        </p:txBody>
      </p:sp>
      <p:cxnSp>
        <p:nvCxnSpPr>
          <p:cNvPr id="11" name="Gerader Verbinder 10"/>
          <p:cNvCxnSpPr/>
          <p:nvPr/>
        </p:nvCxnSpPr>
        <p:spPr>
          <a:xfrm>
            <a:off x="287338" y="81438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287338" y="604043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fik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bwMode="auto">
          <a:xfrm>
            <a:off x="5546811" y="6044400"/>
            <a:ext cx="3316819"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p:cNvSpPr txBox="1"/>
          <p:nvPr userDrawn="1"/>
        </p:nvSpPr>
        <p:spPr>
          <a:xfrm>
            <a:off x="-2245177" y="5412101"/>
            <a:ext cx="2033134" cy="1477328"/>
          </a:xfrm>
          <a:prstGeom prst="rect">
            <a:avLst/>
          </a:prstGeom>
          <a:noFill/>
        </p:spPr>
        <p:txBody>
          <a:bodyPr wrap="square">
            <a:spAutoFit/>
          </a:bodyPr>
          <a:lstStyle/>
          <a:p>
            <a:pPr eaLnBrk="1" fontAlgn="auto" hangingPunct="1">
              <a:spcBef>
                <a:spcPts val="0"/>
              </a:spcBef>
              <a:spcAft>
                <a:spcPts val="0"/>
              </a:spcAft>
              <a:defRPr/>
            </a:pPr>
            <a:r>
              <a:rPr lang="de-DE" sz="1000" b="1" dirty="0">
                <a:latin typeface="+mn-lt"/>
              </a:rPr>
              <a:t>Fußzeile</a:t>
            </a:r>
            <a:r>
              <a:rPr lang="de-DE" sz="1000" b="1" baseline="0" dirty="0">
                <a:latin typeface="+mn-lt"/>
              </a:rPr>
              <a:t> anpassen</a:t>
            </a:r>
            <a:r>
              <a:rPr lang="de-DE" sz="1000" b="1" dirty="0">
                <a:latin typeface="+mn-lt"/>
              </a:rPr>
              <a:t>:</a:t>
            </a:r>
            <a:endParaRPr lang="de-DE" sz="1000" b="0" dirty="0">
              <a:latin typeface="+mn-lt"/>
            </a:endParaRPr>
          </a:p>
          <a:p>
            <a:pPr eaLnBrk="1" fontAlgn="auto" hangingPunct="1">
              <a:spcBef>
                <a:spcPts val="0"/>
              </a:spcBef>
              <a:spcAft>
                <a:spcPts val="0"/>
              </a:spcAft>
              <a:defRPr/>
            </a:pPr>
            <a:r>
              <a:rPr lang="de-DE" sz="1000" b="0" dirty="0">
                <a:latin typeface="+mn-lt"/>
              </a:rPr>
              <a:t>Zum</a:t>
            </a:r>
            <a:r>
              <a:rPr lang="de-DE" sz="1000" b="0" baseline="0" dirty="0">
                <a:latin typeface="+mn-lt"/>
              </a:rPr>
              <a:t> Anpassen der Fußzeile unter Karteireiter Ansicht &gt; auf Folienmaster klicken. Links in der Übersicht auf die oberste Folie scrollen und dort in die Fußzeile klicken. So wird der Text automatisch auf allen Seiten angepasst.</a:t>
            </a:r>
            <a:endParaRPr lang="de-DE" sz="1000" b="1" dirty="0">
              <a:latin typeface="+mn-lt"/>
            </a:endParaRPr>
          </a:p>
        </p:txBody>
      </p:sp>
      <p:sp>
        <p:nvSpPr>
          <p:cNvPr id="13" name="Textfeld 12"/>
          <p:cNvSpPr txBox="1"/>
          <p:nvPr userDrawn="1"/>
        </p:nvSpPr>
        <p:spPr>
          <a:xfrm>
            <a:off x="-2246313" y="506413"/>
            <a:ext cx="2066925" cy="4708525"/>
          </a:xfrm>
          <a:prstGeom prst="rect">
            <a:avLst/>
          </a:prstGeom>
          <a:noFill/>
        </p:spPr>
        <p:txBody>
          <a:bodyPr>
            <a:spAutoFit/>
          </a:bodyPr>
          <a:lstStyle/>
          <a:p>
            <a:pPr fontAlgn="auto">
              <a:spcBef>
                <a:spcPts val="0"/>
              </a:spcBef>
              <a:spcAft>
                <a:spcPts val="0"/>
              </a:spcAft>
              <a:defRPr/>
            </a:pPr>
            <a:r>
              <a:rPr lang="de-DE" sz="1000" b="1" dirty="0">
                <a:latin typeface="+mn-lt"/>
                <a:cs typeface="+mn-cs"/>
              </a:rPr>
              <a:t>Seitenzahlen:</a:t>
            </a:r>
          </a:p>
          <a:p>
            <a:pPr eaLnBrk="0" hangingPunct="0">
              <a:defRPr/>
            </a:pPr>
            <a:r>
              <a:rPr lang="de-DE" sz="1000" dirty="0">
                <a:cs typeface="+mn-cs"/>
              </a:rPr>
              <a:t>Die Seitenanzeige „1 von X“ ist nicht standardmäßig in </a:t>
            </a:r>
            <a:r>
              <a:rPr lang="de-DE" sz="1000" dirty="0" err="1">
                <a:cs typeface="+mn-cs"/>
              </a:rPr>
              <a:t>Powerpoint</a:t>
            </a:r>
            <a:r>
              <a:rPr lang="de-DE" sz="1000" dirty="0">
                <a:cs typeface="+mn-cs"/>
              </a:rPr>
              <a:t> verfügbar; daher benötigen Sie dazu ein Add-In. Das Add-In kann im Vorlagencenter heruntergeladen werden.</a:t>
            </a:r>
          </a:p>
          <a:p>
            <a:pPr eaLnBrk="0" hangingPunct="0">
              <a:defRPr/>
            </a:pPr>
            <a:endParaRPr lang="de-DE" sz="1000" dirty="0">
              <a:cs typeface="+mn-cs"/>
            </a:endParaRPr>
          </a:p>
          <a:p>
            <a:pPr eaLnBrk="0" hangingPunct="0">
              <a:defRPr/>
            </a:pPr>
            <a:r>
              <a:rPr lang="de-DE" sz="1000" b="1" dirty="0">
                <a:cs typeface="+mn-cs"/>
              </a:rPr>
              <a:t>Aktivieren</a:t>
            </a:r>
          </a:p>
          <a:p>
            <a:pPr eaLnBrk="0" hangingPunct="0">
              <a:defRPr/>
            </a:pPr>
            <a:r>
              <a:rPr lang="de-DE" sz="1000" dirty="0">
                <a:cs typeface="+mn-cs"/>
              </a:rPr>
              <a:t>Nach dem Öffnen der Vorlage, klicken Sie mit einem Doppelklick auf die Datei „RWTH-Addin-Seitenzahlen“, um das Add-In zu aktivieren. Nach dem Schließen von </a:t>
            </a:r>
            <a:r>
              <a:rPr lang="de-DE" sz="1000" dirty="0" err="1">
                <a:cs typeface="+mn-cs"/>
              </a:rPr>
              <a:t>Powerpoint</a:t>
            </a:r>
            <a:r>
              <a:rPr lang="de-DE" sz="1000" dirty="0">
                <a:cs typeface="+mn-cs"/>
              </a:rPr>
              <a:t> deaktiviert es sich automatisch wieder.</a:t>
            </a:r>
          </a:p>
          <a:p>
            <a:pPr eaLnBrk="0" hangingPunct="0">
              <a:defRPr/>
            </a:pPr>
            <a:endParaRPr lang="de-DE" sz="1000" dirty="0">
              <a:cs typeface="+mn-cs"/>
            </a:endParaRPr>
          </a:p>
          <a:p>
            <a:pPr eaLnBrk="0" hangingPunct="0">
              <a:defRPr/>
            </a:pPr>
            <a:r>
              <a:rPr lang="de-DE" sz="1000" b="1" dirty="0">
                <a:cs typeface="+mn-cs"/>
              </a:rPr>
              <a:t>Erstellen</a:t>
            </a:r>
          </a:p>
          <a:p>
            <a:pPr eaLnBrk="0" hangingPunct="0">
              <a:defRPr/>
            </a:pPr>
            <a:r>
              <a:rPr lang="de-DE" sz="1000" dirty="0">
                <a:cs typeface="+mn-cs"/>
              </a:rPr>
              <a:t>Gehen Sie in der Symbolleiste auf den Tab „RWTH </a:t>
            </a:r>
            <a:r>
              <a:rPr lang="de-DE" sz="1000" dirty="0" err="1">
                <a:cs typeface="+mn-cs"/>
              </a:rPr>
              <a:t>AddIn</a:t>
            </a:r>
            <a:r>
              <a:rPr lang="de-DE" sz="1000" dirty="0">
                <a:cs typeface="+mn-cs"/>
              </a:rPr>
              <a:t>“ und klicken Sie den Button. Nun stellen sich die Seitenzahlen automatisch ein. Falls Sie nachträglich noch Folien hinzufügen oder löschen, klicken Sie einfach erneut auf den Button, um die Seitenzahlen zu aktualisieren. </a:t>
            </a:r>
          </a:p>
          <a:p>
            <a:pPr eaLnBrk="0" hangingPunct="0">
              <a:defRPr/>
            </a:pPr>
            <a:endParaRPr lang="de-DE" sz="1000" dirty="0">
              <a:latin typeface="+mn-lt"/>
              <a:cs typeface="+mn-cs"/>
            </a:endParaRPr>
          </a:p>
        </p:txBody>
      </p:sp>
      <p:sp>
        <p:nvSpPr>
          <p:cNvPr id="14" name="Textfeld 13"/>
          <p:cNvSpPr txBox="1"/>
          <p:nvPr userDrawn="1"/>
        </p:nvSpPr>
        <p:spPr>
          <a:xfrm>
            <a:off x="9231313" y="506413"/>
            <a:ext cx="2066925" cy="5170487"/>
          </a:xfrm>
          <a:prstGeom prst="rect">
            <a:avLst/>
          </a:prstGeom>
          <a:noFill/>
        </p:spPr>
        <p:txBody>
          <a:bodyPr>
            <a:spAutoFit/>
          </a:bodyPr>
          <a:lstStyle/>
          <a:p>
            <a:pPr eaLnBrk="0" hangingPunct="0">
              <a:defRPr/>
            </a:pPr>
            <a:r>
              <a:rPr lang="de-DE" sz="1000" b="1" dirty="0">
                <a:cs typeface="+mn-cs"/>
              </a:rPr>
              <a:t>Add-In installieren </a:t>
            </a:r>
          </a:p>
          <a:p>
            <a:pPr eaLnBrk="0" hangingPunct="0">
              <a:defRPr/>
            </a:pPr>
            <a:r>
              <a:rPr lang="de-DE" sz="1000" dirty="0">
                <a:cs typeface="+mn-cs"/>
              </a:rPr>
              <a:t>Wenn Sie das Add-In dauerhaft installieren möchten, damit Sie es nicht immer anklicken müssen, gehen Sie wie folgt vor:</a:t>
            </a:r>
          </a:p>
          <a:p>
            <a:pPr eaLnBrk="0" hangingPunct="0">
              <a:defRPr/>
            </a:pPr>
            <a:r>
              <a:rPr lang="de-DE" sz="1000" dirty="0">
                <a:cs typeface="+mn-cs"/>
              </a:rPr>
              <a:t> </a:t>
            </a:r>
          </a:p>
          <a:p>
            <a:pPr marL="228600" indent="-228600" eaLnBrk="0" hangingPunct="0">
              <a:buFont typeface="+mj-lt"/>
              <a:buAutoNum type="arabicPeriod"/>
              <a:defRPr/>
            </a:pPr>
            <a:r>
              <a:rPr lang="de-DE" sz="1000" b="1" dirty="0">
                <a:cs typeface="+mn-cs"/>
              </a:rPr>
              <a:t>Schaltfläche Office</a:t>
            </a:r>
            <a:r>
              <a:rPr lang="de-DE" sz="1000" dirty="0">
                <a:cs typeface="+mn-cs"/>
              </a:rPr>
              <a:t> (für Office 2007-2010, runder Button oben links) bzw. auf </a:t>
            </a:r>
            <a:r>
              <a:rPr lang="de-DE" sz="1000" b="1" dirty="0">
                <a:cs typeface="+mn-cs"/>
              </a:rPr>
              <a:t>Datei</a:t>
            </a:r>
            <a:r>
              <a:rPr lang="de-DE" sz="1000" dirty="0">
                <a:cs typeface="+mn-cs"/>
              </a:rPr>
              <a:t> (Office 2013) </a:t>
            </a:r>
          </a:p>
          <a:p>
            <a:pPr marL="228600" indent="-228600" eaLnBrk="0" hangingPunct="0">
              <a:buFont typeface="+mj-lt"/>
              <a:buAutoNum type="arabicPeriod"/>
              <a:defRPr/>
            </a:pPr>
            <a:r>
              <a:rPr lang="de-DE" sz="1000" dirty="0">
                <a:cs typeface="+mn-cs"/>
              </a:rPr>
              <a:t>„</a:t>
            </a:r>
            <a:r>
              <a:rPr lang="de-DE" sz="1000" b="1" dirty="0">
                <a:cs typeface="+mn-cs"/>
              </a:rPr>
              <a:t>PowerPoint-Optionen</a:t>
            </a:r>
            <a:r>
              <a:rPr lang="de-DE" sz="1000" dirty="0">
                <a:cs typeface="+mn-cs"/>
              </a:rPr>
              <a:t>“ (für Office 2007-2010, unten rechts) bzw. </a:t>
            </a:r>
            <a:r>
              <a:rPr lang="de-DE" sz="1000" b="1" dirty="0">
                <a:cs typeface="+mn-cs"/>
              </a:rPr>
              <a:t>Optionen</a:t>
            </a:r>
            <a:r>
              <a:rPr lang="de-DE" sz="1000" dirty="0">
                <a:cs typeface="+mn-cs"/>
              </a:rPr>
              <a:t> (Office 2013) </a:t>
            </a:r>
          </a:p>
          <a:p>
            <a:pPr marL="228600" indent="-228600" eaLnBrk="0" hangingPunct="0">
              <a:buFont typeface="+mj-lt"/>
              <a:buAutoNum type="arabicPeriod"/>
              <a:defRPr/>
            </a:pPr>
            <a:r>
              <a:rPr lang="de-DE" sz="1000" b="1" dirty="0">
                <a:cs typeface="+mn-cs"/>
              </a:rPr>
              <a:t>Add-Ins</a:t>
            </a:r>
            <a:endParaRPr lang="de-DE" sz="1000" dirty="0">
              <a:cs typeface="+mn-cs"/>
            </a:endParaRPr>
          </a:p>
          <a:p>
            <a:pPr marL="228600" indent="-228600" eaLnBrk="0" hangingPunct="0">
              <a:buFont typeface="+mj-lt"/>
              <a:buAutoNum type="arabicPeriod"/>
              <a:defRPr/>
            </a:pPr>
            <a:r>
              <a:rPr lang="de-DE" sz="1000" dirty="0">
                <a:cs typeface="+mn-cs"/>
              </a:rPr>
              <a:t>wählen Sie ganz unten bei </a:t>
            </a:r>
            <a:r>
              <a:rPr lang="de-DE" sz="1000" b="1" dirty="0">
                <a:cs typeface="+mn-cs"/>
              </a:rPr>
              <a:t>Verwalten:</a:t>
            </a:r>
            <a:r>
              <a:rPr lang="de-DE" sz="1000" dirty="0">
                <a:cs typeface="+mn-cs"/>
              </a:rPr>
              <a:t> den Punkt </a:t>
            </a:r>
            <a:r>
              <a:rPr lang="de-DE" sz="1000" b="1" dirty="0">
                <a:cs typeface="+mn-cs"/>
              </a:rPr>
              <a:t>PowerPoint-Add Ins</a:t>
            </a:r>
            <a:r>
              <a:rPr lang="de-DE" sz="1000" dirty="0">
                <a:cs typeface="+mn-cs"/>
              </a:rPr>
              <a:t> und klicken Sie </a:t>
            </a:r>
            <a:r>
              <a:rPr lang="de-DE" sz="1000" b="1" dirty="0">
                <a:cs typeface="+mn-cs"/>
              </a:rPr>
              <a:t>Gehe zu…</a:t>
            </a:r>
            <a:r>
              <a:rPr lang="de-DE" sz="1000" dirty="0">
                <a:cs typeface="+mn-cs"/>
              </a:rPr>
              <a:t>.</a:t>
            </a:r>
          </a:p>
          <a:p>
            <a:pPr marL="228600" indent="-228600" eaLnBrk="0" hangingPunct="0">
              <a:buFont typeface="+mj-lt"/>
              <a:buAutoNum type="arabicPeriod"/>
              <a:defRPr/>
            </a:pPr>
            <a:r>
              <a:rPr lang="de-DE" sz="1000" dirty="0">
                <a:cs typeface="+mn-cs"/>
              </a:rPr>
              <a:t>Sollte das RWTH Add In angezeigt werden, entfernen Sie es! Anders ist eine dauerhafte Installierung nicht möglich.</a:t>
            </a:r>
          </a:p>
          <a:p>
            <a:pPr marL="228600" indent="-228600" eaLnBrk="0" hangingPunct="0">
              <a:buFont typeface="+mj-lt"/>
              <a:buAutoNum type="arabicPeriod"/>
              <a:defRPr/>
            </a:pPr>
            <a:r>
              <a:rPr lang="de-DE" sz="1000" dirty="0">
                <a:cs typeface="+mn-cs"/>
              </a:rPr>
              <a:t>Klicken Sie auf </a:t>
            </a:r>
            <a:r>
              <a:rPr lang="de-DE" sz="1000" b="1" dirty="0">
                <a:cs typeface="+mn-cs"/>
              </a:rPr>
              <a:t>Neu Hinzufügen…</a:t>
            </a:r>
            <a:r>
              <a:rPr lang="de-DE" sz="1000" dirty="0">
                <a:cs typeface="+mn-cs"/>
              </a:rPr>
              <a:t>, suchen Sie das Add-In auf ihrem PC raus und klicken Sie auf </a:t>
            </a:r>
            <a:r>
              <a:rPr lang="de-DE" sz="1000" b="1" dirty="0">
                <a:cs typeface="+mn-cs"/>
              </a:rPr>
              <a:t>OK</a:t>
            </a:r>
          </a:p>
          <a:p>
            <a:pPr marL="228600" indent="-228600" eaLnBrk="0" hangingPunct="0">
              <a:buFont typeface="+mj-lt"/>
              <a:buAutoNum type="arabicPeriod"/>
              <a:defRPr/>
            </a:pPr>
            <a:r>
              <a:rPr lang="de-DE" sz="1000" dirty="0">
                <a:cs typeface="+mn-cs"/>
              </a:rPr>
              <a:t>Mit </a:t>
            </a:r>
            <a:r>
              <a:rPr lang="de-DE" sz="1000" b="1" dirty="0">
                <a:cs typeface="+mn-cs"/>
              </a:rPr>
              <a:t>Schließen </a:t>
            </a:r>
            <a:r>
              <a:rPr lang="de-DE" sz="1000" dirty="0">
                <a:cs typeface="+mn-cs"/>
              </a:rPr>
              <a:t>wird das Add-In dauerhaft gespeichert. Sie können es danach jederzeit wieder entfernen</a:t>
            </a:r>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52" r:id="rId6"/>
    <p:sldLayoutId id="2147483753" r:id="rId7"/>
    <p:sldLayoutId id="2147483759" r:id="rId8"/>
    <p:sldLayoutId id="2147483760" r:id="rId9"/>
    <p:sldLayoutId id="2147483761" r:id="rId10"/>
    <p:sldLayoutId id="2147483770" r:id="rId11"/>
  </p:sldLayoutIdLst>
  <p:hf sldNum="0" hd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6000" indent="-216000" algn="l" defTabSz="216000" rtl="0" eaLnBrk="1" fontAlgn="base" hangingPunct="1">
        <a:lnSpc>
          <a:spcPct val="100000"/>
        </a:lnSpc>
        <a:spcBef>
          <a:spcPts val="0"/>
        </a:spcBef>
        <a:spcAft>
          <a:spcPct val="0"/>
        </a:spcAft>
        <a:buClr>
          <a:schemeClr val="tx2"/>
        </a:buClr>
        <a:buFont typeface="Arial" panose="020B0604020202020204" pitchFamily="34" charset="0"/>
        <a:buChar char="•"/>
        <a:tabLst>
          <a:tab pos="216000" algn="l"/>
        </a:tabLst>
        <a:defRPr sz="1800" kern="1200">
          <a:solidFill>
            <a:schemeClr val="tx1"/>
          </a:solidFill>
          <a:latin typeface="Arial" panose="020B0604020202020204" pitchFamily="34" charset="0"/>
          <a:ea typeface="+mn-ea"/>
          <a:cs typeface="Arial" panose="020B0604020202020204" pitchFamily="34" charset="0"/>
        </a:defRPr>
      </a:lvl1pPr>
      <a:lvl2pPr marL="432000" indent="-215900" algn="l" rtl="0" eaLnBrk="1" fontAlgn="base" hangingPunct="1">
        <a:lnSpc>
          <a:spcPct val="100000"/>
        </a:lnSpc>
        <a:spcBef>
          <a:spcPts val="0"/>
        </a:spcBef>
        <a:spcAft>
          <a:spcPct val="0"/>
        </a:spcAft>
        <a:buClr>
          <a:schemeClr val="tx2"/>
        </a:buClr>
        <a:buFont typeface="Symbol" panose="05050102010706020507" pitchFamily="18" charset="2"/>
        <a:buChar char="-"/>
        <a:tabLst>
          <a:tab pos="432000" algn="l"/>
        </a:tabLst>
        <a:defRPr sz="1600" kern="1200">
          <a:solidFill>
            <a:schemeClr val="tx1"/>
          </a:solidFill>
          <a:latin typeface="Arial" panose="020B0604020202020204" pitchFamily="34" charset="0"/>
          <a:ea typeface="+mn-ea"/>
          <a:cs typeface="Arial" panose="020B0604020202020204" pitchFamily="34" charset="0"/>
        </a:defRPr>
      </a:lvl2pPr>
      <a:lvl3pPr marL="648000" indent="-215900" algn="l" defTabSz="216000" rtl="0" eaLnBrk="1" fontAlgn="base" hangingPunct="1">
        <a:lnSpc>
          <a:spcPct val="100000"/>
        </a:lnSpc>
        <a:spcBef>
          <a:spcPts val="0"/>
        </a:spcBef>
        <a:spcAft>
          <a:spcPct val="0"/>
        </a:spcAft>
        <a:buClr>
          <a:schemeClr val="tx2"/>
        </a:buClr>
        <a:buSzPct val="80000"/>
        <a:buFont typeface="Wingdings" panose="05000000000000000000" pitchFamily="2" charset="2"/>
        <a:buChar char="§"/>
        <a:tabLst>
          <a:tab pos="648000" algn="l"/>
        </a:tabLst>
        <a:defRPr sz="1600" kern="1200">
          <a:solidFill>
            <a:schemeClr val="tx1"/>
          </a:solidFill>
          <a:latin typeface="Arial" panose="020B0604020202020204" pitchFamily="34" charset="0"/>
          <a:ea typeface="+mn-ea"/>
          <a:cs typeface="Arial" panose="020B0604020202020204" pitchFamily="34" charset="0"/>
        </a:defRPr>
      </a:lvl3pPr>
      <a:lvl4pPr marL="864000" indent="-216000" algn="l" defTabSz="216000" rtl="0" eaLnBrk="1" fontAlgn="base" hangingPunct="1">
        <a:lnSpc>
          <a:spcPct val="100000"/>
        </a:lnSpc>
        <a:spcBef>
          <a:spcPts val="0"/>
        </a:spcBef>
        <a:spcAft>
          <a:spcPct val="0"/>
        </a:spcAft>
        <a:buClr>
          <a:schemeClr val="tx2"/>
        </a:buClr>
        <a:buSzPct val="100000"/>
        <a:buFont typeface="Arial" panose="020B0604020202020204" pitchFamily="34" charset="0"/>
        <a:buChar char="-"/>
        <a:tabLst>
          <a:tab pos="864000" algn="l"/>
        </a:tabLst>
        <a:defRPr sz="1600" kern="1200">
          <a:solidFill>
            <a:schemeClr val="tx1"/>
          </a:solidFill>
          <a:latin typeface="Arial" panose="020B0604020202020204" pitchFamily="34" charset="0"/>
          <a:ea typeface="+mn-ea"/>
          <a:cs typeface="Arial" panose="020B0604020202020204" pitchFamily="34" charset="0"/>
        </a:defRPr>
      </a:lvl4pPr>
      <a:lvl5pPr marL="864000" indent="-216000" algn="l" rtl="0" eaLnBrk="1" fontAlgn="base" hangingPunct="1">
        <a:lnSpc>
          <a:spcPct val="90000"/>
        </a:lnSpc>
        <a:spcBef>
          <a:spcPts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57" userDrawn="1">
          <p15:clr>
            <a:srgbClr val="F26B43"/>
          </p15:clr>
        </p15:guide>
        <p15:guide id="2" orient="horz" pos="2863" userDrawn="1">
          <p15:clr>
            <a:srgbClr val="F26B43"/>
          </p15:clr>
        </p15:guide>
        <p15:guide id="3" pos="181" userDrawn="1">
          <p15:clr>
            <a:srgbClr val="F26B43"/>
          </p15:clr>
        </p15:guide>
        <p15:guide id="4" pos="5579" userDrawn="1">
          <p15:clr>
            <a:srgbClr val="F26B43"/>
          </p15:clr>
        </p15:guide>
        <p15:guide id="5" pos="1950" userDrawn="1">
          <p15:clr>
            <a:srgbClr val="F26B43"/>
          </p15:clr>
        </p15:guide>
        <p15:guide id="6" pos="2064" userDrawn="1">
          <p15:clr>
            <a:srgbClr val="F26B43"/>
          </p15:clr>
        </p15:guide>
        <p15:guide id="7" pos="3696" userDrawn="1">
          <p15:clr>
            <a:srgbClr val="F26B43"/>
          </p15:clr>
        </p15:guide>
        <p15:guide id="8" pos="381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ußzeilenplatzhalter 9"/>
          <p:cNvSpPr>
            <a:spLocks noGrp="1"/>
          </p:cNvSpPr>
          <p:nvPr>
            <p:ph type="ftr" sz="quarter" idx="10"/>
          </p:nvPr>
        </p:nvSpPr>
        <p:spPr/>
        <p:txBody>
          <a:bodyPr/>
          <a:lstStyle/>
          <a:p>
            <a:pPr>
              <a:defRPr/>
            </a:pPr>
            <a:r>
              <a:rPr lang="de-DE"/>
              <a:t>1 von 14</a:t>
            </a:r>
          </a:p>
        </p:txBody>
      </p:sp>
      <p:sp>
        <p:nvSpPr>
          <p:cNvPr id="2" name="Titel 1"/>
          <p:cNvSpPr>
            <a:spLocks noGrp="1"/>
          </p:cNvSpPr>
          <p:nvPr>
            <p:ph type="ctrTitle"/>
          </p:nvPr>
        </p:nvSpPr>
        <p:spPr/>
        <p:txBody>
          <a:bodyPr/>
          <a:lstStyle/>
          <a:p>
            <a:r>
              <a:rPr lang="de-DE" dirty="0" err="1"/>
              <a:t>Machine</a:t>
            </a:r>
            <a:r>
              <a:rPr lang="de-DE" dirty="0"/>
              <a:t> Learning</a:t>
            </a:r>
          </a:p>
        </p:txBody>
      </p:sp>
      <p:sp>
        <p:nvSpPr>
          <p:cNvPr id="3" name="Untertitel 2"/>
          <p:cNvSpPr>
            <a:spLocks noGrp="1"/>
          </p:cNvSpPr>
          <p:nvPr>
            <p:ph type="subTitle" idx="1"/>
          </p:nvPr>
        </p:nvSpPr>
        <p:spPr>
          <a:xfrm>
            <a:off x="287338" y="5466049"/>
            <a:ext cx="8568000" cy="540000"/>
          </a:xfrm>
        </p:spPr>
        <p:txBody>
          <a:bodyPr/>
          <a:lstStyle/>
          <a:p>
            <a:pPr algn="r"/>
            <a:endParaRPr lang="de-DE" sz="1200" dirty="0"/>
          </a:p>
          <a:p>
            <a:r>
              <a:rPr lang="de-DE" sz="1200" dirty="0"/>
              <a:t>				 </a:t>
            </a:r>
          </a:p>
          <a:p>
            <a:pPr algn="r"/>
            <a:r>
              <a:rPr lang="de-DE" sz="1200" dirty="0" err="1"/>
              <a:t>By</a:t>
            </a:r>
            <a:r>
              <a:rPr lang="de-DE" sz="1200" dirty="0"/>
              <a:t> </a:t>
            </a:r>
            <a:r>
              <a:rPr lang="de-DE" sz="1200" dirty="0" err="1"/>
              <a:t>Artem</a:t>
            </a:r>
            <a:r>
              <a:rPr lang="de-DE" sz="1200" dirty="0"/>
              <a:t> </a:t>
            </a:r>
            <a:r>
              <a:rPr lang="de-DE" sz="1200" dirty="0" err="1"/>
              <a:t>Vasilev</a:t>
            </a:r>
            <a:r>
              <a:rPr lang="de-DE" sz="1200" dirty="0"/>
              <a:t>, </a:t>
            </a:r>
            <a:r>
              <a:rPr lang="de-DE" sz="1200" dirty="0" err="1"/>
              <a:t>Chatchon</a:t>
            </a:r>
            <a:r>
              <a:rPr lang="de-DE" sz="1200" dirty="0"/>
              <a:t> </a:t>
            </a:r>
            <a:r>
              <a:rPr lang="de-DE" sz="1200" dirty="0" err="1"/>
              <a:t>Chawalaworn</a:t>
            </a:r>
            <a:r>
              <a:rPr lang="de-DE" sz="1200" dirty="0"/>
              <a:t>, </a:t>
            </a:r>
            <a:r>
              <a:rPr lang="de-DE" sz="1200" dirty="0" err="1"/>
              <a:t>Minxuan</a:t>
            </a:r>
            <a:r>
              <a:rPr lang="de-DE" sz="1200" dirty="0"/>
              <a:t> Qin, Ovidiu-Alexandru </a:t>
            </a:r>
            <a:r>
              <a:rPr lang="de-DE" sz="1200" dirty="0" err="1"/>
              <a:t>Parfene</a:t>
            </a:r>
            <a:r>
              <a:rPr lang="de-DE" sz="1200" dirty="0"/>
              <a:t>, </a:t>
            </a:r>
            <a:r>
              <a:rPr lang="de-DE" sz="1200" dirty="0" err="1"/>
              <a:t>Romin</a:t>
            </a:r>
            <a:r>
              <a:rPr lang="de-DE" sz="1200" dirty="0"/>
              <a:t> Niklas </a:t>
            </a:r>
            <a:r>
              <a:rPr lang="de-DE" sz="1200" dirty="0" err="1"/>
              <a:t>Benfer</a:t>
            </a:r>
            <a:r>
              <a:rPr lang="de-DE" sz="1200" dirty="0"/>
              <a:t>, Yong Feng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ußzeilenplatzhalter 8"/>
          <p:cNvSpPr>
            <a:spLocks noGrp="1"/>
          </p:cNvSpPr>
          <p:nvPr>
            <p:ph type="ftr" sz="quarter" idx="10"/>
          </p:nvPr>
        </p:nvSpPr>
        <p:spPr/>
        <p:txBody>
          <a:bodyPr/>
          <a:lstStyle/>
          <a:p>
            <a:pPr>
              <a:defRPr/>
            </a:pPr>
            <a:r>
              <a:rPr lang="de-DE"/>
              <a:t>5 von 14</a:t>
            </a:r>
          </a:p>
        </p:txBody>
      </p:sp>
      <p:sp>
        <p:nvSpPr>
          <p:cNvPr id="4" name="Titel 3"/>
          <p:cNvSpPr>
            <a:spLocks noGrp="1"/>
          </p:cNvSpPr>
          <p:nvPr>
            <p:ph type="ctrTitle"/>
          </p:nvPr>
        </p:nvSpPr>
        <p:spPr/>
        <p:txBody>
          <a:bodyPr/>
          <a:lstStyle/>
          <a:p>
            <a:r>
              <a:rPr lang="en-US" dirty="0"/>
              <a:t>Conclusion</a:t>
            </a:r>
            <a:endParaRPr lang="de-DE" dirty="0"/>
          </a:p>
        </p:txBody>
      </p:sp>
      <p:sp>
        <p:nvSpPr>
          <p:cNvPr id="5" name="Untertitel 4"/>
          <p:cNvSpPr>
            <a:spLocks noGrp="1"/>
          </p:cNvSpPr>
          <p:nvPr>
            <p:ph type="subTitle" idx="1"/>
          </p:nvPr>
        </p:nvSpPr>
        <p:spPr/>
        <p:txBody>
          <a:bodyPr/>
          <a:lstStyle/>
          <a:p>
            <a:endParaRPr lang="de-DE"/>
          </a:p>
        </p:txBody>
      </p:sp>
    </p:spTree>
    <p:extLst>
      <p:ext uri="{BB962C8B-B14F-4D97-AF65-F5344CB8AC3E}">
        <p14:creationId xmlns:p14="http://schemas.microsoft.com/office/powerpoint/2010/main" val="27963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ußzeilenplatzhalter 8"/>
          <p:cNvSpPr>
            <a:spLocks noGrp="1"/>
          </p:cNvSpPr>
          <p:nvPr>
            <p:ph type="ftr" sz="quarter" idx="10"/>
          </p:nvPr>
        </p:nvSpPr>
        <p:spPr/>
        <p:txBody>
          <a:bodyPr/>
          <a:lstStyle/>
          <a:p>
            <a:pPr>
              <a:defRPr/>
            </a:pPr>
            <a:r>
              <a:rPr lang="de-DE"/>
              <a:t>5 von 14</a:t>
            </a:r>
          </a:p>
        </p:txBody>
      </p:sp>
      <p:sp>
        <p:nvSpPr>
          <p:cNvPr id="4" name="Titel 3"/>
          <p:cNvSpPr>
            <a:spLocks noGrp="1"/>
          </p:cNvSpPr>
          <p:nvPr>
            <p:ph type="ctrTitle"/>
          </p:nvPr>
        </p:nvSpPr>
        <p:spPr/>
        <p:txBody>
          <a:bodyPr/>
          <a:lstStyle/>
          <a:p>
            <a:r>
              <a:rPr lang="en-US" dirty="0"/>
              <a:t>Problem</a:t>
            </a:r>
            <a:endParaRPr lang="de-DE" dirty="0"/>
          </a:p>
        </p:txBody>
      </p:sp>
      <p:sp>
        <p:nvSpPr>
          <p:cNvPr id="5" name="Untertitel 4"/>
          <p:cNvSpPr>
            <a:spLocks noGrp="1"/>
          </p:cNvSpPr>
          <p:nvPr>
            <p:ph type="subTitle" idx="1"/>
          </p:nvPr>
        </p:nvSpPr>
        <p:spPr/>
        <p:txBody>
          <a:bodyPr/>
          <a:lstStyle/>
          <a:p>
            <a:endParaRPr lang="de-DE"/>
          </a:p>
        </p:txBody>
      </p:sp>
    </p:spTree>
    <p:extLst>
      <p:ext uri="{BB962C8B-B14F-4D97-AF65-F5344CB8AC3E}">
        <p14:creationId xmlns:p14="http://schemas.microsoft.com/office/powerpoint/2010/main" val="2333629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ußzeilenplatzhalter 8"/>
          <p:cNvSpPr>
            <a:spLocks noGrp="1"/>
          </p:cNvSpPr>
          <p:nvPr>
            <p:ph type="ftr" sz="quarter" idx="10"/>
          </p:nvPr>
        </p:nvSpPr>
        <p:spPr/>
        <p:txBody>
          <a:bodyPr/>
          <a:lstStyle/>
          <a:p>
            <a:pPr>
              <a:defRPr/>
            </a:pPr>
            <a:r>
              <a:rPr lang="de-DE"/>
              <a:t>5 von 14</a:t>
            </a:r>
          </a:p>
        </p:txBody>
      </p:sp>
      <p:sp>
        <p:nvSpPr>
          <p:cNvPr id="4" name="Titel 3"/>
          <p:cNvSpPr>
            <a:spLocks noGrp="1"/>
          </p:cNvSpPr>
          <p:nvPr>
            <p:ph type="ctrTitle"/>
          </p:nvPr>
        </p:nvSpPr>
        <p:spPr/>
        <p:txBody>
          <a:bodyPr/>
          <a:lstStyle/>
          <a:p>
            <a:r>
              <a:rPr lang="en-US" dirty="0"/>
              <a:t>Acknowledgement</a:t>
            </a:r>
            <a:endParaRPr lang="de-DE" dirty="0"/>
          </a:p>
        </p:txBody>
      </p:sp>
      <p:sp>
        <p:nvSpPr>
          <p:cNvPr id="5" name="Untertitel 4"/>
          <p:cNvSpPr>
            <a:spLocks noGrp="1"/>
          </p:cNvSpPr>
          <p:nvPr>
            <p:ph type="subTitle" idx="1"/>
          </p:nvPr>
        </p:nvSpPr>
        <p:spPr/>
        <p:txBody>
          <a:bodyPr/>
          <a:lstStyle/>
          <a:p>
            <a:endParaRPr lang="de-DE"/>
          </a:p>
        </p:txBody>
      </p:sp>
    </p:spTree>
    <p:extLst>
      <p:ext uri="{BB962C8B-B14F-4D97-AF65-F5344CB8AC3E}">
        <p14:creationId xmlns:p14="http://schemas.microsoft.com/office/powerpoint/2010/main" val="2931202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de-DE" altLang="de-DE"/>
              <a:t>Titelmasterformat durch Klicken bearbeiten</a:t>
            </a:r>
            <a:br>
              <a:rPr lang="de-DE" altLang="de-DE"/>
            </a:br>
            <a:r>
              <a:rPr lang="de-DE" altLang="de-DE"/>
              <a:t>Titelmasterformat durch Klicken bearbeiten</a:t>
            </a:r>
          </a:p>
        </p:txBody>
      </p:sp>
      <p:sp>
        <p:nvSpPr>
          <p:cNvPr id="7" name="Textplatzhalter 6"/>
          <p:cNvSpPr>
            <a:spLocks noGrp="1"/>
          </p:cNvSpPr>
          <p:nvPr>
            <p:ph type="body" sz="quarter" idx="11"/>
          </p:nvPr>
        </p:nvSpPr>
        <p:spPr/>
        <p:txBody>
          <a:bodyPr>
            <a:normAutofit fontScale="92500" lnSpcReduction="20000"/>
          </a:bodyPr>
          <a:lstStyle/>
          <a:p>
            <a:endParaRPr lang="de-DE"/>
          </a:p>
        </p:txBody>
      </p:sp>
      <p:sp>
        <p:nvSpPr>
          <p:cNvPr id="26629" name="Fußzeilenplatzhalter 3"/>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de-DE" altLang="de-DE">
                <a:solidFill>
                  <a:schemeClr val="tx2"/>
                </a:solidFill>
              </a:rPr>
              <a:t>8 von 14</a:t>
            </a:r>
          </a:p>
        </p:txBody>
      </p:sp>
      <p:sp>
        <p:nvSpPr>
          <p:cNvPr id="8" name="Textplatzhalter 7"/>
          <p:cNvSpPr>
            <a:spLocks noGrp="1"/>
          </p:cNvSpPr>
          <p:nvPr>
            <p:ph type="body" sz="quarter" idx="14"/>
          </p:nvPr>
        </p:nvSpPr>
        <p:spPr/>
        <p:txBody>
          <a:bodyPr/>
          <a:lstStyle/>
          <a:p>
            <a:pPr lvl="0"/>
            <a:r>
              <a:rPr lang="de-DE" dirty="0"/>
              <a:t>Erste Ebene</a:t>
            </a:r>
          </a:p>
          <a:p>
            <a:pPr lvl="1"/>
            <a:r>
              <a:rPr lang="de-DE" dirty="0"/>
              <a:t>Zweite Ebene</a:t>
            </a:r>
          </a:p>
          <a:p>
            <a:pPr lvl="2"/>
            <a:r>
              <a:rPr lang="de-DE" dirty="0"/>
              <a:t>Dritte Ebene</a:t>
            </a:r>
          </a:p>
          <a:p>
            <a:pPr lvl="3"/>
            <a:r>
              <a:rPr lang="de-DE" dirty="0"/>
              <a:t>Vierte Ebene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el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de-DE" altLang="de-DE" dirty="0"/>
              <a:t>Titelmasterformat durch Klicken bearbeiten</a:t>
            </a:r>
            <a:br>
              <a:rPr lang="de-DE" altLang="de-DE" dirty="0"/>
            </a:br>
            <a:r>
              <a:rPr lang="de-DE" altLang="de-DE" dirty="0"/>
              <a:t>Titelmasterformat durch Klicken bearbeiten</a:t>
            </a:r>
          </a:p>
        </p:txBody>
      </p:sp>
      <p:sp>
        <p:nvSpPr>
          <p:cNvPr id="27651" name="Fußzeilenplatzhalter 4"/>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de-DE" altLang="de-DE">
                <a:solidFill>
                  <a:schemeClr val="tx2"/>
                </a:solidFill>
              </a:rPr>
              <a:t>9 von 14</a:t>
            </a:r>
          </a:p>
        </p:txBody>
      </p:sp>
      <p:sp>
        <p:nvSpPr>
          <p:cNvPr id="3" name="Textplatzhalter 2"/>
          <p:cNvSpPr>
            <a:spLocks noGrp="1"/>
          </p:cNvSpPr>
          <p:nvPr>
            <p:ph type="body" sz="quarter" idx="13"/>
          </p:nvPr>
        </p:nvSpPr>
        <p:spPr/>
        <p:txBody>
          <a:bodyPr/>
          <a:lstStyle/>
          <a:p>
            <a:r>
              <a:rPr lang="de-DE" dirty="0"/>
              <a:t>Bildtitel oder ggf. Beschreibung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4"/>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de-DE" altLang="de-DE" dirty="0"/>
              <a:t>Titelmasterformat durch Klicken bearbeiten</a:t>
            </a:r>
            <a:br>
              <a:rPr lang="de-DE" altLang="de-DE" dirty="0"/>
            </a:br>
            <a:r>
              <a:rPr lang="de-DE" altLang="de-DE" dirty="0"/>
              <a:t>Titelmasterformat durch Klicken bearbeiten</a:t>
            </a:r>
          </a:p>
        </p:txBody>
      </p:sp>
      <p:sp>
        <p:nvSpPr>
          <p:cNvPr id="2" name="Textplatzhalter 1"/>
          <p:cNvSpPr>
            <a:spLocks noGrp="1"/>
          </p:cNvSpPr>
          <p:nvPr>
            <p:ph type="body" sz="quarter" idx="11"/>
          </p:nvPr>
        </p:nvSpPr>
        <p:spPr/>
        <p:txBody>
          <a:bodyPr>
            <a:normAutofit fontScale="92500" lnSpcReduction="20000"/>
          </a:bodyPr>
          <a:lstStyle/>
          <a:p>
            <a:endParaRPr lang="de-DE"/>
          </a:p>
        </p:txBody>
      </p:sp>
      <p:sp>
        <p:nvSpPr>
          <p:cNvPr id="28676" name="Fußzeilenplatzhalter 2"/>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de-DE" altLang="de-DE">
                <a:solidFill>
                  <a:schemeClr val="tx2"/>
                </a:solidFill>
              </a:rPr>
              <a:t>10 von 14</a:t>
            </a:r>
          </a:p>
        </p:txBody>
      </p:sp>
      <p:sp>
        <p:nvSpPr>
          <p:cNvPr id="3" name="Diagrammplatzhalter 2"/>
          <p:cNvSpPr>
            <a:spLocks noGrp="1"/>
          </p:cNvSpPr>
          <p:nvPr>
            <p:ph type="chart" sz="quarter" idx="13"/>
          </p:nvPr>
        </p:nvSpPr>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6"/>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de-DE" altLang="de-DE" dirty="0"/>
              <a:t>Titelmasterformat durch Klicken bearbeiten</a:t>
            </a:r>
            <a:br>
              <a:rPr lang="de-DE" altLang="de-DE" dirty="0"/>
            </a:br>
            <a:r>
              <a:rPr lang="de-DE" altLang="de-DE" dirty="0"/>
              <a:t>Titelmasterformat durch Klicken bearbeiten</a:t>
            </a:r>
          </a:p>
        </p:txBody>
      </p:sp>
      <p:sp>
        <p:nvSpPr>
          <p:cNvPr id="29699" name="Textplatzhalter 5"/>
          <p:cNvSpPr>
            <a:spLocks noGrp="1"/>
          </p:cNvSpPr>
          <p:nvPr>
            <p:ph type="body"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normAutofit fontScale="92500" lnSpcReduction="20000"/>
          </a:bodyPr>
          <a:lstStyle/>
          <a:p>
            <a:r>
              <a:rPr lang="de-DE" altLang="de-DE"/>
              <a:t>Text durch Klicken hinzufügen</a:t>
            </a:r>
          </a:p>
          <a:p>
            <a:endParaRPr lang="de-DE" altLang="de-DE"/>
          </a:p>
        </p:txBody>
      </p:sp>
      <p:sp>
        <p:nvSpPr>
          <p:cNvPr id="29700" name="Fußzeilenplatzhalter 2"/>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de-DE" altLang="de-DE">
                <a:solidFill>
                  <a:schemeClr val="tx2"/>
                </a:solidFill>
              </a:rPr>
              <a:t>11 von 14</a:t>
            </a:r>
          </a:p>
        </p:txBody>
      </p:sp>
      <p:graphicFrame>
        <p:nvGraphicFramePr>
          <p:cNvPr id="7" name="Diagramm 7"/>
          <p:cNvGraphicFramePr>
            <a:graphicFrameLocks/>
          </p:cNvGraphicFramePr>
          <p:nvPr>
            <p:extLst>
              <p:ext uri="{D42A27DB-BD31-4B8C-83A1-F6EECF244321}">
                <p14:modId xmlns:p14="http://schemas.microsoft.com/office/powerpoint/2010/main" val="2383110624"/>
              </p:ext>
            </p:extLst>
          </p:nvPr>
        </p:nvGraphicFramePr>
        <p:xfrm>
          <a:off x="1524000" y="1503363"/>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6"/>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de-DE" altLang="de-DE" dirty="0"/>
              <a:t>Titelmasterformat durch Klicken bearbeiten</a:t>
            </a:r>
            <a:br>
              <a:rPr lang="de-DE" altLang="de-DE" dirty="0"/>
            </a:br>
            <a:r>
              <a:rPr lang="de-DE" altLang="de-DE" dirty="0"/>
              <a:t>Titelmasterformat durch Klicken bearbeiten</a:t>
            </a:r>
          </a:p>
        </p:txBody>
      </p:sp>
      <p:sp>
        <p:nvSpPr>
          <p:cNvPr id="29699" name="Textplatzhalter 5"/>
          <p:cNvSpPr>
            <a:spLocks noGrp="1"/>
          </p:cNvSpPr>
          <p:nvPr>
            <p:ph type="body"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normAutofit fontScale="92500" lnSpcReduction="20000"/>
          </a:bodyPr>
          <a:lstStyle/>
          <a:p>
            <a:r>
              <a:rPr lang="de-DE" altLang="de-DE"/>
              <a:t>Text durch Klicken hinzufügen</a:t>
            </a:r>
          </a:p>
          <a:p>
            <a:endParaRPr lang="de-DE" altLang="de-DE"/>
          </a:p>
        </p:txBody>
      </p:sp>
      <p:sp>
        <p:nvSpPr>
          <p:cNvPr id="29700" name="Fußzeilenplatzhalter 2"/>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de-DE" altLang="de-DE">
                <a:solidFill>
                  <a:schemeClr val="tx2"/>
                </a:solidFill>
              </a:rPr>
              <a:t>12 von 14</a:t>
            </a:r>
          </a:p>
        </p:txBody>
      </p:sp>
      <p:graphicFrame>
        <p:nvGraphicFramePr>
          <p:cNvPr id="5" name="Diagramm 7"/>
          <p:cNvGraphicFramePr>
            <a:graphicFrameLocks/>
          </p:cNvGraphicFramePr>
          <p:nvPr>
            <p:extLst>
              <p:ext uri="{D42A27DB-BD31-4B8C-83A1-F6EECF244321}">
                <p14:modId xmlns:p14="http://schemas.microsoft.com/office/powerpoint/2010/main" val="2754433098"/>
              </p:ext>
            </p:extLst>
          </p:nvPr>
        </p:nvGraphicFramePr>
        <p:xfrm>
          <a:off x="1524000" y="1690688"/>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225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el 6"/>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de-DE" altLang="de-DE" dirty="0"/>
              <a:t>Titelmasterformat durch Klicken bearbeiten</a:t>
            </a:r>
            <a:br>
              <a:rPr lang="de-DE" altLang="de-DE" dirty="0"/>
            </a:br>
            <a:r>
              <a:rPr lang="de-DE" altLang="de-DE" dirty="0"/>
              <a:t>Titelmasterformat durch Klicken bearbeiten</a:t>
            </a:r>
          </a:p>
        </p:txBody>
      </p:sp>
      <p:sp>
        <p:nvSpPr>
          <p:cNvPr id="30723" name="Textplatzhalter 5"/>
          <p:cNvSpPr>
            <a:spLocks noGrp="1"/>
          </p:cNvSpPr>
          <p:nvPr>
            <p:ph type="body"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normAutofit fontScale="92500" lnSpcReduction="20000"/>
          </a:bodyPr>
          <a:lstStyle/>
          <a:p>
            <a:r>
              <a:rPr lang="de-DE" altLang="de-DE"/>
              <a:t>Text durch Klicken hinzufügen</a:t>
            </a:r>
          </a:p>
          <a:p>
            <a:endParaRPr lang="de-DE" altLang="de-DE"/>
          </a:p>
        </p:txBody>
      </p:sp>
      <p:sp>
        <p:nvSpPr>
          <p:cNvPr id="30724" name="Fußzeilenplatzhalter 2"/>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de-DE" altLang="de-DE">
                <a:solidFill>
                  <a:schemeClr val="tx2"/>
                </a:solidFill>
              </a:rPr>
              <a:t>13 von 14</a:t>
            </a:r>
          </a:p>
        </p:txBody>
      </p:sp>
      <p:graphicFrame>
        <p:nvGraphicFramePr>
          <p:cNvPr id="5" name="Diagramm 7"/>
          <p:cNvGraphicFramePr>
            <a:graphicFrameLocks/>
          </p:cNvGraphicFramePr>
          <p:nvPr>
            <p:extLst>
              <p:ext uri="{D42A27DB-BD31-4B8C-83A1-F6EECF244321}">
                <p14:modId xmlns:p14="http://schemas.microsoft.com/office/powerpoint/2010/main" val="1344336727"/>
              </p:ext>
            </p:extLst>
          </p:nvPr>
        </p:nvGraphicFramePr>
        <p:xfrm>
          <a:off x="1531938" y="161290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1"/>
          </p:nvPr>
        </p:nvSpPr>
        <p:spPr/>
        <p:txBody>
          <a:bodyPr/>
          <a:lstStyle/>
          <a:p>
            <a:endParaRPr lang="de-DE"/>
          </a:p>
        </p:txBody>
      </p:sp>
      <p:sp>
        <p:nvSpPr>
          <p:cNvPr id="2" name="Fußzeilenplatzhalter 1"/>
          <p:cNvSpPr>
            <a:spLocks noGrp="1"/>
          </p:cNvSpPr>
          <p:nvPr>
            <p:ph type="ftr" sz="quarter" idx="10"/>
          </p:nvPr>
        </p:nvSpPr>
        <p:spPr/>
        <p:txBody>
          <a:bodyPr/>
          <a:lstStyle/>
          <a:p>
            <a:pPr>
              <a:defRPr/>
            </a:pPr>
            <a:r>
              <a:rPr lang="de-DE"/>
              <a:t>14 von 14</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ußzeilenplatzhalter 8"/>
          <p:cNvSpPr>
            <a:spLocks noGrp="1"/>
          </p:cNvSpPr>
          <p:nvPr>
            <p:ph type="ftr" sz="quarter" idx="10"/>
          </p:nvPr>
        </p:nvSpPr>
        <p:spPr/>
        <p:txBody>
          <a:bodyPr/>
          <a:lstStyle/>
          <a:p>
            <a:pPr>
              <a:defRPr/>
            </a:pPr>
            <a:r>
              <a:rPr lang="de-DE"/>
              <a:t>2 von 14</a:t>
            </a:r>
          </a:p>
        </p:txBody>
      </p:sp>
      <p:sp>
        <p:nvSpPr>
          <p:cNvPr id="2" name="Titel 1"/>
          <p:cNvSpPr>
            <a:spLocks noGrp="1"/>
          </p:cNvSpPr>
          <p:nvPr>
            <p:ph type="ctrTitle"/>
          </p:nvPr>
        </p:nvSpPr>
        <p:spPr/>
        <p:txBody>
          <a:bodyPr/>
          <a:lstStyle/>
          <a:p>
            <a:endParaRPr lang="de-DE" dirty="0"/>
          </a:p>
        </p:txBody>
      </p:sp>
      <p:sp>
        <p:nvSpPr>
          <p:cNvPr id="3" name="Untertitel 2"/>
          <p:cNvSpPr>
            <a:spLocks noGrp="1"/>
          </p:cNvSpPr>
          <p:nvPr>
            <p:ph type="subTitle" idx="1"/>
          </p:nvPr>
        </p:nvSpPr>
        <p:spPr/>
        <p:txBody>
          <a:bodyPr/>
          <a:lstStyle/>
          <a:p>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ußzeilenplatzhalter 8"/>
          <p:cNvSpPr>
            <a:spLocks noGrp="1"/>
          </p:cNvSpPr>
          <p:nvPr>
            <p:ph type="ftr" sz="quarter" idx="10"/>
          </p:nvPr>
        </p:nvSpPr>
        <p:spPr/>
        <p:txBody>
          <a:bodyPr/>
          <a:lstStyle/>
          <a:p>
            <a:pPr>
              <a:defRPr/>
            </a:pPr>
            <a:r>
              <a:rPr lang="de-DE"/>
              <a:t>3 von 14</a:t>
            </a:r>
          </a:p>
        </p:txBody>
      </p:sp>
      <p:sp>
        <p:nvSpPr>
          <p:cNvPr id="2" name="Titel 1"/>
          <p:cNvSpPr>
            <a:spLocks noGrp="1"/>
          </p:cNvSpPr>
          <p:nvPr>
            <p:ph type="ctrTitle"/>
          </p:nvPr>
        </p:nvSpPr>
        <p:spPr/>
        <p:txBody>
          <a:bodyPr/>
          <a:lstStyle/>
          <a:p>
            <a:endParaRPr lang="de-DE" dirty="0"/>
          </a:p>
        </p:txBody>
      </p:sp>
      <p:sp>
        <p:nvSpPr>
          <p:cNvPr id="3" name="Untertitel 2"/>
          <p:cNvSpPr>
            <a:spLocks noGrp="1"/>
          </p:cNvSpPr>
          <p:nvPr>
            <p:ph type="subTitle" idx="1"/>
          </p:nvPr>
        </p:nvSpPr>
        <p:spPr/>
        <p:txBody>
          <a:bodyPr/>
          <a:lstStyle/>
          <a:p>
            <a:endParaRPr lang="de-D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ußzeilenplatzhalter 8"/>
          <p:cNvSpPr>
            <a:spLocks noGrp="1"/>
          </p:cNvSpPr>
          <p:nvPr>
            <p:ph type="ftr" sz="quarter" idx="10"/>
          </p:nvPr>
        </p:nvSpPr>
        <p:spPr/>
        <p:txBody>
          <a:bodyPr/>
          <a:lstStyle/>
          <a:p>
            <a:pPr>
              <a:defRPr/>
            </a:pPr>
            <a:r>
              <a:rPr lang="de-DE"/>
              <a:t>4 von 14</a:t>
            </a:r>
          </a:p>
        </p:txBody>
      </p:sp>
      <p:sp>
        <p:nvSpPr>
          <p:cNvPr id="2" name="Titel 1"/>
          <p:cNvSpPr>
            <a:spLocks noGrp="1"/>
          </p:cNvSpPr>
          <p:nvPr>
            <p:ph type="ctrTitle"/>
          </p:nvPr>
        </p:nvSpPr>
        <p:spPr/>
        <p:txBody>
          <a:bodyPr/>
          <a:lstStyle/>
          <a:p>
            <a:r>
              <a:rPr lang="de-DE" dirty="0"/>
              <a:t>Content</a:t>
            </a:r>
          </a:p>
        </p:txBody>
      </p:sp>
      <p:sp>
        <p:nvSpPr>
          <p:cNvPr id="3" name="Untertitel 2"/>
          <p:cNvSpPr>
            <a:spLocks noGrp="1"/>
          </p:cNvSpPr>
          <p:nvPr>
            <p:ph type="subTitle" idx="1"/>
          </p:nvPr>
        </p:nvSpPr>
        <p:spPr>
          <a:xfrm>
            <a:off x="288000" y="2980799"/>
            <a:ext cx="8568000" cy="2596035"/>
          </a:xfrm>
        </p:spPr>
        <p:txBody>
          <a:bodyPr/>
          <a:lstStyle/>
          <a:p>
            <a:r>
              <a:rPr lang="de-DE" dirty="0"/>
              <a:t>-</a:t>
            </a:r>
            <a:r>
              <a:rPr lang="en-US" dirty="0"/>
              <a:t>Introduction</a:t>
            </a:r>
          </a:p>
          <a:p>
            <a:r>
              <a:rPr lang="en-US" dirty="0"/>
              <a:t>-Scope</a:t>
            </a:r>
          </a:p>
          <a:p>
            <a:r>
              <a:rPr lang="en-US" dirty="0"/>
              <a:t>-Objectives</a:t>
            </a:r>
          </a:p>
          <a:p>
            <a:r>
              <a:rPr lang="en-US" dirty="0"/>
              <a:t>-Method</a:t>
            </a:r>
          </a:p>
          <a:p>
            <a:r>
              <a:rPr lang="en-US" dirty="0"/>
              <a:t>-Result</a:t>
            </a:r>
          </a:p>
          <a:p>
            <a:r>
              <a:rPr lang="en-US" dirty="0"/>
              <a:t>-Conclusion</a:t>
            </a:r>
            <a:endParaRPr lang="de-D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ußzeilenplatzhalter 8"/>
          <p:cNvSpPr>
            <a:spLocks noGrp="1"/>
          </p:cNvSpPr>
          <p:nvPr>
            <p:ph type="ftr" sz="quarter" idx="10"/>
          </p:nvPr>
        </p:nvSpPr>
        <p:spPr/>
        <p:txBody>
          <a:bodyPr/>
          <a:lstStyle/>
          <a:p>
            <a:pPr>
              <a:defRPr/>
            </a:pPr>
            <a:r>
              <a:rPr lang="de-DE"/>
              <a:t>5 von 14</a:t>
            </a:r>
          </a:p>
        </p:txBody>
      </p:sp>
      <p:sp>
        <p:nvSpPr>
          <p:cNvPr id="4" name="Titel 3"/>
          <p:cNvSpPr>
            <a:spLocks noGrp="1"/>
          </p:cNvSpPr>
          <p:nvPr>
            <p:ph type="ctrTitle"/>
          </p:nvPr>
        </p:nvSpPr>
        <p:spPr/>
        <p:txBody>
          <a:bodyPr/>
          <a:lstStyle/>
          <a:p>
            <a:r>
              <a:rPr lang="en-US" dirty="0"/>
              <a:t>Overview</a:t>
            </a:r>
            <a:endParaRPr lang="de-DE" dirty="0"/>
          </a:p>
        </p:txBody>
      </p:sp>
      <p:sp>
        <p:nvSpPr>
          <p:cNvPr id="5" name="Untertitel 4"/>
          <p:cNvSpPr>
            <a:spLocks noGrp="1"/>
          </p:cNvSpPr>
          <p:nvPr>
            <p:ph type="subTitle" idx="1"/>
          </p:nvPr>
        </p:nvSpPr>
        <p:spPr/>
        <p:txBody>
          <a:bodyPr/>
          <a:lstStyle/>
          <a:p>
            <a:endParaRPr lang="de-D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9"/>
          <p:cNvSpPr>
            <a:spLocks noGrp="1"/>
          </p:cNvSpPr>
          <p:nvPr>
            <p:ph type="title"/>
          </p:nvPr>
        </p:nvSpPr>
        <p:spPr/>
        <p:txBody>
          <a:bodyPr/>
          <a:lstStyle/>
          <a:p>
            <a:r>
              <a:rPr lang="de-DE" altLang="de-DE" dirty="0" err="1"/>
              <a:t>Overview</a:t>
            </a:r>
            <a:endParaRPr lang="de-DE" altLang="de-DE" dirty="0"/>
          </a:p>
        </p:txBody>
      </p:sp>
      <p:sp>
        <p:nvSpPr>
          <p:cNvPr id="4" name="Textplatzhalter 3"/>
          <p:cNvSpPr>
            <a:spLocks noGrp="1"/>
          </p:cNvSpPr>
          <p:nvPr>
            <p:ph type="body" sz="quarter" idx="11"/>
          </p:nvPr>
        </p:nvSpPr>
        <p:spPr/>
        <p:txBody>
          <a:bodyPr>
            <a:normAutofit fontScale="92500" lnSpcReduction="20000"/>
          </a:bodyPr>
          <a:lstStyle/>
          <a:p>
            <a:endParaRPr lang="de-DE" dirty="0"/>
          </a:p>
        </p:txBody>
      </p:sp>
      <p:sp>
        <p:nvSpPr>
          <p:cNvPr id="23557" name="Fußzeilenplatzhalter 13"/>
          <p:cNvSpPr>
            <a:spLocks noGrp="1"/>
          </p:cNvSpPr>
          <p:nvPr>
            <p:ph type="ftr"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de-DE" altLang="de-DE">
                <a:solidFill>
                  <a:schemeClr val="tx2"/>
                </a:solidFill>
              </a:rPr>
              <a:t>6 von 14</a:t>
            </a:r>
            <a:endParaRPr lang="de-DE" altLang="de-DE" dirty="0">
              <a:solidFill>
                <a:schemeClr val="tx2"/>
              </a:solidFill>
            </a:endParaRPr>
          </a:p>
        </p:txBody>
      </p:sp>
      <p:pic>
        <p:nvPicPr>
          <p:cNvPr id="7" name="Picture 6">
            <a:extLst>
              <a:ext uri="{FF2B5EF4-FFF2-40B4-BE49-F238E27FC236}">
                <a16:creationId xmlns:a16="http://schemas.microsoft.com/office/drawing/2014/main" id="{CE095957-F661-AB4B-B017-C62AE155B918}"/>
              </a:ext>
            </a:extLst>
          </p:cNvPr>
          <p:cNvPicPr>
            <a:picLocks noChangeAspect="1"/>
          </p:cNvPicPr>
          <p:nvPr/>
        </p:nvPicPr>
        <p:blipFill rotWithShape="1">
          <a:blip r:embed="rId2"/>
          <a:srcRect l="49698" t="11687"/>
          <a:stretch/>
        </p:blipFill>
        <p:spPr>
          <a:xfrm>
            <a:off x="825017" y="2046706"/>
            <a:ext cx="1060467" cy="852394"/>
          </a:xfrm>
          <a:prstGeom prst="rect">
            <a:avLst/>
          </a:prstGeom>
        </p:spPr>
      </p:pic>
      <p:pic>
        <p:nvPicPr>
          <p:cNvPr id="11" name="Picture 10">
            <a:extLst>
              <a:ext uri="{FF2B5EF4-FFF2-40B4-BE49-F238E27FC236}">
                <a16:creationId xmlns:a16="http://schemas.microsoft.com/office/drawing/2014/main" id="{C2EEC7F6-E7F2-C04D-A42C-D931B24A2AC7}"/>
              </a:ext>
            </a:extLst>
          </p:cNvPr>
          <p:cNvPicPr>
            <a:picLocks noChangeAspect="1"/>
          </p:cNvPicPr>
          <p:nvPr/>
        </p:nvPicPr>
        <p:blipFill rotWithShape="1">
          <a:blip r:embed="rId2"/>
          <a:srcRect t="11687" r="49698"/>
          <a:stretch/>
        </p:blipFill>
        <p:spPr>
          <a:xfrm>
            <a:off x="3308824" y="2046706"/>
            <a:ext cx="1060467" cy="852394"/>
          </a:xfrm>
          <a:prstGeom prst="rect">
            <a:avLst/>
          </a:prstGeom>
        </p:spPr>
      </p:pic>
      <p:sp>
        <p:nvSpPr>
          <p:cNvPr id="10" name="Right Arrow 9">
            <a:extLst>
              <a:ext uri="{FF2B5EF4-FFF2-40B4-BE49-F238E27FC236}">
                <a16:creationId xmlns:a16="http://schemas.microsoft.com/office/drawing/2014/main" id="{EB2B5E0A-DF3A-5648-98A8-023D091D85FA}"/>
              </a:ext>
            </a:extLst>
          </p:cNvPr>
          <p:cNvSpPr/>
          <p:nvPr/>
        </p:nvSpPr>
        <p:spPr>
          <a:xfrm>
            <a:off x="2270589" y="2229492"/>
            <a:ext cx="554804" cy="277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a:extLst>
              <a:ext uri="{FF2B5EF4-FFF2-40B4-BE49-F238E27FC236}">
                <a16:creationId xmlns:a16="http://schemas.microsoft.com/office/drawing/2014/main" id="{1D4C55B8-8E35-E84D-A975-CF3B95780F9F}"/>
              </a:ext>
            </a:extLst>
          </p:cNvPr>
          <p:cNvGraphicFramePr>
            <a:graphicFrameLocks noGrp="1"/>
          </p:cNvGraphicFramePr>
          <p:nvPr>
            <p:extLst>
              <p:ext uri="{D42A27DB-BD31-4B8C-83A1-F6EECF244321}">
                <p14:modId xmlns:p14="http://schemas.microsoft.com/office/powerpoint/2010/main" val="3612017954"/>
              </p:ext>
            </p:extLst>
          </p:nvPr>
        </p:nvGraphicFramePr>
        <p:xfrm>
          <a:off x="5520305" y="2222090"/>
          <a:ext cx="2880000" cy="367200"/>
        </p:xfrm>
        <a:graphic>
          <a:graphicData uri="http://schemas.openxmlformats.org/drawingml/2006/table">
            <a:tbl>
              <a:tblPr firstRow="1" bandRow="1">
                <a:tableStyleId>{21E4AEA4-8DFA-4A89-87EB-49C32662AFE0}</a:tableStyleId>
              </a:tblPr>
              <a:tblGrid>
                <a:gridCol w="360000">
                  <a:extLst>
                    <a:ext uri="{9D8B030D-6E8A-4147-A177-3AD203B41FA5}">
                      <a16:colId xmlns:a16="http://schemas.microsoft.com/office/drawing/2014/main" val="4037274053"/>
                    </a:ext>
                  </a:extLst>
                </a:gridCol>
                <a:gridCol w="360000">
                  <a:extLst>
                    <a:ext uri="{9D8B030D-6E8A-4147-A177-3AD203B41FA5}">
                      <a16:colId xmlns:a16="http://schemas.microsoft.com/office/drawing/2014/main" val="4005076460"/>
                    </a:ext>
                  </a:extLst>
                </a:gridCol>
                <a:gridCol w="360000">
                  <a:extLst>
                    <a:ext uri="{9D8B030D-6E8A-4147-A177-3AD203B41FA5}">
                      <a16:colId xmlns:a16="http://schemas.microsoft.com/office/drawing/2014/main" val="1283819296"/>
                    </a:ext>
                  </a:extLst>
                </a:gridCol>
                <a:gridCol w="360000">
                  <a:extLst>
                    <a:ext uri="{9D8B030D-6E8A-4147-A177-3AD203B41FA5}">
                      <a16:colId xmlns:a16="http://schemas.microsoft.com/office/drawing/2014/main" val="3206178687"/>
                    </a:ext>
                  </a:extLst>
                </a:gridCol>
                <a:gridCol w="360000">
                  <a:extLst>
                    <a:ext uri="{9D8B030D-6E8A-4147-A177-3AD203B41FA5}">
                      <a16:colId xmlns:a16="http://schemas.microsoft.com/office/drawing/2014/main" val="336420862"/>
                    </a:ext>
                  </a:extLst>
                </a:gridCol>
                <a:gridCol w="360000">
                  <a:extLst>
                    <a:ext uri="{9D8B030D-6E8A-4147-A177-3AD203B41FA5}">
                      <a16:colId xmlns:a16="http://schemas.microsoft.com/office/drawing/2014/main" val="1184266257"/>
                    </a:ext>
                  </a:extLst>
                </a:gridCol>
                <a:gridCol w="360000">
                  <a:extLst>
                    <a:ext uri="{9D8B030D-6E8A-4147-A177-3AD203B41FA5}">
                      <a16:colId xmlns:a16="http://schemas.microsoft.com/office/drawing/2014/main" val="1159509106"/>
                    </a:ext>
                  </a:extLst>
                </a:gridCol>
                <a:gridCol w="360000">
                  <a:extLst>
                    <a:ext uri="{9D8B030D-6E8A-4147-A177-3AD203B41FA5}">
                      <a16:colId xmlns:a16="http://schemas.microsoft.com/office/drawing/2014/main" val="2337090879"/>
                    </a:ext>
                  </a:extLst>
                </a:gridCol>
              </a:tblGrid>
              <a:tr h="3672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58525181"/>
                  </a:ext>
                </a:extLst>
              </a:tr>
            </a:tbl>
          </a:graphicData>
        </a:graphic>
      </p:graphicFrame>
      <p:sp>
        <p:nvSpPr>
          <p:cNvPr id="17" name="Right Arrow 16">
            <a:extLst>
              <a:ext uri="{FF2B5EF4-FFF2-40B4-BE49-F238E27FC236}">
                <a16:creationId xmlns:a16="http://schemas.microsoft.com/office/drawing/2014/main" id="{A007BDBA-25F2-4B48-9EBF-C5367DDFB9B5}"/>
              </a:ext>
            </a:extLst>
          </p:cNvPr>
          <p:cNvSpPr/>
          <p:nvPr/>
        </p:nvSpPr>
        <p:spPr>
          <a:xfrm>
            <a:off x="4487598" y="2229492"/>
            <a:ext cx="554804" cy="277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a:extLst>
              <a:ext uri="{FF2B5EF4-FFF2-40B4-BE49-F238E27FC236}">
                <a16:creationId xmlns:a16="http://schemas.microsoft.com/office/drawing/2014/main" id="{9C7F84BE-EF6A-7049-9EE1-EDE9DDC2C09E}"/>
              </a:ext>
            </a:extLst>
          </p:cNvPr>
          <p:cNvGraphicFramePr>
            <a:graphicFrameLocks noGrp="1"/>
          </p:cNvGraphicFramePr>
          <p:nvPr>
            <p:extLst>
              <p:ext uri="{D42A27DB-BD31-4B8C-83A1-F6EECF244321}">
                <p14:modId xmlns:p14="http://schemas.microsoft.com/office/powerpoint/2010/main" val="2116535326"/>
              </p:ext>
            </p:extLst>
          </p:nvPr>
        </p:nvGraphicFramePr>
        <p:xfrm>
          <a:off x="5520305" y="2611418"/>
          <a:ext cx="2160000" cy="367200"/>
        </p:xfrm>
        <a:graphic>
          <a:graphicData uri="http://schemas.openxmlformats.org/drawingml/2006/table">
            <a:tbl>
              <a:tblPr firstRow="1" bandRow="1">
                <a:tableStyleId>{7DF18680-E054-41AD-8BC1-D1AEF772440D}</a:tableStyleId>
              </a:tblPr>
              <a:tblGrid>
                <a:gridCol w="360000">
                  <a:extLst>
                    <a:ext uri="{9D8B030D-6E8A-4147-A177-3AD203B41FA5}">
                      <a16:colId xmlns:a16="http://schemas.microsoft.com/office/drawing/2014/main" val="4037274053"/>
                    </a:ext>
                  </a:extLst>
                </a:gridCol>
                <a:gridCol w="360000">
                  <a:extLst>
                    <a:ext uri="{9D8B030D-6E8A-4147-A177-3AD203B41FA5}">
                      <a16:colId xmlns:a16="http://schemas.microsoft.com/office/drawing/2014/main" val="4005076460"/>
                    </a:ext>
                  </a:extLst>
                </a:gridCol>
                <a:gridCol w="360000">
                  <a:extLst>
                    <a:ext uri="{9D8B030D-6E8A-4147-A177-3AD203B41FA5}">
                      <a16:colId xmlns:a16="http://schemas.microsoft.com/office/drawing/2014/main" val="1283819296"/>
                    </a:ext>
                  </a:extLst>
                </a:gridCol>
                <a:gridCol w="360000">
                  <a:extLst>
                    <a:ext uri="{9D8B030D-6E8A-4147-A177-3AD203B41FA5}">
                      <a16:colId xmlns:a16="http://schemas.microsoft.com/office/drawing/2014/main" val="3206178687"/>
                    </a:ext>
                  </a:extLst>
                </a:gridCol>
                <a:gridCol w="360000">
                  <a:extLst>
                    <a:ext uri="{9D8B030D-6E8A-4147-A177-3AD203B41FA5}">
                      <a16:colId xmlns:a16="http://schemas.microsoft.com/office/drawing/2014/main" val="336420862"/>
                    </a:ext>
                  </a:extLst>
                </a:gridCol>
                <a:gridCol w="360000">
                  <a:extLst>
                    <a:ext uri="{9D8B030D-6E8A-4147-A177-3AD203B41FA5}">
                      <a16:colId xmlns:a16="http://schemas.microsoft.com/office/drawing/2014/main" val="1159509106"/>
                    </a:ext>
                  </a:extLst>
                </a:gridCol>
              </a:tblGrid>
              <a:tr h="36720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58525181"/>
                  </a:ext>
                </a:extLst>
              </a:tr>
            </a:tbl>
          </a:graphicData>
        </a:graphic>
      </p:graphicFrame>
      <p:graphicFrame>
        <p:nvGraphicFramePr>
          <p:cNvPr id="20" name="Table 19">
            <a:extLst>
              <a:ext uri="{FF2B5EF4-FFF2-40B4-BE49-F238E27FC236}">
                <a16:creationId xmlns:a16="http://schemas.microsoft.com/office/drawing/2014/main" id="{923207C7-498A-7F44-9CD4-E71F66CD285C}"/>
              </a:ext>
            </a:extLst>
          </p:cNvPr>
          <p:cNvGraphicFramePr>
            <a:graphicFrameLocks noGrp="1"/>
          </p:cNvGraphicFramePr>
          <p:nvPr>
            <p:extLst>
              <p:ext uri="{D42A27DB-BD31-4B8C-83A1-F6EECF244321}">
                <p14:modId xmlns:p14="http://schemas.microsoft.com/office/powerpoint/2010/main" val="827668170"/>
              </p:ext>
            </p:extLst>
          </p:nvPr>
        </p:nvGraphicFramePr>
        <p:xfrm>
          <a:off x="5520305" y="1832762"/>
          <a:ext cx="1440000" cy="367200"/>
        </p:xfrm>
        <a:graphic>
          <a:graphicData uri="http://schemas.openxmlformats.org/drawingml/2006/table">
            <a:tbl>
              <a:tblPr firstRow="1" bandRow="1">
                <a:tableStyleId>{F5AB1C69-6EDB-4FF4-983F-18BD219EF322}</a:tableStyleId>
              </a:tblPr>
              <a:tblGrid>
                <a:gridCol w="360000">
                  <a:extLst>
                    <a:ext uri="{9D8B030D-6E8A-4147-A177-3AD203B41FA5}">
                      <a16:colId xmlns:a16="http://schemas.microsoft.com/office/drawing/2014/main" val="4037274053"/>
                    </a:ext>
                  </a:extLst>
                </a:gridCol>
                <a:gridCol w="360000">
                  <a:extLst>
                    <a:ext uri="{9D8B030D-6E8A-4147-A177-3AD203B41FA5}">
                      <a16:colId xmlns:a16="http://schemas.microsoft.com/office/drawing/2014/main" val="4005076460"/>
                    </a:ext>
                  </a:extLst>
                </a:gridCol>
                <a:gridCol w="360000">
                  <a:extLst>
                    <a:ext uri="{9D8B030D-6E8A-4147-A177-3AD203B41FA5}">
                      <a16:colId xmlns:a16="http://schemas.microsoft.com/office/drawing/2014/main" val="1283819296"/>
                    </a:ext>
                  </a:extLst>
                </a:gridCol>
                <a:gridCol w="360000">
                  <a:extLst>
                    <a:ext uri="{9D8B030D-6E8A-4147-A177-3AD203B41FA5}">
                      <a16:colId xmlns:a16="http://schemas.microsoft.com/office/drawing/2014/main" val="336420862"/>
                    </a:ext>
                  </a:extLst>
                </a:gridCol>
              </a:tblGrid>
              <a:tr h="3672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58525181"/>
                  </a:ext>
                </a:extLst>
              </a:tr>
            </a:tbl>
          </a:graphicData>
        </a:graphic>
      </p:graphicFrame>
      <p:sp>
        <p:nvSpPr>
          <p:cNvPr id="21" name="Right Arrow 20">
            <a:extLst>
              <a:ext uri="{FF2B5EF4-FFF2-40B4-BE49-F238E27FC236}">
                <a16:creationId xmlns:a16="http://schemas.microsoft.com/office/drawing/2014/main" id="{723AEB3D-0B6B-F148-A30A-40D7C7BC09E7}"/>
              </a:ext>
            </a:extLst>
          </p:cNvPr>
          <p:cNvSpPr/>
          <p:nvPr/>
        </p:nvSpPr>
        <p:spPr>
          <a:xfrm rot="5400000">
            <a:off x="6440365" y="3607810"/>
            <a:ext cx="554804" cy="277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2" name="Table 21">
            <a:extLst>
              <a:ext uri="{FF2B5EF4-FFF2-40B4-BE49-F238E27FC236}">
                <a16:creationId xmlns:a16="http://schemas.microsoft.com/office/drawing/2014/main" id="{DA64FB46-4CEF-184A-B590-36D053FA004B}"/>
              </a:ext>
            </a:extLst>
          </p:cNvPr>
          <p:cNvGraphicFramePr>
            <a:graphicFrameLocks noGrp="1"/>
          </p:cNvGraphicFramePr>
          <p:nvPr>
            <p:extLst>
              <p:ext uri="{D42A27DB-BD31-4B8C-83A1-F6EECF244321}">
                <p14:modId xmlns:p14="http://schemas.microsoft.com/office/powerpoint/2010/main" val="3172787577"/>
              </p:ext>
            </p:extLst>
          </p:nvPr>
        </p:nvGraphicFramePr>
        <p:xfrm>
          <a:off x="5642950" y="4525506"/>
          <a:ext cx="1894224" cy="243022"/>
        </p:xfrm>
        <a:graphic>
          <a:graphicData uri="http://schemas.openxmlformats.org/drawingml/2006/table">
            <a:tbl>
              <a:tblPr firstRow="1" bandRow="1">
                <a:tableStyleId>{21E4AEA4-8DFA-4A89-87EB-49C32662AFE0}</a:tableStyleId>
              </a:tblPr>
              <a:tblGrid>
                <a:gridCol w="236778">
                  <a:extLst>
                    <a:ext uri="{9D8B030D-6E8A-4147-A177-3AD203B41FA5}">
                      <a16:colId xmlns:a16="http://schemas.microsoft.com/office/drawing/2014/main" val="4037274053"/>
                    </a:ext>
                  </a:extLst>
                </a:gridCol>
                <a:gridCol w="236778">
                  <a:extLst>
                    <a:ext uri="{9D8B030D-6E8A-4147-A177-3AD203B41FA5}">
                      <a16:colId xmlns:a16="http://schemas.microsoft.com/office/drawing/2014/main" val="4005076460"/>
                    </a:ext>
                  </a:extLst>
                </a:gridCol>
                <a:gridCol w="236778">
                  <a:extLst>
                    <a:ext uri="{9D8B030D-6E8A-4147-A177-3AD203B41FA5}">
                      <a16:colId xmlns:a16="http://schemas.microsoft.com/office/drawing/2014/main" val="1283819296"/>
                    </a:ext>
                  </a:extLst>
                </a:gridCol>
                <a:gridCol w="236778">
                  <a:extLst>
                    <a:ext uri="{9D8B030D-6E8A-4147-A177-3AD203B41FA5}">
                      <a16:colId xmlns:a16="http://schemas.microsoft.com/office/drawing/2014/main" val="3206178687"/>
                    </a:ext>
                  </a:extLst>
                </a:gridCol>
                <a:gridCol w="236778">
                  <a:extLst>
                    <a:ext uri="{9D8B030D-6E8A-4147-A177-3AD203B41FA5}">
                      <a16:colId xmlns:a16="http://schemas.microsoft.com/office/drawing/2014/main" val="336420862"/>
                    </a:ext>
                  </a:extLst>
                </a:gridCol>
                <a:gridCol w="236778">
                  <a:extLst>
                    <a:ext uri="{9D8B030D-6E8A-4147-A177-3AD203B41FA5}">
                      <a16:colId xmlns:a16="http://schemas.microsoft.com/office/drawing/2014/main" val="1184266257"/>
                    </a:ext>
                  </a:extLst>
                </a:gridCol>
                <a:gridCol w="236778">
                  <a:extLst>
                    <a:ext uri="{9D8B030D-6E8A-4147-A177-3AD203B41FA5}">
                      <a16:colId xmlns:a16="http://schemas.microsoft.com/office/drawing/2014/main" val="1159509106"/>
                    </a:ext>
                  </a:extLst>
                </a:gridCol>
                <a:gridCol w="236778">
                  <a:extLst>
                    <a:ext uri="{9D8B030D-6E8A-4147-A177-3AD203B41FA5}">
                      <a16:colId xmlns:a16="http://schemas.microsoft.com/office/drawing/2014/main" val="2337090879"/>
                    </a:ext>
                  </a:extLst>
                </a:gridCol>
              </a:tblGrid>
              <a:tr h="241514">
                <a:tc>
                  <a:txBody>
                    <a:bodyPr/>
                    <a:lstStyle/>
                    <a:p>
                      <a:endParaRPr lang="en-US" sz="1200" dirty="0"/>
                    </a:p>
                  </a:txBody>
                  <a:tcPr marL="60142" marR="60142" marT="30071" marB="30071"/>
                </a:tc>
                <a:tc>
                  <a:txBody>
                    <a:bodyPr/>
                    <a:lstStyle/>
                    <a:p>
                      <a:endParaRPr lang="en-US" sz="1200"/>
                    </a:p>
                  </a:txBody>
                  <a:tcPr marL="60142" marR="60142" marT="30071" marB="30071"/>
                </a:tc>
                <a:tc>
                  <a:txBody>
                    <a:bodyPr/>
                    <a:lstStyle/>
                    <a:p>
                      <a:endParaRPr lang="en-US" sz="1200"/>
                    </a:p>
                  </a:txBody>
                  <a:tcPr marL="60142" marR="60142" marT="30071" marB="30071"/>
                </a:tc>
                <a:tc>
                  <a:txBody>
                    <a:bodyPr/>
                    <a:lstStyle/>
                    <a:p>
                      <a:endParaRPr lang="en-US" sz="1200" dirty="0"/>
                    </a:p>
                  </a:txBody>
                  <a:tcPr marL="60142" marR="60142" marT="30071" marB="30071"/>
                </a:tc>
                <a:tc>
                  <a:txBody>
                    <a:bodyPr/>
                    <a:lstStyle/>
                    <a:p>
                      <a:endParaRPr lang="en-US" sz="1200" dirty="0"/>
                    </a:p>
                  </a:txBody>
                  <a:tcPr marL="60142" marR="60142" marT="30071" marB="30071"/>
                </a:tc>
                <a:tc>
                  <a:txBody>
                    <a:bodyPr/>
                    <a:lstStyle/>
                    <a:p>
                      <a:endParaRPr lang="en-US" sz="1200"/>
                    </a:p>
                  </a:txBody>
                  <a:tcPr marL="60142" marR="60142" marT="30071" marB="30071"/>
                </a:tc>
                <a:tc>
                  <a:txBody>
                    <a:bodyPr/>
                    <a:lstStyle/>
                    <a:p>
                      <a:endParaRPr lang="en-US" sz="1200"/>
                    </a:p>
                  </a:txBody>
                  <a:tcPr marL="60142" marR="60142" marT="30071" marB="30071"/>
                </a:tc>
                <a:tc>
                  <a:txBody>
                    <a:bodyPr/>
                    <a:lstStyle/>
                    <a:p>
                      <a:endParaRPr lang="en-US" sz="1200" dirty="0"/>
                    </a:p>
                  </a:txBody>
                  <a:tcPr marL="60142" marR="60142" marT="30071" marB="30071"/>
                </a:tc>
                <a:extLst>
                  <a:ext uri="{0D108BD9-81ED-4DB2-BD59-A6C34878D82A}">
                    <a16:rowId xmlns:a16="http://schemas.microsoft.com/office/drawing/2014/main" val="1558525181"/>
                  </a:ext>
                </a:extLst>
              </a:tr>
            </a:tbl>
          </a:graphicData>
        </a:graphic>
      </p:graphicFrame>
      <p:graphicFrame>
        <p:nvGraphicFramePr>
          <p:cNvPr id="23" name="Table 22">
            <a:extLst>
              <a:ext uri="{FF2B5EF4-FFF2-40B4-BE49-F238E27FC236}">
                <a16:creationId xmlns:a16="http://schemas.microsoft.com/office/drawing/2014/main" id="{B2F8D10A-A5ED-DB45-9659-497392B9B5F9}"/>
              </a:ext>
            </a:extLst>
          </p:cNvPr>
          <p:cNvGraphicFramePr>
            <a:graphicFrameLocks noGrp="1"/>
          </p:cNvGraphicFramePr>
          <p:nvPr>
            <p:extLst>
              <p:ext uri="{D42A27DB-BD31-4B8C-83A1-F6EECF244321}">
                <p14:modId xmlns:p14="http://schemas.microsoft.com/office/powerpoint/2010/main" val="3820954447"/>
              </p:ext>
            </p:extLst>
          </p:nvPr>
        </p:nvGraphicFramePr>
        <p:xfrm>
          <a:off x="7578009" y="4526946"/>
          <a:ext cx="1450650" cy="246610"/>
        </p:xfrm>
        <a:graphic>
          <a:graphicData uri="http://schemas.openxmlformats.org/drawingml/2006/table">
            <a:tbl>
              <a:tblPr firstRow="1" bandRow="1">
                <a:tableStyleId>{7DF18680-E054-41AD-8BC1-D1AEF772440D}</a:tableStyleId>
              </a:tblPr>
              <a:tblGrid>
                <a:gridCol w="241775">
                  <a:extLst>
                    <a:ext uri="{9D8B030D-6E8A-4147-A177-3AD203B41FA5}">
                      <a16:colId xmlns:a16="http://schemas.microsoft.com/office/drawing/2014/main" val="4037274053"/>
                    </a:ext>
                  </a:extLst>
                </a:gridCol>
                <a:gridCol w="241775">
                  <a:extLst>
                    <a:ext uri="{9D8B030D-6E8A-4147-A177-3AD203B41FA5}">
                      <a16:colId xmlns:a16="http://schemas.microsoft.com/office/drawing/2014/main" val="4005076460"/>
                    </a:ext>
                  </a:extLst>
                </a:gridCol>
                <a:gridCol w="241775">
                  <a:extLst>
                    <a:ext uri="{9D8B030D-6E8A-4147-A177-3AD203B41FA5}">
                      <a16:colId xmlns:a16="http://schemas.microsoft.com/office/drawing/2014/main" val="1283819296"/>
                    </a:ext>
                  </a:extLst>
                </a:gridCol>
                <a:gridCol w="241775">
                  <a:extLst>
                    <a:ext uri="{9D8B030D-6E8A-4147-A177-3AD203B41FA5}">
                      <a16:colId xmlns:a16="http://schemas.microsoft.com/office/drawing/2014/main" val="3206178687"/>
                    </a:ext>
                  </a:extLst>
                </a:gridCol>
                <a:gridCol w="241775">
                  <a:extLst>
                    <a:ext uri="{9D8B030D-6E8A-4147-A177-3AD203B41FA5}">
                      <a16:colId xmlns:a16="http://schemas.microsoft.com/office/drawing/2014/main" val="336420862"/>
                    </a:ext>
                  </a:extLst>
                </a:gridCol>
                <a:gridCol w="241775">
                  <a:extLst>
                    <a:ext uri="{9D8B030D-6E8A-4147-A177-3AD203B41FA5}">
                      <a16:colId xmlns:a16="http://schemas.microsoft.com/office/drawing/2014/main" val="1159509106"/>
                    </a:ext>
                  </a:extLst>
                </a:gridCol>
              </a:tblGrid>
              <a:tr h="246610">
                <a:tc>
                  <a:txBody>
                    <a:bodyPr/>
                    <a:lstStyle/>
                    <a:p>
                      <a:endParaRPr lang="en-US" sz="1200" dirty="0"/>
                    </a:p>
                  </a:txBody>
                  <a:tcPr marL="61411" marR="61411" marT="30705" marB="30705"/>
                </a:tc>
                <a:tc>
                  <a:txBody>
                    <a:bodyPr/>
                    <a:lstStyle/>
                    <a:p>
                      <a:endParaRPr lang="en-US" sz="1200"/>
                    </a:p>
                  </a:txBody>
                  <a:tcPr marL="61411" marR="61411" marT="30705" marB="30705"/>
                </a:tc>
                <a:tc>
                  <a:txBody>
                    <a:bodyPr/>
                    <a:lstStyle/>
                    <a:p>
                      <a:endParaRPr lang="en-US" sz="1200"/>
                    </a:p>
                  </a:txBody>
                  <a:tcPr marL="61411" marR="61411" marT="30705" marB="30705"/>
                </a:tc>
                <a:tc>
                  <a:txBody>
                    <a:bodyPr/>
                    <a:lstStyle/>
                    <a:p>
                      <a:endParaRPr lang="en-US" sz="1200" dirty="0"/>
                    </a:p>
                  </a:txBody>
                  <a:tcPr marL="61411" marR="61411" marT="30705" marB="30705"/>
                </a:tc>
                <a:tc>
                  <a:txBody>
                    <a:bodyPr/>
                    <a:lstStyle/>
                    <a:p>
                      <a:endParaRPr lang="en-US" sz="1200" dirty="0"/>
                    </a:p>
                  </a:txBody>
                  <a:tcPr marL="61411" marR="61411" marT="30705" marB="30705"/>
                </a:tc>
                <a:tc>
                  <a:txBody>
                    <a:bodyPr/>
                    <a:lstStyle/>
                    <a:p>
                      <a:endParaRPr lang="en-US" sz="1200" dirty="0"/>
                    </a:p>
                  </a:txBody>
                  <a:tcPr marL="61411" marR="61411" marT="30705" marB="30705"/>
                </a:tc>
                <a:extLst>
                  <a:ext uri="{0D108BD9-81ED-4DB2-BD59-A6C34878D82A}">
                    <a16:rowId xmlns:a16="http://schemas.microsoft.com/office/drawing/2014/main" val="1558525181"/>
                  </a:ext>
                </a:extLst>
              </a:tr>
            </a:tbl>
          </a:graphicData>
        </a:graphic>
      </p:graphicFrame>
      <p:graphicFrame>
        <p:nvGraphicFramePr>
          <p:cNvPr id="24" name="Table 23">
            <a:extLst>
              <a:ext uri="{FF2B5EF4-FFF2-40B4-BE49-F238E27FC236}">
                <a16:creationId xmlns:a16="http://schemas.microsoft.com/office/drawing/2014/main" id="{DE8411E9-1963-7948-A536-91CF7C643C49}"/>
              </a:ext>
            </a:extLst>
          </p:cNvPr>
          <p:cNvGraphicFramePr>
            <a:graphicFrameLocks noGrp="1"/>
          </p:cNvGraphicFramePr>
          <p:nvPr>
            <p:extLst>
              <p:ext uri="{D42A27DB-BD31-4B8C-83A1-F6EECF244321}">
                <p14:modId xmlns:p14="http://schemas.microsoft.com/office/powerpoint/2010/main" val="48614127"/>
              </p:ext>
            </p:extLst>
          </p:nvPr>
        </p:nvGraphicFramePr>
        <p:xfrm>
          <a:off x="4649087" y="4530641"/>
          <a:ext cx="953028" cy="243398"/>
        </p:xfrm>
        <a:graphic>
          <a:graphicData uri="http://schemas.openxmlformats.org/drawingml/2006/table">
            <a:tbl>
              <a:tblPr firstRow="1" bandRow="1">
                <a:tableStyleId>{F5AB1C69-6EDB-4FF4-983F-18BD219EF322}</a:tableStyleId>
              </a:tblPr>
              <a:tblGrid>
                <a:gridCol w="238257">
                  <a:extLst>
                    <a:ext uri="{9D8B030D-6E8A-4147-A177-3AD203B41FA5}">
                      <a16:colId xmlns:a16="http://schemas.microsoft.com/office/drawing/2014/main" val="4037274053"/>
                    </a:ext>
                  </a:extLst>
                </a:gridCol>
                <a:gridCol w="238257">
                  <a:extLst>
                    <a:ext uri="{9D8B030D-6E8A-4147-A177-3AD203B41FA5}">
                      <a16:colId xmlns:a16="http://schemas.microsoft.com/office/drawing/2014/main" val="4005076460"/>
                    </a:ext>
                  </a:extLst>
                </a:gridCol>
                <a:gridCol w="238257">
                  <a:extLst>
                    <a:ext uri="{9D8B030D-6E8A-4147-A177-3AD203B41FA5}">
                      <a16:colId xmlns:a16="http://schemas.microsoft.com/office/drawing/2014/main" val="1283819296"/>
                    </a:ext>
                  </a:extLst>
                </a:gridCol>
                <a:gridCol w="238257">
                  <a:extLst>
                    <a:ext uri="{9D8B030D-6E8A-4147-A177-3AD203B41FA5}">
                      <a16:colId xmlns:a16="http://schemas.microsoft.com/office/drawing/2014/main" val="336420862"/>
                    </a:ext>
                  </a:extLst>
                </a:gridCol>
              </a:tblGrid>
              <a:tr h="243022">
                <a:tc>
                  <a:txBody>
                    <a:bodyPr/>
                    <a:lstStyle/>
                    <a:p>
                      <a:endParaRPr lang="en-US" sz="1200" dirty="0"/>
                    </a:p>
                  </a:txBody>
                  <a:tcPr marL="60517" marR="60517" marT="30259" marB="30259"/>
                </a:tc>
                <a:tc>
                  <a:txBody>
                    <a:bodyPr/>
                    <a:lstStyle/>
                    <a:p>
                      <a:endParaRPr lang="en-US" sz="1200" dirty="0"/>
                    </a:p>
                  </a:txBody>
                  <a:tcPr marL="60517" marR="60517" marT="30259" marB="30259"/>
                </a:tc>
                <a:tc>
                  <a:txBody>
                    <a:bodyPr/>
                    <a:lstStyle/>
                    <a:p>
                      <a:endParaRPr lang="en-US" sz="1200" dirty="0"/>
                    </a:p>
                  </a:txBody>
                  <a:tcPr marL="60517" marR="60517" marT="30259" marB="30259"/>
                </a:tc>
                <a:tc>
                  <a:txBody>
                    <a:bodyPr/>
                    <a:lstStyle/>
                    <a:p>
                      <a:endParaRPr lang="en-US" sz="1200" dirty="0"/>
                    </a:p>
                  </a:txBody>
                  <a:tcPr marL="60517" marR="60517" marT="30259" marB="30259"/>
                </a:tc>
                <a:extLst>
                  <a:ext uri="{0D108BD9-81ED-4DB2-BD59-A6C34878D82A}">
                    <a16:rowId xmlns:a16="http://schemas.microsoft.com/office/drawing/2014/main" val="1558525181"/>
                  </a:ext>
                </a:extLst>
              </a:tr>
            </a:tbl>
          </a:graphicData>
        </a:graphic>
      </p:graphicFrame>
      <p:sp>
        <p:nvSpPr>
          <p:cNvPr id="15" name="Rounded Rectangle 14">
            <a:extLst>
              <a:ext uri="{FF2B5EF4-FFF2-40B4-BE49-F238E27FC236}">
                <a16:creationId xmlns:a16="http://schemas.microsoft.com/office/drawing/2014/main" id="{FEDD40D5-07F0-9E42-B3D3-6B92194CFFE7}"/>
              </a:ext>
            </a:extLst>
          </p:cNvPr>
          <p:cNvSpPr/>
          <p:nvPr/>
        </p:nvSpPr>
        <p:spPr>
          <a:xfrm>
            <a:off x="3050390" y="3746511"/>
            <a:ext cx="625118"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CPU 1</a:t>
            </a:r>
          </a:p>
        </p:txBody>
      </p:sp>
      <p:sp>
        <p:nvSpPr>
          <p:cNvPr id="27" name="Rounded Rectangle 26">
            <a:extLst>
              <a:ext uri="{FF2B5EF4-FFF2-40B4-BE49-F238E27FC236}">
                <a16:creationId xmlns:a16="http://schemas.microsoft.com/office/drawing/2014/main" id="{3D907557-B606-6841-9F2B-37AA6D400DFD}"/>
              </a:ext>
            </a:extLst>
          </p:cNvPr>
          <p:cNvSpPr/>
          <p:nvPr/>
        </p:nvSpPr>
        <p:spPr>
          <a:xfrm>
            <a:off x="3057534" y="4405311"/>
            <a:ext cx="625118"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CPU 2</a:t>
            </a:r>
          </a:p>
        </p:txBody>
      </p:sp>
      <p:sp>
        <p:nvSpPr>
          <p:cNvPr id="28" name="Rounded Rectangle 27">
            <a:extLst>
              <a:ext uri="{FF2B5EF4-FFF2-40B4-BE49-F238E27FC236}">
                <a16:creationId xmlns:a16="http://schemas.microsoft.com/office/drawing/2014/main" id="{51B529C8-02A5-D24A-872B-BB4A5474CD82}"/>
              </a:ext>
            </a:extLst>
          </p:cNvPr>
          <p:cNvSpPr/>
          <p:nvPr/>
        </p:nvSpPr>
        <p:spPr>
          <a:xfrm>
            <a:off x="3057534" y="5064111"/>
            <a:ext cx="625118"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CPU 3</a:t>
            </a:r>
          </a:p>
        </p:txBody>
      </p:sp>
      <p:sp>
        <p:nvSpPr>
          <p:cNvPr id="29" name="Right Arrow 28">
            <a:extLst>
              <a:ext uri="{FF2B5EF4-FFF2-40B4-BE49-F238E27FC236}">
                <a16:creationId xmlns:a16="http://schemas.microsoft.com/office/drawing/2014/main" id="{A42D481D-D1CA-2C41-A3B8-B9B415CE6782}"/>
              </a:ext>
            </a:extLst>
          </p:cNvPr>
          <p:cNvSpPr/>
          <p:nvPr/>
        </p:nvSpPr>
        <p:spPr>
          <a:xfrm rot="11420311">
            <a:off x="3925629" y="4108981"/>
            <a:ext cx="554804" cy="277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5D56A00E-8EB9-6C44-8EA2-A0D5314B4EB4}"/>
              </a:ext>
            </a:extLst>
          </p:cNvPr>
          <p:cNvSpPr/>
          <p:nvPr/>
        </p:nvSpPr>
        <p:spPr>
          <a:xfrm rot="10042224">
            <a:off x="3922404" y="4904249"/>
            <a:ext cx="554804" cy="277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00572EC0-C051-5249-BC3D-5F7B3D6F613A}"/>
              </a:ext>
            </a:extLst>
          </p:cNvPr>
          <p:cNvSpPr/>
          <p:nvPr/>
        </p:nvSpPr>
        <p:spPr>
          <a:xfrm rot="10800000">
            <a:off x="3888468" y="4508316"/>
            <a:ext cx="554804" cy="277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0468DAB-4046-D447-8AD1-816F8A1C502B}"/>
              </a:ext>
            </a:extLst>
          </p:cNvPr>
          <p:cNvSpPr txBox="1"/>
          <p:nvPr/>
        </p:nvSpPr>
        <p:spPr>
          <a:xfrm>
            <a:off x="255459" y="2963054"/>
            <a:ext cx="2569934" cy="369332"/>
          </a:xfrm>
          <a:prstGeom prst="rect">
            <a:avLst/>
          </a:prstGeom>
          <a:noFill/>
        </p:spPr>
        <p:txBody>
          <a:bodyPr wrap="none" rtlCol="0">
            <a:spAutoFit/>
          </a:bodyPr>
          <a:lstStyle/>
          <a:p>
            <a:r>
              <a:rPr lang="en-US" dirty="0"/>
              <a:t>Continuous Distribution</a:t>
            </a:r>
          </a:p>
        </p:txBody>
      </p:sp>
      <p:sp>
        <p:nvSpPr>
          <p:cNvPr id="33" name="TextBox 32">
            <a:extLst>
              <a:ext uri="{FF2B5EF4-FFF2-40B4-BE49-F238E27FC236}">
                <a16:creationId xmlns:a16="http://schemas.microsoft.com/office/drawing/2014/main" id="{85281E11-632B-1649-99FC-C23D8704BD94}"/>
              </a:ext>
            </a:extLst>
          </p:cNvPr>
          <p:cNvSpPr txBox="1"/>
          <p:nvPr/>
        </p:nvSpPr>
        <p:spPr>
          <a:xfrm>
            <a:off x="2864430" y="2963054"/>
            <a:ext cx="2249334" cy="369332"/>
          </a:xfrm>
          <a:prstGeom prst="rect">
            <a:avLst/>
          </a:prstGeom>
          <a:noFill/>
        </p:spPr>
        <p:txBody>
          <a:bodyPr wrap="none" rtlCol="0">
            <a:spAutoFit/>
          </a:bodyPr>
          <a:lstStyle/>
          <a:p>
            <a:r>
              <a:rPr lang="en-US" dirty="0"/>
              <a:t>Discrete Distribution</a:t>
            </a:r>
          </a:p>
        </p:txBody>
      </p:sp>
      <p:sp>
        <p:nvSpPr>
          <p:cNvPr id="34" name="TextBox 33">
            <a:extLst>
              <a:ext uri="{FF2B5EF4-FFF2-40B4-BE49-F238E27FC236}">
                <a16:creationId xmlns:a16="http://schemas.microsoft.com/office/drawing/2014/main" id="{334B60A5-705F-D640-972B-146018C62647}"/>
              </a:ext>
            </a:extLst>
          </p:cNvPr>
          <p:cNvSpPr txBox="1"/>
          <p:nvPr/>
        </p:nvSpPr>
        <p:spPr>
          <a:xfrm>
            <a:off x="6118885" y="2963054"/>
            <a:ext cx="1197764" cy="369332"/>
          </a:xfrm>
          <a:prstGeom prst="rect">
            <a:avLst/>
          </a:prstGeom>
          <a:noFill/>
        </p:spPr>
        <p:txBody>
          <a:bodyPr wrap="none" rtlCol="0">
            <a:spAutoFit/>
          </a:bodyPr>
          <a:lstStyle/>
          <a:p>
            <a:r>
              <a:rPr lang="en-US" dirty="0"/>
              <a:t>Packages</a:t>
            </a:r>
          </a:p>
        </p:txBody>
      </p:sp>
      <p:sp>
        <p:nvSpPr>
          <p:cNvPr id="35" name="TextBox 34">
            <a:extLst>
              <a:ext uri="{FF2B5EF4-FFF2-40B4-BE49-F238E27FC236}">
                <a16:creationId xmlns:a16="http://schemas.microsoft.com/office/drawing/2014/main" id="{E7BC0451-578B-3140-987B-1B3D56600D75}"/>
              </a:ext>
            </a:extLst>
          </p:cNvPr>
          <p:cNvSpPr txBox="1"/>
          <p:nvPr/>
        </p:nvSpPr>
        <p:spPr>
          <a:xfrm>
            <a:off x="6279185" y="4927344"/>
            <a:ext cx="877163" cy="369332"/>
          </a:xfrm>
          <a:prstGeom prst="rect">
            <a:avLst/>
          </a:prstGeom>
          <a:noFill/>
        </p:spPr>
        <p:txBody>
          <a:bodyPr wrap="none" rtlCol="0">
            <a:spAutoFit/>
          </a:bodyPr>
          <a:lstStyle/>
          <a:p>
            <a:r>
              <a:rPr lang="en-US" dirty="0"/>
              <a:t>Queue</a:t>
            </a:r>
          </a:p>
        </p:txBody>
      </p:sp>
      <p:sp>
        <p:nvSpPr>
          <p:cNvPr id="36" name="TextBox 35">
            <a:extLst>
              <a:ext uri="{FF2B5EF4-FFF2-40B4-BE49-F238E27FC236}">
                <a16:creationId xmlns:a16="http://schemas.microsoft.com/office/drawing/2014/main" id="{54484C55-1B06-D347-924E-CAC72795A006}"/>
              </a:ext>
            </a:extLst>
          </p:cNvPr>
          <p:cNvSpPr txBox="1"/>
          <p:nvPr/>
        </p:nvSpPr>
        <p:spPr>
          <a:xfrm>
            <a:off x="1942842" y="1900530"/>
            <a:ext cx="1146468" cy="369332"/>
          </a:xfrm>
          <a:prstGeom prst="rect">
            <a:avLst/>
          </a:prstGeom>
          <a:noFill/>
        </p:spPr>
        <p:txBody>
          <a:bodyPr wrap="none" rtlCol="0">
            <a:spAutoFit/>
          </a:bodyPr>
          <a:lstStyle/>
          <a:p>
            <a:r>
              <a:rPr lang="en-US" dirty="0"/>
              <a:t>Sampling</a:t>
            </a:r>
          </a:p>
        </p:txBody>
      </p:sp>
      <p:sp>
        <p:nvSpPr>
          <p:cNvPr id="38" name="TextBox 37">
            <a:extLst>
              <a:ext uri="{FF2B5EF4-FFF2-40B4-BE49-F238E27FC236}">
                <a16:creationId xmlns:a16="http://schemas.microsoft.com/office/drawing/2014/main" id="{301C371A-5402-7F43-A3AF-6307B959589A}"/>
              </a:ext>
            </a:extLst>
          </p:cNvPr>
          <p:cNvSpPr txBox="1"/>
          <p:nvPr/>
        </p:nvSpPr>
        <p:spPr>
          <a:xfrm>
            <a:off x="2693535" y="5651985"/>
            <a:ext cx="1338828" cy="369332"/>
          </a:xfrm>
          <a:prstGeom prst="rect">
            <a:avLst/>
          </a:prstGeom>
          <a:noFill/>
        </p:spPr>
        <p:txBody>
          <a:bodyPr wrap="none" rtlCol="0">
            <a:spAutoFit/>
          </a:bodyPr>
          <a:lstStyle/>
          <a:p>
            <a:r>
              <a:rPr lang="en-US" dirty="0"/>
              <a:t>Processors</a:t>
            </a:r>
          </a:p>
        </p:txBody>
      </p:sp>
    </p:spTree>
    <p:extLst>
      <p:ext uri="{BB962C8B-B14F-4D97-AF65-F5344CB8AC3E}">
        <p14:creationId xmlns:p14="http://schemas.microsoft.com/office/powerpoint/2010/main" val="4198701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9"/>
          <p:cNvSpPr>
            <a:spLocks noGrp="1"/>
          </p:cNvSpPr>
          <p:nvPr>
            <p:ph type="title"/>
          </p:nvPr>
        </p:nvSpPr>
        <p:spPr/>
        <p:txBody>
          <a:bodyPr/>
          <a:lstStyle/>
          <a:p>
            <a:r>
              <a:rPr lang="de-DE" altLang="de-DE" dirty="0"/>
              <a:t>Field </a:t>
            </a:r>
            <a:r>
              <a:rPr lang="de-DE" altLang="de-DE" dirty="0" err="1"/>
              <a:t>of</a:t>
            </a:r>
            <a:r>
              <a:rPr lang="de-DE" altLang="de-DE" dirty="0"/>
              <a:t> </a:t>
            </a:r>
            <a:r>
              <a:rPr lang="de-DE" altLang="de-DE" dirty="0" err="1"/>
              <a:t>our</a:t>
            </a:r>
            <a:r>
              <a:rPr lang="de-DE" altLang="de-DE" dirty="0"/>
              <a:t> </a:t>
            </a:r>
            <a:r>
              <a:rPr lang="de-DE" altLang="de-DE" dirty="0" err="1"/>
              <a:t>project</a:t>
            </a:r>
            <a:endParaRPr lang="de-DE" altLang="de-DE" dirty="0"/>
          </a:p>
        </p:txBody>
      </p:sp>
      <p:sp>
        <p:nvSpPr>
          <p:cNvPr id="4" name="Textplatzhalter 3"/>
          <p:cNvSpPr>
            <a:spLocks noGrp="1"/>
          </p:cNvSpPr>
          <p:nvPr>
            <p:ph type="body" sz="quarter" idx="11"/>
          </p:nvPr>
        </p:nvSpPr>
        <p:spPr/>
        <p:txBody>
          <a:bodyPr>
            <a:normAutofit fontScale="92500" lnSpcReduction="20000"/>
          </a:bodyPr>
          <a:lstStyle/>
          <a:p>
            <a:endParaRPr lang="de-DE" dirty="0"/>
          </a:p>
        </p:txBody>
      </p:sp>
      <p:sp>
        <p:nvSpPr>
          <p:cNvPr id="23557" name="Fußzeilenplatzhalter 13"/>
          <p:cNvSpPr>
            <a:spLocks noGrp="1"/>
          </p:cNvSpPr>
          <p:nvPr>
            <p:ph type="ftr"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de-DE" altLang="de-DE">
                <a:solidFill>
                  <a:schemeClr val="tx2"/>
                </a:solidFill>
              </a:rPr>
              <a:t>6 von 14</a:t>
            </a:r>
            <a:endParaRPr lang="de-DE" altLang="de-DE" dirty="0">
              <a:solidFill>
                <a:schemeClr val="tx2"/>
              </a:solidFill>
            </a:endParaRPr>
          </a:p>
        </p:txBody>
      </p:sp>
      <p:sp>
        <p:nvSpPr>
          <p:cNvPr id="5" name="Textplatzhalter 4"/>
          <p:cNvSpPr>
            <a:spLocks noGrp="1"/>
          </p:cNvSpPr>
          <p:nvPr>
            <p:ph type="body" sz="quarter" idx="13"/>
          </p:nvPr>
        </p:nvSpPr>
        <p:spPr/>
        <p:txBody>
          <a:bodyPr/>
          <a:lstStyle/>
          <a:p>
            <a:r>
              <a:rPr lang="en-US" dirty="0"/>
              <a:t>Low latency communication systems are important to future generation networks, as packages arrive in a system, they first go through a queuing system and are then allocated to different processors. The aim of this project is to design a queuing system that dynamically adjusts the number of packages passed onto the (already developed) allocation algorithm, with the aim of satisfying the delay constraints of the packages. This can be achieved by extracting information from the traffic pattern. The queuing system is expected to be developed via </a:t>
            </a:r>
            <a:r>
              <a:rPr lang="en-US" dirty="0" err="1"/>
              <a:t>Matlab</a:t>
            </a:r>
            <a:r>
              <a:rPr lang="en-US" dirty="0"/>
              <a:t>.</a:t>
            </a:r>
            <a:endParaRPr lang="de-D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ußzeilenplatzhalter 8"/>
          <p:cNvSpPr>
            <a:spLocks noGrp="1"/>
          </p:cNvSpPr>
          <p:nvPr>
            <p:ph type="ftr" sz="quarter" idx="10"/>
          </p:nvPr>
        </p:nvSpPr>
        <p:spPr/>
        <p:txBody>
          <a:bodyPr/>
          <a:lstStyle/>
          <a:p>
            <a:pPr>
              <a:defRPr/>
            </a:pPr>
            <a:r>
              <a:rPr lang="de-DE"/>
              <a:t>5 von 14</a:t>
            </a:r>
          </a:p>
        </p:txBody>
      </p:sp>
      <p:sp>
        <p:nvSpPr>
          <p:cNvPr id="4" name="Titel 3"/>
          <p:cNvSpPr>
            <a:spLocks noGrp="1"/>
          </p:cNvSpPr>
          <p:nvPr>
            <p:ph type="ctrTitle"/>
          </p:nvPr>
        </p:nvSpPr>
        <p:spPr/>
        <p:txBody>
          <a:bodyPr/>
          <a:lstStyle/>
          <a:p>
            <a:r>
              <a:rPr lang="en-US" dirty="0"/>
              <a:t>Methodology</a:t>
            </a:r>
            <a:endParaRPr lang="de-DE" dirty="0"/>
          </a:p>
        </p:txBody>
      </p:sp>
      <p:sp>
        <p:nvSpPr>
          <p:cNvPr id="5" name="Untertitel 4"/>
          <p:cNvSpPr>
            <a:spLocks noGrp="1"/>
          </p:cNvSpPr>
          <p:nvPr>
            <p:ph type="subTitle" idx="1"/>
          </p:nvPr>
        </p:nvSpPr>
        <p:spPr/>
        <p:txBody>
          <a:bodyPr/>
          <a:lstStyle/>
          <a:p>
            <a:endParaRPr lang="de-DE"/>
          </a:p>
        </p:txBody>
      </p:sp>
    </p:spTree>
    <p:extLst>
      <p:ext uri="{BB962C8B-B14F-4D97-AF65-F5344CB8AC3E}">
        <p14:creationId xmlns:p14="http://schemas.microsoft.com/office/powerpoint/2010/main" val="18766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de-DE" altLang="de-DE"/>
              <a:t>Titelmasterformat durch Klicken bearbeiten</a:t>
            </a:r>
            <a:br>
              <a:rPr lang="de-DE" altLang="de-DE"/>
            </a:br>
            <a:r>
              <a:rPr lang="de-DE" altLang="de-DE"/>
              <a:t>Titelmasterformat durch Klicken bearbeiten</a:t>
            </a:r>
          </a:p>
        </p:txBody>
      </p:sp>
      <p:sp>
        <p:nvSpPr>
          <p:cNvPr id="2" name="Inhaltsplatzhalter 1"/>
          <p:cNvSpPr>
            <a:spLocks noGrp="1"/>
          </p:cNvSpPr>
          <p:nvPr>
            <p:ph idx="1"/>
          </p:nvPr>
        </p:nvSpPr>
        <p:spPr/>
        <p:txBody>
          <a:bodyPr/>
          <a:lstStyle/>
          <a:p>
            <a:endParaRPr lang="de-DE"/>
          </a:p>
        </p:txBody>
      </p:sp>
      <p:sp>
        <p:nvSpPr>
          <p:cNvPr id="24581" name="Fußzeilenplatzhalt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de-DE" altLang="de-DE">
                <a:solidFill>
                  <a:schemeClr val="tx2"/>
                </a:solidFill>
              </a:rPr>
              <a:t>7 von 14</a:t>
            </a:r>
          </a:p>
        </p:txBody>
      </p:sp>
      <p:sp>
        <p:nvSpPr>
          <p:cNvPr id="3" name="Textplatzhalter 2"/>
          <p:cNvSpPr>
            <a:spLocks noGrp="1"/>
          </p:cNvSpPr>
          <p:nvPr>
            <p:ph type="body" sz="quarter" idx="12"/>
          </p:nvPr>
        </p:nvSpPr>
        <p:spPr/>
        <p:txBody>
          <a:bodyPr/>
          <a:lstStyle/>
          <a:p>
            <a:endParaRPr lang="de-DE"/>
          </a:p>
        </p:txBody>
      </p:sp>
    </p:spTree>
  </p:cSld>
  <p:clrMapOvr>
    <a:masterClrMapping/>
  </p:clrMapOvr>
</p:sld>
</file>

<file path=ppt/theme/theme1.xml><?xml version="1.0" encoding="utf-8"?>
<a:theme xmlns:a="http://schemas.openxmlformats.org/drawingml/2006/main" name="140715_Powerpointvorlage_institute">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40711_Powerpointvorlage_institute" id="{6AF4898E-60FD-416D-BF3D-28671F2B1415}" vid="{09427FF8-CA38-4CCF-836C-16EF93A39D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Präsentation_Master_RWTH_Institute</Template>
  <TotalTime>1771</TotalTime>
  <Words>245</Words>
  <Application>Microsoft Macintosh PowerPoint</Application>
  <PresentationFormat>On-screen Show (4:3)</PresentationFormat>
  <Paragraphs>62</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Symbol</vt:lpstr>
      <vt:lpstr>Wingdings</vt:lpstr>
      <vt:lpstr>140715_Powerpointvorlage_institute</vt:lpstr>
      <vt:lpstr>Machine Learning</vt:lpstr>
      <vt:lpstr>PowerPoint Presentation</vt:lpstr>
      <vt:lpstr>PowerPoint Presentation</vt:lpstr>
      <vt:lpstr>Content</vt:lpstr>
      <vt:lpstr>Overview</vt:lpstr>
      <vt:lpstr>Overview</vt:lpstr>
      <vt:lpstr>Field of our project</vt:lpstr>
      <vt:lpstr>Methodology</vt:lpstr>
      <vt:lpstr>Titelmasterformat durch Klicken bearbeiten Titelmasterformat durch Klicken bearbeiten</vt:lpstr>
      <vt:lpstr>Conclusion</vt:lpstr>
      <vt:lpstr>Problem</vt:lpstr>
      <vt:lpstr>Acknowledgement</vt:lpstr>
      <vt:lpstr>Titelmasterformat durch Klicken bearbeiten Titelmasterformat durch Klicken bearbeiten</vt:lpstr>
      <vt:lpstr>Titelmasterformat durch Klicken bearbeiten Titelmasterformat durch Klicken bearbeiten</vt:lpstr>
      <vt:lpstr>Titelmasterformat durch Klicken bearbeiten Titelmasterformat durch Klicken bearbeiten</vt:lpstr>
      <vt:lpstr>Titelmasterformat durch Klicken bearbeiten Titelmasterformat durch Klicken bearbeiten</vt:lpstr>
      <vt:lpstr>Titelmasterformat durch Klicken bearbeiten Titelmasterformat durch Klicken bearbeiten</vt:lpstr>
      <vt:lpstr>Titelmasterformat durch Klicken bearbeiten Titelmasterformat durch Klicken bearbeiten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Alper Tokel</dc:creator>
  <cp:lastModifiedBy>Chatchon Chawalaworn</cp:lastModifiedBy>
  <cp:revision>19</cp:revision>
  <dcterms:created xsi:type="dcterms:W3CDTF">2015-09-10T09:10:42Z</dcterms:created>
  <dcterms:modified xsi:type="dcterms:W3CDTF">2019-06-07T13:49:23Z</dcterms:modified>
</cp:coreProperties>
</file>