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0"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y="6858000" cx="9144000"/>
  <p:notesSz cx="6858000" cy="9144000"/>
  <p:embeddedFontLst>
    <p:embeddedFont>
      <p:font typeface="Tahoma"/>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53" roundtripDataSignature="AMtx7miKAhRitjkvBN9L06WynfpHaCgD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Tahoma-regular.fntdata"/><Relationship Id="rId50" Type="http://schemas.openxmlformats.org/officeDocument/2006/relationships/slide" Target="slides/slide43.xml"/><Relationship Id="rId53" Type="http://customschemas.google.com/relationships/presentationmetadata" Target="metadata"/><Relationship Id="rId52" Type="http://schemas.openxmlformats.org/officeDocument/2006/relationships/font" Target="fonts/Tahoma-bold.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 name="Google Shape;90;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5:notes"/>
          <p:cNvSpPr/>
          <p:nvPr>
            <p:ph idx="2" type="sldImg"/>
          </p:nvPr>
        </p:nvSpPr>
        <p:spPr>
          <a:xfrm>
            <a:off x="0" y="0"/>
            <a:ext cx="1587" cy="15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8" name="Google Shape;268;p25:notes"/>
          <p:cNvSpPr txBox="1"/>
          <p:nvPr>
            <p:ph idx="1" type="body"/>
          </p:nvPr>
        </p:nvSpPr>
        <p:spPr>
          <a:xfrm>
            <a:off x="503237" y="4314825"/>
            <a:ext cx="5856287" cy="40608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9" name="Google Shape;309;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2" name="Google Shape;322;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6" name="Google Shape;336;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3" name="Google Shape;343;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1" name="Google Shape;371;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3" name="Google Shape;393;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45"/>
          <p:cNvSpPr txBox="1"/>
          <p:nvPr>
            <p:ph type="ctrTitle"/>
          </p:nvPr>
        </p:nvSpPr>
        <p:spPr>
          <a:xfrm>
            <a:off x="381000" y="1371600"/>
            <a:ext cx="3657600" cy="1143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a:solidFill>
                  <a:schemeClr val="accent2"/>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 name="Google Shape;14;p45"/>
          <p:cNvSpPr txBox="1"/>
          <p:nvPr>
            <p:ph idx="1" type="subTitle"/>
          </p:nvPr>
        </p:nvSpPr>
        <p:spPr>
          <a:xfrm>
            <a:off x="381000" y="3276600"/>
            <a:ext cx="3657600" cy="1752600"/>
          </a:xfrm>
          <a:prstGeom prst="rect">
            <a:avLst/>
          </a:prstGeom>
          <a:noFill/>
          <a:ln>
            <a:noFill/>
          </a:ln>
        </p:spPr>
        <p:txBody>
          <a:bodyPr anchorCtr="0" anchor="t" bIns="45700" lIns="91425" spcFirstLastPara="1" rIns="91425" wrap="square" tIns="45700">
            <a:noAutofit/>
          </a:bodyPr>
          <a:lstStyle>
            <a:lvl1pPr lvl="0" rtl="0" algn="l">
              <a:spcBef>
                <a:spcPts val="560"/>
              </a:spcBef>
              <a:spcAft>
                <a:spcPts val="0"/>
              </a:spcAft>
              <a:buClr>
                <a:srgbClr val="CC3300"/>
              </a:buClr>
              <a:buSzPts val="2800"/>
              <a:buFont typeface="Lucida Sans"/>
              <a:buNone/>
              <a:defRPr>
                <a:solidFill>
                  <a:srgbClr val="CC3300"/>
                </a:solidFill>
              </a:defRPr>
            </a:lvl1pPr>
            <a:lvl2pPr lvl="1" rtl="0" algn="l">
              <a:spcBef>
                <a:spcPts val="360"/>
              </a:spcBef>
              <a:spcAft>
                <a:spcPts val="0"/>
              </a:spcAft>
              <a:buClr>
                <a:schemeClr val="accent2"/>
              </a:buClr>
              <a:buSzPts val="1800"/>
              <a:buChar char="–"/>
              <a:defRPr/>
            </a:lvl2pPr>
            <a:lvl3pPr lvl="2" rtl="0" algn="l">
              <a:spcBef>
                <a:spcPts val="360"/>
              </a:spcBef>
              <a:spcAft>
                <a:spcPts val="0"/>
              </a:spcAft>
              <a:buClr>
                <a:srgbClr val="666699"/>
              </a:buClr>
              <a:buSzPts val="1800"/>
              <a:buChar char="•"/>
              <a:defRPr/>
            </a:lvl3pPr>
            <a:lvl4pPr lvl="3" rtl="0" algn="l">
              <a:spcBef>
                <a:spcPts val="360"/>
              </a:spcBef>
              <a:spcAft>
                <a:spcPts val="0"/>
              </a:spcAft>
              <a:buClr>
                <a:schemeClr val="accent2"/>
              </a:buClr>
              <a:buSzPts val="1800"/>
              <a:buChar char="–"/>
              <a:defRPr/>
            </a:lvl4pPr>
            <a:lvl5pPr lvl="4" rtl="0" algn="l">
              <a:spcBef>
                <a:spcPts val="360"/>
              </a:spcBef>
              <a:spcAft>
                <a:spcPts val="0"/>
              </a:spcAft>
              <a:buClr>
                <a:srgbClr val="666699"/>
              </a:buClr>
              <a:buSzPts val="1800"/>
              <a:buChar char="»"/>
              <a:defRPr/>
            </a:lvl5pPr>
            <a:lvl6pPr lvl="5" rtl="0" algn="l">
              <a:spcBef>
                <a:spcPts val="360"/>
              </a:spcBef>
              <a:spcAft>
                <a:spcPts val="0"/>
              </a:spcAft>
              <a:buClr>
                <a:srgbClr val="666699"/>
              </a:buClr>
              <a:buSzPts val="1800"/>
              <a:buChar char="»"/>
              <a:defRPr/>
            </a:lvl6pPr>
            <a:lvl7pPr lvl="6" rtl="0" algn="l">
              <a:spcBef>
                <a:spcPts val="360"/>
              </a:spcBef>
              <a:spcAft>
                <a:spcPts val="0"/>
              </a:spcAft>
              <a:buClr>
                <a:srgbClr val="666699"/>
              </a:buClr>
              <a:buSzPts val="1800"/>
              <a:buChar char="»"/>
              <a:defRPr/>
            </a:lvl7pPr>
            <a:lvl8pPr lvl="7" rtl="0" algn="l">
              <a:spcBef>
                <a:spcPts val="360"/>
              </a:spcBef>
              <a:spcAft>
                <a:spcPts val="0"/>
              </a:spcAft>
              <a:buClr>
                <a:srgbClr val="666699"/>
              </a:buClr>
              <a:buSzPts val="1800"/>
              <a:buChar char="»"/>
              <a:defRPr/>
            </a:lvl8pPr>
            <a:lvl9pPr lvl="8" rtl="0" algn="l">
              <a:spcBef>
                <a:spcPts val="360"/>
              </a:spcBef>
              <a:spcAft>
                <a:spcPts val="0"/>
              </a:spcAft>
              <a:buClr>
                <a:srgbClr val="666699"/>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56"/>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56"/>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accent2"/>
              </a:buClr>
              <a:buSzPts val="2400"/>
              <a:buFont typeface="Lucida Sans"/>
              <a:buNone/>
              <a:defRPr b="1" sz="2400"/>
            </a:lvl1pPr>
            <a:lvl2pPr indent="-228600" lvl="1" marL="914400" rtl="0" algn="l">
              <a:spcBef>
                <a:spcPts val="400"/>
              </a:spcBef>
              <a:spcAft>
                <a:spcPts val="0"/>
              </a:spcAft>
              <a:buClr>
                <a:schemeClr val="accent2"/>
              </a:buClr>
              <a:buSzPts val="2000"/>
              <a:buFont typeface="Lucida Sans"/>
              <a:buNone/>
              <a:defRPr b="1" sz="2000"/>
            </a:lvl2pPr>
            <a:lvl3pPr indent="-228600" lvl="2" marL="1371600" rtl="0" algn="l">
              <a:spcBef>
                <a:spcPts val="360"/>
              </a:spcBef>
              <a:spcAft>
                <a:spcPts val="0"/>
              </a:spcAft>
              <a:buClr>
                <a:srgbClr val="666699"/>
              </a:buClr>
              <a:buSzPts val="1800"/>
              <a:buFont typeface="Lucida Sans"/>
              <a:buNone/>
              <a:defRPr b="1" sz="1800"/>
            </a:lvl3pPr>
            <a:lvl4pPr indent="-228600" lvl="3" marL="1828800" rtl="0" algn="l">
              <a:spcBef>
                <a:spcPts val="320"/>
              </a:spcBef>
              <a:spcAft>
                <a:spcPts val="0"/>
              </a:spcAft>
              <a:buClr>
                <a:schemeClr val="accent2"/>
              </a:buClr>
              <a:buSzPts val="1600"/>
              <a:buFont typeface="Lucida Sans"/>
              <a:buNone/>
              <a:defRPr b="1" sz="1600"/>
            </a:lvl4pPr>
            <a:lvl5pPr indent="-228600" lvl="4" marL="2286000" rtl="0" algn="l">
              <a:spcBef>
                <a:spcPts val="320"/>
              </a:spcBef>
              <a:spcAft>
                <a:spcPts val="0"/>
              </a:spcAft>
              <a:buClr>
                <a:srgbClr val="666699"/>
              </a:buClr>
              <a:buSzPts val="1600"/>
              <a:buFont typeface="Lucida Sans"/>
              <a:buNone/>
              <a:defRPr b="1" sz="1600"/>
            </a:lvl5pPr>
            <a:lvl6pPr indent="-228600" lvl="5" marL="2743200" rtl="0" algn="l">
              <a:spcBef>
                <a:spcPts val="320"/>
              </a:spcBef>
              <a:spcAft>
                <a:spcPts val="0"/>
              </a:spcAft>
              <a:buClr>
                <a:srgbClr val="666699"/>
              </a:buClr>
              <a:buSzPts val="1600"/>
              <a:buFont typeface="Lucida Sans"/>
              <a:buNone/>
              <a:defRPr b="1" sz="1600"/>
            </a:lvl6pPr>
            <a:lvl7pPr indent="-228600" lvl="6" marL="3200400" rtl="0" algn="l">
              <a:spcBef>
                <a:spcPts val="320"/>
              </a:spcBef>
              <a:spcAft>
                <a:spcPts val="0"/>
              </a:spcAft>
              <a:buClr>
                <a:srgbClr val="666699"/>
              </a:buClr>
              <a:buSzPts val="1600"/>
              <a:buFont typeface="Lucida Sans"/>
              <a:buNone/>
              <a:defRPr b="1" sz="1600"/>
            </a:lvl7pPr>
            <a:lvl8pPr indent="-228600" lvl="7" marL="3657600" rtl="0" algn="l">
              <a:spcBef>
                <a:spcPts val="320"/>
              </a:spcBef>
              <a:spcAft>
                <a:spcPts val="0"/>
              </a:spcAft>
              <a:buClr>
                <a:srgbClr val="666699"/>
              </a:buClr>
              <a:buSzPts val="1600"/>
              <a:buFont typeface="Lucida Sans"/>
              <a:buNone/>
              <a:defRPr b="1" sz="1600"/>
            </a:lvl8pPr>
            <a:lvl9pPr indent="-228600" lvl="8" marL="4114800" rtl="0" algn="l">
              <a:spcBef>
                <a:spcPts val="320"/>
              </a:spcBef>
              <a:spcAft>
                <a:spcPts val="0"/>
              </a:spcAft>
              <a:buClr>
                <a:srgbClr val="666699"/>
              </a:buClr>
              <a:buSzPts val="1600"/>
              <a:buFont typeface="Lucida Sans"/>
              <a:buNone/>
              <a:defRPr b="1" sz="1600"/>
            </a:lvl9pPr>
          </a:lstStyle>
          <a:p/>
        </p:txBody>
      </p:sp>
      <p:sp>
        <p:nvSpPr>
          <p:cNvPr id="72" name="Google Shape;72;p56"/>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accent2"/>
              </a:buClr>
              <a:buSzPts val="2400"/>
              <a:buFont typeface="Lucida Sans"/>
              <a:buChar char="•"/>
              <a:defRPr sz="2400"/>
            </a:lvl1pPr>
            <a:lvl2pPr indent="-355600" lvl="1" marL="914400" rtl="0" algn="l">
              <a:spcBef>
                <a:spcPts val="400"/>
              </a:spcBef>
              <a:spcAft>
                <a:spcPts val="0"/>
              </a:spcAft>
              <a:buClr>
                <a:schemeClr val="accent2"/>
              </a:buClr>
              <a:buSzPts val="2000"/>
              <a:buFont typeface="Lucida Sans"/>
              <a:buChar char="–"/>
              <a:defRPr sz="2000"/>
            </a:lvl2pPr>
            <a:lvl3pPr indent="-342900" lvl="2" marL="1371600" rtl="0" algn="l">
              <a:spcBef>
                <a:spcPts val="360"/>
              </a:spcBef>
              <a:spcAft>
                <a:spcPts val="0"/>
              </a:spcAft>
              <a:buClr>
                <a:srgbClr val="666699"/>
              </a:buClr>
              <a:buSzPts val="1800"/>
              <a:buFont typeface="Lucida Sans"/>
              <a:buChar char="•"/>
              <a:defRPr sz="1800"/>
            </a:lvl3pPr>
            <a:lvl4pPr indent="-330200" lvl="3" marL="1828800" rtl="0" algn="l">
              <a:spcBef>
                <a:spcPts val="320"/>
              </a:spcBef>
              <a:spcAft>
                <a:spcPts val="0"/>
              </a:spcAft>
              <a:buClr>
                <a:schemeClr val="accent2"/>
              </a:buClr>
              <a:buSzPts val="1600"/>
              <a:buFont typeface="Lucida Sans"/>
              <a:buChar char="–"/>
              <a:defRPr sz="1600"/>
            </a:lvl4pPr>
            <a:lvl5pPr indent="-330200" lvl="4" marL="2286000" rtl="0" algn="l">
              <a:spcBef>
                <a:spcPts val="320"/>
              </a:spcBef>
              <a:spcAft>
                <a:spcPts val="0"/>
              </a:spcAft>
              <a:buClr>
                <a:srgbClr val="666699"/>
              </a:buClr>
              <a:buSzPts val="1600"/>
              <a:buFont typeface="Lucida Sans"/>
              <a:buChar char="»"/>
              <a:defRPr sz="1600"/>
            </a:lvl5pPr>
            <a:lvl6pPr indent="-330200" lvl="5" marL="2743200" rtl="0" algn="l">
              <a:spcBef>
                <a:spcPts val="320"/>
              </a:spcBef>
              <a:spcAft>
                <a:spcPts val="0"/>
              </a:spcAft>
              <a:buClr>
                <a:srgbClr val="666699"/>
              </a:buClr>
              <a:buSzPts val="1600"/>
              <a:buFont typeface="Lucida Sans"/>
              <a:buChar char="»"/>
              <a:defRPr sz="1600"/>
            </a:lvl6pPr>
            <a:lvl7pPr indent="-330200" lvl="6" marL="3200400" rtl="0" algn="l">
              <a:spcBef>
                <a:spcPts val="320"/>
              </a:spcBef>
              <a:spcAft>
                <a:spcPts val="0"/>
              </a:spcAft>
              <a:buClr>
                <a:srgbClr val="666699"/>
              </a:buClr>
              <a:buSzPts val="1600"/>
              <a:buFont typeface="Lucida Sans"/>
              <a:buChar char="»"/>
              <a:defRPr sz="1600"/>
            </a:lvl7pPr>
            <a:lvl8pPr indent="-330200" lvl="7" marL="3657600" rtl="0" algn="l">
              <a:spcBef>
                <a:spcPts val="320"/>
              </a:spcBef>
              <a:spcAft>
                <a:spcPts val="0"/>
              </a:spcAft>
              <a:buClr>
                <a:srgbClr val="666699"/>
              </a:buClr>
              <a:buSzPts val="1600"/>
              <a:buFont typeface="Lucida Sans"/>
              <a:buChar char="»"/>
              <a:defRPr sz="1600"/>
            </a:lvl8pPr>
            <a:lvl9pPr indent="-330200" lvl="8" marL="4114800" rtl="0" algn="l">
              <a:spcBef>
                <a:spcPts val="320"/>
              </a:spcBef>
              <a:spcAft>
                <a:spcPts val="0"/>
              </a:spcAft>
              <a:buClr>
                <a:srgbClr val="666699"/>
              </a:buClr>
              <a:buSzPts val="1600"/>
              <a:buFont typeface="Lucida Sans"/>
              <a:buChar char="»"/>
              <a:defRPr sz="1600"/>
            </a:lvl9pPr>
          </a:lstStyle>
          <a:p/>
        </p:txBody>
      </p:sp>
      <p:sp>
        <p:nvSpPr>
          <p:cNvPr id="73" name="Google Shape;73;p56"/>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accent2"/>
              </a:buClr>
              <a:buSzPts val="2400"/>
              <a:buFont typeface="Lucida Sans"/>
              <a:buNone/>
              <a:defRPr b="1" sz="2400"/>
            </a:lvl1pPr>
            <a:lvl2pPr indent="-228600" lvl="1" marL="914400" rtl="0" algn="l">
              <a:spcBef>
                <a:spcPts val="400"/>
              </a:spcBef>
              <a:spcAft>
                <a:spcPts val="0"/>
              </a:spcAft>
              <a:buClr>
                <a:schemeClr val="accent2"/>
              </a:buClr>
              <a:buSzPts val="2000"/>
              <a:buFont typeface="Lucida Sans"/>
              <a:buNone/>
              <a:defRPr b="1" sz="2000"/>
            </a:lvl2pPr>
            <a:lvl3pPr indent="-228600" lvl="2" marL="1371600" rtl="0" algn="l">
              <a:spcBef>
                <a:spcPts val="360"/>
              </a:spcBef>
              <a:spcAft>
                <a:spcPts val="0"/>
              </a:spcAft>
              <a:buClr>
                <a:srgbClr val="666699"/>
              </a:buClr>
              <a:buSzPts val="1800"/>
              <a:buFont typeface="Lucida Sans"/>
              <a:buNone/>
              <a:defRPr b="1" sz="1800"/>
            </a:lvl3pPr>
            <a:lvl4pPr indent="-228600" lvl="3" marL="1828800" rtl="0" algn="l">
              <a:spcBef>
                <a:spcPts val="320"/>
              </a:spcBef>
              <a:spcAft>
                <a:spcPts val="0"/>
              </a:spcAft>
              <a:buClr>
                <a:schemeClr val="accent2"/>
              </a:buClr>
              <a:buSzPts val="1600"/>
              <a:buFont typeface="Lucida Sans"/>
              <a:buNone/>
              <a:defRPr b="1" sz="1600"/>
            </a:lvl4pPr>
            <a:lvl5pPr indent="-228600" lvl="4" marL="2286000" rtl="0" algn="l">
              <a:spcBef>
                <a:spcPts val="320"/>
              </a:spcBef>
              <a:spcAft>
                <a:spcPts val="0"/>
              </a:spcAft>
              <a:buClr>
                <a:srgbClr val="666699"/>
              </a:buClr>
              <a:buSzPts val="1600"/>
              <a:buFont typeface="Lucida Sans"/>
              <a:buNone/>
              <a:defRPr b="1" sz="1600"/>
            </a:lvl5pPr>
            <a:lvl6pPr indent="-228600" lvl="5" marL="2743200" rtl="0" algn="l">
              <a:spcBef>
                <a:spcPts val="320"/>
              </a:spcBef>
              <a:spcAft>
                <a:spcPts val="0"/>
              </a:spcAft>
              <a:buClr>
                <a:srgbClr val="666699"/>
              </a:buClr>
              <a:buSzPts val="1600"/>
              <a:buFont typeface="Lucida Sans"/>
              <a:buNone/>
              <a:defRPr b="1" sz="1600"/>
            </a:lvl6pPr>
            <a:lvl7pPr indent="-228600" lvl="6" marL="3200400" rtl="0" algn="l">
              <a:spcBef>
                <a:spcPts val="320"/>
              </a:spcBef>
              <a:spcAft>
                <a:spcPts val="0"/>
              </a:spcAft>
              <a:buClr>
                <a:srgbClr val="666699"/>
              </a:buClr>
              <a:buSzPts val="1600"/>
              <a:buFont typeface="Lucida Sans"/>
              <a:buNone/>
              <a:defRPr b="1" sz="1600"/>
            </a:lvl7pPr>
            <a:lvl8pPr indent="-228600" lvl="7" marL="3657600" rtl="0" algn="l">
              <a:spcBef>
                <a:spcPts val="320"/>
              </a:spcBef>
              <a:spcAft>
                <a:spcPts val="0"/>
              </a:spcAft>
              <a:buClr>
                <a:srgbClr val="666699"/>
              </a:buClr>
              <a:buSzPts val="1600"/>
              <a:buFont typeface="Lucida Sans"/>
              <a:buNone/>
              <a:defRPr b="1" sz="1600"/>
            </a:lvl8pPr>
            <a:lvl9pPr indent="-228600" lvl="8" marL="4114800" rtl="0" algn="l">
              <a:spcBef>
                <a:spcPts val="320"/>
              </a:spcBef>
              <a:spcAft>
                <a:spcPts val="0"/>
              </a:spcAft>
              <a:buClr>
                <a:srgbClr val="666699"/>
              </a:buClr>
              <a:buSzPts val="1600"/>
              <a:buFont typeface="Lucida Sans"/>
              <a:buNone/>
              <a:defRPr b="1" sz="1600"/>
            </a:lvl9pPr>
          </a:lstStyle>
          <a:p/>
        </p:txBody>
      </p:sp>
      <p:sp>
        <p:nvSpPr>
          <p:cNvPr id="74" name="Google Shape;74;p56"/>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accent2"/>
              </a:buClr>
              <a:buSzPts val="2400"/>
              <a:buFont typeface="Lucida Sans"/>
              <a:buChar char="•"/>
              <a:defRPr sz="2400"/>
            </a:lvl1pPr>
            <a:lvl2pPr indent="-355600" lvl="1" marL="914400" rtl="0" algn="l">
              <a:spcBef>
                <a:spcPts val="400"/>
              </a:spcBef>
              <a:spcAft>
                <a:spcPts val="0"/>
              </a:spcAft>
              <a:buClr>
                <a:schemeClr val="accent2"/>
              </a:buClr>
              <a:buSzPts val="2000"/>
              <a:buFont typeface="Lucida Sans"/>
              <a:buChar char="–"/>
              <a:defRPr sz="2000"/>
            </a:lvl2pPr>
            <a:lvl3pPr indent="-342900" lvl="2" marL="1371600" rtl="0" algn="l">
              <a:spcBef>
                <a:spcPts val="360"/>
              </a:spcBef>
              <a:spcAft>
                <a:spcPts val="0"/>
              </a:spcAft>
              <a:buClr>
                <a:srgbClr val="666699"/>
              </a:buClr>
              <a:buSzPts val="1800"/>
              <a:buFont typeface="Lucida Sans"/>
              <a:buChar char="•"/>
              <a:defRPr sz="1800"/>
            </a:lvl3pPr>
            <a:lvl4pPr indent="-330200" lvl="3" marL="1828800" rtl="0" algn="l">
              <a:spcBef>
                <a:spcPts val="320"/>
              </a:spcBef>
              <a:spcAft>
                <a:spcPts val="0"/>
              </a:spcAft>
              <a:buClr>
                <a:schemeClr val="accent2"/>
              </a:buClr>
              <a:buSzPts val="1600"/>
              <a:buFont typeface="Lucida Sans"/>
              <a:buChar char="–"/>
              <a:defRPr sz="1600"/>
            </a:lvl4pPr>
            <a:lvl5pPr indent="-330200" lvl="4" marL="2286000" rtl="0" algn="l">
              <a:spcBef>
                <a:spcPts val="320"/>
              </a:spcBef>
              <a:spcAft>
                <a:spcPts val="0"/>
              </a:spcAft>
              <a:buClr>
                <a:srgbClr val="666699"/>
              </a:buClr>
              <a:buSzPts val="1600"/>
              <a:buFont typeface="Lucida Sans"/>
              <a:buChar char="»"/>
              <a:defRPr sz="1600"/>
            </a:lvl5pPr>
            <a:lvl6pPr indent="-330200" lvl="5" marL="2743200" rtl="0" algn="l">
              <a:spcBef>
                <a:spcPts val="320"/>
              </a:spcBef>
              <a:spcAft>
                <a:spcPts val="0"/>
              </a:spcAft>
              <a:buClr>
                <a:srgbClr val="666699"/>
              </a:buClr>
              <a:buSzPts val="1600"/>
              <a:buFont typeface="Lucida Sans"/>
              <a:buChar char="»"/>
              <a:defRPr sz="1600"/>
            </a:lvl6pPr>
            <a:lvl7pPr indent="-330200" lvl="6" marL="3200400" rtl="0" algn="l">
              <a:spcBef>
                <a:spcPts val="320"/>
              </a:spcBef>
              <a:spcAft>
                <a:spcPts val="0"/>
              </a:spcAft>
              <a:buClr>
                <a:srgbClr val="666699"/>
              </a:buClr>
              <a:buSzPts val="1600"/>
              <a:buFont typeface="Lucida Sans"/>
              <a:buChar char="»"/>
              <a:defRPr sz="1600"/>
            </a:lvl7pPr>
            <a:lvl8pPr indent="-330200" lvl="7" marL="3657600" rtl="0" algn="l">
              <a:spcBef>
                <a:spcPts val="320"/>
              </a:spcBef>
              <a:spcAft>
                <a:spcPts val="0"/>
              </a:spcAft>
              <a:buClr>
                <a:srgbClr val="666699"/>
              </a:buClr>
              <a:buSzPts val="1600"/>
              <a:buFont typeface="Lucida Sans"/>
              <a:buChar char="»"/>
              <a:defRPr sz="1600"/>
            </a:lvl8pPr>
            <a:lvl9pPr indent="-330200" lvl="8" marL="4114800" rtl="0" algn="l">
              <a:spcBef>
                <a:spcPts val="320"/>
              </a:spcBef>
              <a:spcAft>
                <a:spcPts val="0"/>
              </a:spcAft>
              <a:buClr>
                <a:srgbClr val="666699"/>
              </a:buClr>
              <a:buSzPts val="1600"/>
              <a:buFont typeface="Lucida Sans"/>
              <a:buChar char="»"/>
              <a:defRPr sz="1600"/>
            </a:lvl9pPr>
          </a:lstStyle>
          <a:p/>
        </p:txBody>
      </p:sp>
      <p:sp>
        <p:nvSpPr>
          <p:cNvPr id="75" name="Google Shape;75;p56"/>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0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56"/>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57"/>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57"/>
          <p:cNvSpPr txBox="1"/>
          <p:nvPr>
            <p:ph idx="1" type="body"/>
          </p:nvPr>
        </p:nvSpPr>
        <p:spPr>
          <a:xfrm>
            <a:off x="609600" y="1600200"/>
            <a:ext cx="4000500" cy="45720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accent2"/>
              </a:buClr>
              <a:buSzPts val="2800"/>
              <a:buFont typeface="Lucida Sans"/>
              <a:buChar char="•"/>
              <a:defRPr sz="2800"/>
            </a:lvl1pPr>
            <a:lvl2pPr indent="-381000" lvl="1" marL="914400" rtl="0" algn="l">
              <a:spcBef>
                <a:spcPts val="480"/>
              </a:spcBef>
              <a:spcAft>
                <a:spcPts val="0"/>
              </a:spcAft>
              <a:buClr>
                <a:schemeClr val="accent2"/>
              </a:buClr>
              <a:buSzPts val="2400"/>
              <a:buFont typeface="Lucida Sans"/>
              <a:buChar char="–"/>
              <a:defRPr sz="2400"/>
            </a:lvl2pPr>
            <a:lvl3pPr indent="-355600" lvl="2" marL="1371600" rtl="0" algn="l">
              <a:spcBef>
                <a:spcPts val="400"/>
              </a:spcBef>
              <a:spcAft>
                <a:spcPts val="0"/>
              </a:spcAft>
              <a:buClr>
                <a:srgbClr val="666699"/>
              </a:buClr>
              <a:buSzPts val="2000"/>
              <a:buFont typeface="Lucida Sans"/>
              <a:buChar char="•"/>
              <a:defRPr sz="2000"/>
            </a:lvl3pPr>
            <a:lvl4pPr indent="-342900" lvl="3" marL="1828800" rtl="0" algn="l">
              <a:spcBef>
                <a:spcPts val="360"/>
              </a:spcBef>
              <a:spcAft>
                <a:spcPts val="0"/>
              </a:spcAft>
              <a:buClr>
                <a:schemeClr val="accent2"/>
              </a:buClr>
              <a:buSzPts val="1800"/>
              <a:buFont typeface="Lucida Sans"/>
              <a:buChar char="–"/>
              <a:defRPr sz="1800"/>
            </a:lvl4pPr>
            <a:lvl5pPr indent="-342900" lvl="4" marL="2286000" rtl="0" algn="l">
              <a:spcBef>
                <a:spcPts val="360"/>
              </a:spcBef>
              <a:spcAft>
                <a:spcPts val="0"/>
              </a:spcAft>
              <a:buClr>
                <a:srgbClr val="666699"/>
              </a:buClr>
              <a:buSzPts val="1800"/>
              <a:buFont typeface="Lucida Sans"/>
              <a:buChar char="»"/>
              <a:defRPr sz="1800"/>
            </a:lvl5pPr>
            <a:lvl6pPr indent="-342900" lvl="5" marL="2743200" rtl="0" algn="l">
              <a:spcBef>
                <a:spcPts val="360"/>
              </a:spcBef>
              <a:spcAft>
                <a:spcPts val="0"/>
              </a:spcAft>
              <a:buClr>
                <a:srgbClr val="666699"/>
              </a:buClr>
              <a:buSzPts val="1800"/>
              <a:buFont typeface="Lucida Sans"/>
              <a:buChar char="»"/>
              <a:defRPr sz="1800"/>
            </a:lvl6pPr>
            <a:lvl7pPr indent="-342900" lvl="6" marL="3200400" rtl="0" algn="l">
              <a:spcBef>
                <a:spcPts val="360"/>
              </a:spcBef>
              <a:spcAft>
                <a:spcPts val="0"/>
              </a:spcAft>
              <a:buClr>
                <a:srgbClr val="666699"/>
              </a:buClr>
              <a:buSzPts val="1800"/>
              <a:buFont typeface="Lucida Sans"/>
              <a:buChar char="»"/>
              <a:defRPr sz="1800"/>
            </a:lvl7pPr>
            <a:lvl8pPr indent="-342900" lvl="7" marL="3657600" rtl="0" algn="l">
              <a:spcBef>
                <a:spcPts val="360"/>
              </a:spcBef>
              <a:spcAft>
                <a:spcPts val="0"/>
              </a:spcAft>
              <a:buClr>
                <a:srgbClr val="666699"/>
              </a:buClr>
              <a:buSzPts val="1800"/>
              <a:buFont typeface="Lucida Sans"/>
              <a:buChar char="»"/>
              <a:defRPr sz="1800"/>
            </a:lvl8pPr>
            <a:lvl9pPr indent="-342900" lvl="8" marL="4114800" rtl="0" algn="l">
              <a:spcBef>
                <a:spcPts val="360"/>
              </a:spcBef>
              <a:spcAft>
                <a:spcPts val="0"/>
              </a:spcAft>
              <a:buClr>
                <a:srgbClr val="666699"/>
              </a:buClr>
              <a:buSzPts val="1800"/>
              <a:buFont typeface="Lucida Sans"/>
              <a:buChar char="»"/>
              <a:defRPr sz="1800"/>
            </a:lvl9pPr>
          </a:lstStyle>
          <a:p/>
        </p:txBody>
      </p:sp>
      <p:sp>
        <p:nvSpPr>
          <p:cNvPr id="80" name="Google Shape;80;p57"/>
          <p:cNvSpPr txBox="1"/>
          <p:nvPr>
            <p:ph idx="2" type="body"/>
          </p:nvPr>
        </p:nvSpPr>
        <p:spPr>
          <a:xfrm>
            <a:off x="4762500" y="1600200"/>
            <a:ext cx="4000500" cy="45720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accent2"/>
              </a:buClr>
              <a:buSzPts val="2800"/>
              <a:buFont typeface="Lucida Sans"/>
              <a:buChar char="•"/>
              <a:defRPr sz="2800"/>
            </a:lvl1pPr>
            <a:lvl2pPr indent="-381000" lvl="1" marL="914400" rtl="0" algn="l">
              <a:spcBef>
                <a:spcPts val="480"/>
              </a:spcBef>
              <a:spcAft>
                <a:spcPts val="0"/>
              </a:spcAft>
              <a:buClr>
                <a:schemeClr val="accent2"/>
              </a:buClr>
              <a:buSzPts val="2400"/>
              <a:buFont typeface="Lucida Sans"/>
              <a:buChar char="–"/>
              <a:defRPr sz="2400"/>
            </a:lvl2pPr>
            <a:lvl3pPr indent="-355600" lvl="2" marL="1371600" rtl="0" algn="l">
              <a:spcBef>
                <a:spcPts val="400"/>
              </a:spcBef>
              <a:spcAft>
                <a:spcPts val="0"/>
              </a:spcAft>
              <a:buClr>
                <a:srgbClr val="666699"/>
              </a:buClr>
              <a:buSzPts val="2000"/>
              <a:buFont typeface="Lucida Sans"/>
              <a:buChar char="•"/>
              <a:defRPr sz="2000"/>
            </a:lvl3pPr>
            <a:lvl4pPr indent="-342900" lvl="3" marL="1828800" rtl="0" algn="l">
              <a:spcBef>
                <a:spcPts val="360"/>
              </a:spcBef>
              <a:spcAft>
                <a:spcPts val="0"/>
              </a:spcAft>
              <a:buClr>
                <a:schemeClr val="accent2"/>
              </a:buClr>
              <a:buSzPts val="1800"/>
              <a:buFont typeface="Lucida Sans"/>
              <a:buChar char="–"/>
              <a:defRPr sz="1800"/>
            </a:lvl4pPr>
            <a:lvl5pPr indent="-342900" lvl="4" marL="2286000" rtl="0" algn="l">
              <a:spcBef>
                <a:spcPts val="360"/>
              </a:spcBef>
              <a:spcAft>
                <a:spcPts val="0"/>
              </a:spcAft>
              <a:buClr>
                <a:srgbClr val="666699"/>
              </a:buClr>
              <a:buSzPts val="1800"/>
              <a:buFont typeface="Lucida Sans"/>
              <a:buChar char="»"/>
              <a:defRPr sz="1800"/>
            </a:lvl5pPr>
            <a:lvl6pPr indent="-342900" lvl="5" marL="2743200" rtl="0" algn="l">
              <a:spcBef>
                <a:spcPts val="360"/>
              </a:spcBef>
              <a:spcAft>
                <a:spcPts val="0"/>
              </a:spcAft>
              <a:buClr>
                <a:srgbClr val="666699"/>
              </a:buClr>
              <a:buSzPts val="1800"/>
              <a:buFont typeface="Lucida Sans"/>
              <a:buChar char="»"/>
              <a:defRPr sz="1800"/>
            </a:lvl6pPr>
            <a:lvl7pPr indent="-342900" lvl="6" marL="3200400" rtl="0" algn="l">
              <a:spcBef>
                <a:spcPts val="360"/>
              </a:spcBef>
              <a:spcAft>
                <a:spcPts val="0"/>
              </a:spcAft>
              <a:buClr>
                <a:srgbClr val="666699"/>
              </a:buClr>
              <a:buSzPts val="1800"/>
              <a:buFont typeface="Lucida Sans"/>
              <a:buChar char="»"/>
              <a:defRPr sz="1800"/>
            </a:lvl7pPr>
            <a:lvl8pPr indent="-342900" lvl="7" marL="3657600" rtl="0" algn="l">
              <a:spcBef>
                <a:spcPts val="360"/>
              </a:spcBef>
              <a:spcAft>
                <a:spcPts val="0"/>
              </a:spcAft>
              <a:buClr>
                <a:srgbClr val="666699"/>
              </a:buClr>
              <a:buSzPts val="1800"/>
              <a:buFont typeface="Lucida Sans"/>
              <a:buChar char="»"/>
              <a:defRPr sz="1800"/>
            </a:lvl8pPr>
            <a:lvl9pPr indent="-342900" lvl="8" marL="4114800" rtl="0" algn="l">
              <a:spcBef>
                <a:spcPts val="360"/>
              </a:spcBef>
              <a:spcAft>
                <a:spcPts val="0"/>
              </a:spcAft>
              <a:buClr>
                <a:srgbClr val="666699"/>
              </a:buClr>
              <a:buSzPts val="1800"/>
              <a:buFont typeface="Lucida Sans"/>
              <a:buChar char="»"/>
              <a:defRPr sz="1800"/>
            </a:lvl9pPr>
          </a:lstStyle>
          <a:p/>
        </p:txBody>
      </p:sp>
      <p:sp>
        <p:nvSpPr>
          <p:cNvPr id="81" name="Google Shape;81;p57"/>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0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2" name="Google Shape;82;p57"/>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3" name="Shape 83"/>
        <p:cNvGrpSpPr/>
        <p:nvPr/>
      </p:nvGrpSpPr>
      <p:grpSpPr>
        <a:xfrm>
          <a:off x="0" y="0"/>
          <a:ext cx="0" cy="0"/>
          <a:chOff x="0" y="0"/>
          <a:chExt cx="0" cy="0"/>
        </a:xfrm>
      </p:grpSpPr>
      <p:sp>
        <p:nvSpPr>
          <p:cNvPr id="84" name="Google Shape;84;p58"/>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58"/>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chemeClr val="accent2"/>
              </a:buClr>
              <a:buSzPts val="2000"/>
              <a:buFont typeface="Lucida Sans"/>
              <a:buNone/>
              <a:defRPr sz="2000"/>
            </a:lvl1pPr>
            <a:lvl2pPr indent="-228600" lvl="1" marL="914400" rtl="0" algn="l">
              <a:spcBef>
                <a:spcPts val="360"/>
              </a:spcBef>
              <a:spcAft>
                <a:spcPts val="0"/>
              </a:spcAft>
              <a:buClr>
                <a:schemeClr val="accent2"/>
              </a:buClr>
              <a:buSzPts val="1800"/>
              <a:buFont typeface="Lucida Sans"/>
              <a:buNone/>
              <a:defRPr sz="1800"/>
            </a:lvl2pPr>
            <a:lvl3pPr indent="-228600" lvl="2" marL="1371600" rtl="0" algn="l">
              <a:spcBef>
                <a:spcPts val="320"/>
              </a:spcBef>
              <a:spcAft>
                <a:spcPts val="0"/>
              </a:spcAft>
              <a:buClr>
                <a:srgbClr val="666699"/>
              </a:buClr>
              <a:buSzPts val="1600"/>
              <a:buFont typeface="Lucida Sans"/>
              <a:buNone/>
              <a:defRPr sz="1600"/>
            </a:lvl3pPr>
            <a:lvl4pPr indent="-228600" lvl="3" marL="1828800" rtl="0" algn="l">
              <a:spcBef>
                <a:spcPts val="280"/>
              </a:spcBef>
              <a:spcAft>
                <a:spcPts val="0"/>
              </a:spcAft>
              <a:buClr>
                <a:schemeClr val="accent2"/>
              </a:buClr>
              <a:buSzPts val="1400"/>
              <a:buFont typeface="Lucida Sans"/>
              <a:buNone/>
              <a:defRPr sz="1400"/>
            </a:lvl4pPr>
            <a:lvl5pPr indent="-228600" lvl="4" marL="2286000" rtl="0" algn="l">
              <a:spcBef>
                <a:spcPts val="280"/>
              </a:spcBef>
              <a:spcAft>
                <a:spcPts val="0"/>
              </a:spcAft>
              <a:buClr>
                <a:srgbClr val="666699"/>
              </a:buClr>
              <a:buSzPts val="1400"/>
              <a:buFont typeface="Lucida Sans"/>
              <a:buNone/>
              <a:defRPr sz="1400"/>
            </a:lvl5pPr>
            <a:lvl6pPr indent="-228600" lvl="5" marL="2743200" rtl="0" algn="l">
              <a:spcBef>
                <a:spcPts val="280"/>
              </a:spcBef>
              <a:spcAft>
                <a:spcPts val="0"/>
              </a:spcAft>
              <a:buClr>
                <a:srgbClr val="666699"/>
              </a:buClr>
              <a:buSzPts val="1400"/>
              <a:buFont typeface="Lucida Sans"/>
              <a:buNone/>
              <a:defRPr sz="1400"/>
            </a:lvl6pPr>
            <a:lvl7pPr indent="-228600" lvl="6" marL="3200400" rtl="0" algn="l">
              <a:spcBef>
                <a:spcPts val="280"/>
              </a:spcBef>
              <a:spcAft>
                <a:spcPts val="0"/>
              </a:spcAft>
              <a:buClr>
                <a:srgbClr val="666699"/>
              </a:buClr>
              <a:buSzPts val="1400"/>
              <a:buFont typeface="Lucida Sans"/>
              <a:buNone/>
              <a:defRPr sz="1400"/>
            </a:lvl7pPr>
            <a:lvl8pPr indent="-228600" lvl="7" marL="3657600" rtl="0" algn="l">
              <a:spcBef>
                <a:spcPts val="280"/>
              </a:spcBef>
              <a:spcAft>
                <a:spcPts val="0"/>
              </a:spcAft>
              <a:buClr>
                <a:srgbClr val="666699"/>
              </a:buClr>
              <a:buSzPts val="1400"/>
              <a:buFont typeface="Lucida Sans"/>
              <a:buNone/>
              <a:defRPr sz="1400"/>
            </a:lvl8pPr>
            <a:lvl9pPr indent="-228600" lvl="8" marL="4114800" rtl="0" algn="l">
              <a:spcBef>
                <a:spcPts val="280"/>
              </a:spcBef>
              <a:spcAft>
                <a:spcPts val="0"/>
              </a:spcAft>
              <a:buClr>
                <a:srgbClr val="666699"/>
              </a:buClr>
              <a:buSzPts val="1400"/>
              <a:buFont typeface="Lucida Sans"/>
              <a:buNone/>
              <a:defRPr sz="1400"/>
            </a:lvl9pPr>
          </a:lstStyle>
          <a:p/>
        </p:txBody>
      </p:sp>
      <p:sp>
        <p:nvSpPr>
          <p:cNvPr id="86" name="Google Shape;86;p58"/>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0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58"/>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47"/>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 name="Google Shape;24;p47"/>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accent2"/>
              </a:buClr>
              <a:buSzPts val="1800"/>
              <a:buChar char="•"/>
              <a:defRPr/>
            </a:lvl1pPr>
            <a:lvl2pPr indent="-342900" lvl="1" marL="914400" rtl="0" algn="l">
              <a:spcBef>
                <a:spcPts val="360"/>
              </a:spcBef>
              <a:spcAft>
                <a:spcPts val="0"/>
              </a:spcAft>
              <a:buClr>
                <a:schemeClr val="accent2"/>
              </a:buClr>
              <a:buSzPts val="1800"/>
              <a:buChar char="–"/>
              <a:defRPr/>
            </a:lvl2pPr>
            <a:lvl3pPr indent="-342900" lvl="2" marL="1371600" rtl="0" algn="l">
              <a:spcBef>
                <a:spcPts val="360"/>
              </a:spcBef>
              <a:spcAft>
                <a:spcPts val="0"/>
              </a:spcAft>
              <a:buClr>
                <a:srgbClr val="666699"/>
              </a:buClr>
              <a:buSzPts val="1800"/>
              <a:buChar char="•"/>
              <a:defRPr/>
            </a:lvl3pPr>
            <a:lvl4pPr indent="-342900" lvl="3" marL="1828800" rtl="0" algn="l">
              <a:spcBef>
                <a:spcPts val="360"/>
              </a:spcBef>
              <a:spcAft>
                <a:spcPts val="0"/>
              </a:spcAft>
              <a:buClr>
                <a:schemeClr val="accent2"/>
              </a:buClr>
              <a:buSzPts val="1800"/>
              <a:buChar char="–"/>
              <a:defRPr/>
            </a:lvl4pPr>
            <a:lvl5pPr indent="-342900" lvl="4" marL="2286000" rtl="0" algn="l">
              <a:spcBef>
                <a:spcPts val="360"/>
              </a:spcBef>
              <a:spcAft>
                <a:spcPts val="0"/>
              </a:spcAft>
              <a:buClr>
                <a:srgbClr val="666699"/>
              </a:buClr>
              <a:buSzPts val="1800"/>
              <a:buChar char="»"/>
              <a:defRPr/>
            </a:lvl5pPr>
            <a:lvl6pPr indent="-342900" lvl="5" marL="2743200" rtl="0" algn="l">
              <a:spcBef>
                <a:spcPts val="360"/>
              </a:spcBef>
              <a:spcAft>
                <a:spcPts val="0"/>
              </a:spcAft>
              <a:buClr>
                <a:srgbClr val="666699"/>
              </a:buClr>
              <a:buSzPts val="1800"/>
              <a:buChar char="»"/>
              <a:defRPr/>
            </a:lvl6pPr>
            <a:lvl7pPr indent="-342900" lvl="6" marL="3200400" rtl="0" algn="l">
              <a:spcBef>
                <a:spcPts val="360"/>
              </a:spcBef>
              <a:spcAft>
                <a:spcPts val="0"/>
              </a:spcAft>
              <a:buClr>
                <a:srgbClr val="666699"/>
              </a:buClr>
              <a:buSzPts val="1800"/>
              <a:buChar char="»"/>
              <a:defRPr/>
            </a:lvl7pPr>
            <a:lvl8pPr indent="-342900" lvl="7" marL="3657600" rtl="0" algn="l">
              <a:spcBef>
                <a:spcPts val="360"/>
              </a:spcBef>
              <a:spcAft>
                <a:spcPts val="0"/>
              </a:spcAft>
              <a:buClr>
                <a:srgbClr val="666699"/>
              </a:buClr>
              <a:buSzPts val="1800"/>
              <a:buChar char="»"/>
              <a:defRPr/>
            </a:lvl8pPr>
            <a:lvl9pPr indent="-342900" lvl="8" marL="4114800" rtl="0" algn="l">
              <a:spcBef>
                <a:spcPts val="360"/>
              </a:spcBef>
              <a:spcAft>
                <a:spcPts val="0"/>
              </a:spcAft>
              <a:buClr>
                <a:srgbClr val="666699"/>
              </a:buClr>
              <a:buSzPts val="1800"/>
              <a:buChar char="»"/>
              <a:defRPr/>
            </a:lvl9pPr>
          </a:lstStyle>
          <a:p/>
        </p:txBody>
      </p:sp>
      <p:sp>
        <p:nvSpPr>
          <p:cNvPr id="25" name="Google Shape;25;p47"/>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0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p47"/>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3-</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4" name="Shape 34"/>
        <p:cNvGrpSpPr/>
        <p:nvPr/>
      </p:nvGrpSpPr>
      <p:grpSpPr>
        <a:xfrm>
          <a:off x="0" y="0"/>
          <a:ext cx="0" cy="0"/>
          <a:chOff x="0" y="0"/>
          <a:chExt cx="0" cy="0"/>
        </a:xfrm>
      </p:grpSpPr>
      <p:sp>
        <p:nvSpPr>
          <p:cNvPr id="35" name="Google Shape;35;p49"/>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49"/>
          <p:cNvSpPr txBox="1"/>
          <p:nvPr>
            <p:ph idx="1" type="body"/>
          </p:nvPr>
        </p:nvSpPr>
        <p:spPr>
          <a:xfrm>
            <a:off x="609600" y="1600200"/>
            <a:ext cx="4000500" cy="45720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accent2"/>
              </a:buClr>
              <a:buSzPts val="1800"/>
              <a:buChar char="•"/>
              <a:defRPr/>
            </a:lvl1pPr>
            <a:lvl2pPr indent="-342900" lvl="1" marL="914400" rtl="0" algn="l">
              <a:spcBef>
                <a:spcPts val="360"/>
              </a:spcBef>
              <a:spcAft>
                <a:spcPts val="0"/>
              </a:spcAft>
              <a:buClr>
                <a:schemeClr val="accent2"/>
              </a:buClr>
              <a:buSzPts val="1800"/>
              <a:buChar char="–"/>
              <a:defRPr/>
            </a:lvl2pPr>
            <a:lvl3pPr indent="-342900" lvl="2" marL="1371600" rtl="0" algn="l">
              <a:spcBef>
                <a:spcPts val="360"/>
              </a:spcBef>
              <a:spcAft>
                <a:spcPts val="0"/>
              </a:spcAft>
              <a:buClr>
                <a:srgbClr val="666699"/>
              </a:buClr>
              <a:buSzPts val="1800"/>
              <a:buChar char="•"/>
              <a:defRPr/>
            </a:lvl3pPr>
            <a:lvl4pPr indent="-342900" lvl="3" marL="1828800" rtl="0" algn="l">
              <a:spcBef>
                <a:spcPts val="360"/>
              </a:spcBef>
              <a:spcAft>
                <a:spcPts val="0"/>
              </a:spcAft>
              <a:buClr>
                <a:schemeClr val="accent2"/>
              </a:buClr>
              <a:buSzPts val="1800"/>
              <a:buChar char="–"/>
              <a:defRPr/>
            </a:lvl4pPr>
            <a:lvl5pPr indent="-342900" lvl="4" marL="2286000" rtl="0" algn="l">
              <a:spcBef>
                <a:spcPts val="360"/>
              </a:spcBef>
              <a:spcAft>
                <a:spcPts val="0"/>
              </a:spcAft>
              <a:buClr>
                <a:srgbClr val="666699"/>
              </a:buClr>
              <a:buSzPts val="1800"/>
              <a:buChar char="»"/>
              <a:defRPr/>
            </a:lvl5pPr>
            <a:lvl6pPr indent="-342900" lvl="5" marL="2743200" rtl="0" algn="l">
              <a:spcBef>
                <a:spcPts val="360"/>
              </a:spcBef>
              <a:spcAft>
                <a:spcPts val="0"/>
              </a:spcAft>
              <a:buClr>
                <a:srgbClr val="666699"/>
              </a:buClr>
              <a:buSzPts val="1800"/>
              <a:buChar char="»"/>
              <a:defRPr/>
            </a:lvl6pPr>
            <a:lvl7pPr indent="-342900" lvl="6" marL="3200400" rtl="0" algn="l">
              <a:spcBef>
                <a:spcPts val="360"/>
              </a:spcBef>
              <a:spcAft>
                <a:spcPts val="0"/>
              </a:spcAft>
              <a:buClr>
                <a:srgbClr val="666699"/>
              </a:buClr>
              <a:buSzPts val="1800"/>
              <a:buChar char="»"/>
              <a:defRPr/>
            </a:lvl7pPr>
            <a:lvl8pPr indent="-342900" lvl="7" marL="3657600" rtl="0" algn="l">
              <a:spcBef>
                <a:spcPts val="360"/>
              </a:spcBef>
              <a:spcAft>
                <a:spcPts val="0"/>
              </a:spcAft>
              <a:buClr>
                <a:srgbClr val="666699"/>
              </a:buClr>
              <a:buSzPts val="1800"/>
              <a:buChar char="»"/>
              <a:defRPr/>
            </a:lvl8pPr>
            <a:lvl9pPr indent="-342900" lvl="8" marL="4114800" rtl="0" algn="l">
              <a:spcBef>
                <a:spcPts val="360"/>
              </a:spcBef>
              <a:spcAft>
                <a:spcPts val="0"/>
              </a:spcAft>
              <a:buClr>
                <a:srgbClr val="666699"/>
              </a:buClr>
              <a:buSzPts val="1800"/>
              <a:buChar char="»"/>
              <a:defRPr/>
            </a:lvl9pPr>
          </a:lstStyle>
          <a:p/>
        </p:txBody>
      </p:sp>
      <p:sp>
        <p:nvSpPr>
          <p:cNvPr id="37" name="Google Shape;37;p49"/>
          <p:cNvSpPr txBox="1"/>
          <p:nvPr>
            <p:ph idx="2" type="body"/>
          </p:nvPr>
        </p:nvSpPr>
        <p:spPr>
          <a:xfrm>
            <a:off x="4762500" y="1600200"/>
            <a:ext cx="4000500" cy="45720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accent2"/>
              </a:buClr>
              <a:buSzPts val="1800"/>
              <a:buChar char="•"/>
              <a:defRPr/>
            </a:lvl1pPr>
            <a:lvl2pPr indent="-342900" lvl="1" marL="914400" rtl="0" algn="l">
              <a:spcBef>
                <a:spcPts val="360"/>
              </a:spcBef>
              <a:spcAft>
                <a:spcPts val="0"/>
              </a:spcAft>
              <a:buClr>
                <a:schemeClr val="accent2"/>
              </a:buClr>
              <a:buSzPts val="1800"/>
              <a:buChar char="–"/>
              <a:defRPr/>
            </a:lvl2pPr>
            <a:lvl3pPr indent="-342900" lvl="2" marL="1371600" rtl="0" algn="l">
              <a:spcBef>
                <a:spcPts val="360"/>
              </a:spcBef>
              <a:spcAft>
                <a:spcPts val="0"/>
              </a:spcAft>
              <a:buClr>
                <a:srgbClr val="666699"/>
              </a:buClr>
              <a:buSzPts val="1800"/>
              <a:buChar char="•"/>
              <a:defRPr/>
            </a:lvl3pPr>
            <a:lvl4pPr indent="-342900" lvl="3" marL="1828800" rtl="0" algn="l">
              <a:spcBef>
                <a:spcPts val="360"/>
              </a:spcBef>
              <a:spcAft>
                <a:spcPts val="0"/>
              </a:spcAft>
              <a:buClr>
                <a:schemeClr val="accent2"/>
              </a:buClr>
              <a:buSzPts val="1800"/>
              <a:buChar char="–"/>
              <a:defRPr/>
            </a:lvl4pPr>
            <a:lvl5pPr indent="-342900" lvl="4" marL="2286000" rtl="0" algn="l">
              <a:spcBef>
                <a:spcPts val="360"/>
              </a:spcBef>
              <a:spcAft>
                <a:spcPts val="0"/>
              </a:spcAft>
              <a:buClr>
                <a:srgbClr val="666699"/>
              </a:buClr>
              <a:buSzPts val="1800"/>
              <a:buChar char="»"/>
              <a:defRPr/>
            </a:lvl5pPr>
            <a:lvl6pPr indent="-342900" lvl="5" marL="2743200" rtl="0" algn="l">
              <a:spcBef>
                <a:spcPts val="360"/>
              </a:spcBef>
              <a:spcAft>
                <a:spcPts val="0"/>
              </a:spcAft>
              <a:buClr>
                <a:srgbClr val="666699"/>
              </a:buClr>
              <a:buSzPts val="1800"/>
              <a:buChar char="»"/>
              <a:defRPr/>
            </a:lvl6pPr>
            <a:lvl7pPr indent="-342900" lvl="6" marL="3200400" rtl="0" algn="l">
              <a:spcBef>
                <a:spcPts val="360"/>
              </a:spcBef>
              <a:spcAft>
                <a:spcPts val="0"/>
              </a:spcAft>
              <a:buClr>
                <a:srgbClr val="666699"/>
              </a:buClr>
              <a:buSzPts val="1800"/>
              <a:buChar char="»"/>
              <a:defRPr/>
            </a:lvl7pPr>
            <a:lvl8pPr indent="-342900" lvl="7" marL="3657600" rtl="0" algn="l">
              <a:spcBef>
                <a:spcPts val="360"/>
              </a:spcBef>
              <a:spcAft>
                <a:spcPts val="0"/>
              </a:spcAft>
              <a:buClr>
                <a:srgbClr val="666699"/>
              </a:buClr>
              <a:buSzPts val="1800"/>
              <a:buChar char="»"/>
              <a:defRPr/>
            </a:lvl8pPr>
            <a:lvl9pPr indent="-342900" lvl="8" marL="4114800" rtl="0" algn="l">
              <a:spcBef>
                <a:spcPts val="360"/>
              </a:spcBef>
              <a:spcAft>
                <a:spcPts val="0"/>
              </a:spcAft>
              <a:buClr>
                <a:srgbClr val="666699"/>
              </a:buClr>
              <a:buSzPts val="1800"/>
              <a:buChar char="»"/>
              <a:defRPr/>
            </a:lvl9pPr>
          </a:lstStyle>
          <a:p/>
        </p:txBody>
      </p:sp>
      <p:sp>
        <p:nvSpPr>
          <p:cNvPr id="38" name="Google Shape;38;p49"/>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0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p49"/>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0" name="Shape 40"/>
        <p:cNvGrpSpPr/>
        <p:nvPr/>
      </p:nvGrpSpPr>
      <p:grpSpPr>
        <a:xfrm>
          <a:off x="0" y="0"/>
          <a:ext cx="0" cy="0"/>
          <a:chOff x="0" y="0"/>
          <a:chExt cx="0" cy="0"/>
        </a:xfrm>
      </p:grpSpPr>
      <p:sp>
        <p:nvSpPr>
          <p:cNvPr id="41" name="Google Shape;41;p50"/>
          <p:cNvSpPr txBox="1"/>
          <p:nvPr>
            <p:ph type="title"/>
          </p:nvPr>
        </p:nvSpPr>
        <p:spPr>
          <a:xfrm rot="5400000">
            <a:off x="4848300" y="2257500"/>
            <a:ext cx="5791200" cy="2038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 name="Google Shape;42;p50"/>
          <p:cNvSpPr txBox="1"/>
          <p:nvPr>
            <p:ph idx="1" type="body"/>
          </p:nvPr>
        </p:nvSpPr>
        <p:spPr>
          <a:xfrm rot="5400000">
            <a:off x="695400" y="295350"/>
            <a:ext cx="5791200" cy="5962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accent2"/>
              </a:buClr>
              <a:buSzPts val="1800"/>
              <a:buChar char="•"/>
              <a:defRPr/>
            </a:lvl1pPr>
            <a:lvl2pPr indent="-342900" lvl="1" marL="914400" rtl="0" algn="l">
              <a:spcBef>
                <a:spcPts val="360"/>
              </a:spcBef>
              <a:spcAft>
                <a:spcPts val="0"/>
              </a:spcAft>
              <a:buClr>
                <a:schemeClr val="accent2"/>
              </a:buClr>
              <a:buSzPts val="1800"/>
              <a:buChar char="–"/>
              <a:defRPr/>
            </a:lvl2pPr>
            <a:lvl3pPr indent="-342900" lvl="2" marL="1371600" rtl="0" algn="l">
              <a:spcBef>
                <a:spcPts val="360"/>
              </a:spcBef>
              <a:spcAft>
                <a:spcPts val="0"/>
              </a:spcAft>
              <a:buClr>
                <a:srgbClr val="666699"/>
              </a:buClr>
              <a:buSzPts val="1800"/>
              <a:buChar char="•"/>
              <a:defRPr/>
            </a:lvl3pPr>
            <a:lvl4pPr indent="-342900" lvl="3" marL="1828800" rtl="0" algn="l">
              <a:spcBef>
                <a:spcPts val="360"/>
              </a:spcBef>
              <a:spcAft>
                <a:spcPts val="0"/>
              </a:spcAft>
              <a:buClr>
                <a:schemeClr val="accent2"/>
              </a:buClr>
              <a:buSzPts val="1800"/>
              <a:buChar char="–"/>
              <a:defRPr/>
            </a:lvl4pPr>
            <a:lvl5pPr indent="-342900" lvl="4" marL="2286000" rtl="0" algn="l">
              <a:spcBef>
                <a:spcPts val="360"/>
              </a:spcBef>
              <a:spcAft>
                <a:spcPts val="0"/>
              </a:spcAft>
              <a:buClr>
                <a:srgbClr val="666699"/>
              </a:buClr>
              <a:buSzPts val="1800"/>
              <a:buChar char="»"/>
              <a:defRPr/>
            </a:lvl5pPr>
            <a:lvl6pPr indent="-342900" lvl="5" marL="2743200" rtl="0" algn="l">
              <a:spcBef>
                <a:spcPts val="360"/>
              </a:spcBef>
              <a:spcAft>
                <a:spcPts val="0"/>
              </a:spcAft>
              <a:buClr>
                <a:srgbClr val="666699"/>
              </a:buClr>
              <a:buSzPts val="1800"/>
              <a:buChar char="»"/>
              <a:defRPr/>
            </a:lvl6pPr>
            <a:lvl7pPr indent="-342900" lvl="6" marL="3200400" rtl="0" algn="l">
              <a:spcBef>
                <a:spcPts val="360"/>
              </a:spcBef>
              <a:spcAft>
                <a:spcPts val="0"/>
              </a:spcAft>
              <a:buClr>
                <a:srgbClr val="666699"/>
              </a:buClr>
              <a:buSzPts val="1800"/>
              <a:buChar char="»"/>
              <a:defRPr/>
            </a:lvl7pPr>
            <a:lvl8pPr indent="-342900" lvl="7" marL="3657600" rtl="0" algn="l">
              <a:spcBef>
                <a:spcPts val="360"/>
              </a:spcBef>
              <a:spcAft>
                <a:spcPts val="0"/>
              </a:spcAft>
              <a:buClr>
                <a:srgbClr val="666699"/>
              </a:buClr>
              <a:buSzPts val="1800"/>
              <a:buChar char="»"/>
              <a:defRPr/>
            </a:lvl8pPr>
            <a:lvl9pPr indent="-342900" lvl="8" marL="4114800" rtl="0" algn="l">
              <a:spcBef>
                <a:spcPts val="360"/>
              </a:spcBef>
              <a:spcAft>
                <a:spcPts val="0"/>
              </a:spcAft>
              <a:buClr>
                <a:srgbClr val="666699"/>
              </a:buClr>
              <a:buSzPts val="1800"/>
              <a:buChar char="»"/>
              <a:defRPr/>
            </a:lvl9pPr>
          </a:lstStyle>
          <a:p/>
        </p:txBody>
      </p:sp>
      <p:sp>
        <p:nvSpPr>
          <p:cNvPr id="43" name="Google Shape;43;p50"/>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0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4" name="Google Shape;44;p50"/>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5" name="Shape 45"/>
        <p:cNvGrpSpPr/>
        <p:nvPr/>
      </p:nvGrpSpPr>
      <p:grpSpPr>
        <a:xfrm>
          <a:off x="0" y="0"/>
          <a:ext cx="0" cy="0"/>
          <a:chOff x="0" y="0"/>
          <a:chExt cx="0" cy="0"/>
        </a:xfrm>
      </p:grpSpPr>
      <p:sp>
        <p:nvSpPr>
          <p:cNvPr id="46" name="Google Shape;46;p51"/>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51"/>
          <p:cNvSpPr txBox="1"/>
          <p:nvPr>
            <p:ph idx="1" type="body"/>
          </p:nvPr>
        </p:nvSpPr>
        <p:spPr>
          <a:xfrm rot="5400000">
            <a:off x="2400300" y="-190500"/>
            <a:ext cx="4572000" cy="81534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accent2"/>
              </a:buClr>
              <a:buSzPts val="1800"/>
              <a:buChar char="•"/>
              <a:defRPr/>
            </a:lvl1pPr>
            <a:lvl2pPr indent="-342900" lvl="1" marL="914400" rtl="0" algn="l">
              <a:spcBef>
                <a:spcPts val="360"/>
              </a:spcBef>
              <a:spcAft>
                <a:spcPts val="0"/>
              </a:spcAft>
              <a:buClr>
                <a:schemeClr val="accent2"/>
              </a:buClr>
              <a:buSzPts val="1800"/>
              <a:buChar char="–"/>
              <a:defRPr/>
            </a:lvl2pPr>
            <a:lvl3pPr indent="-342900" lvl="2" marL="1371600" rtl="0" algn="l">
              <a:spcBef>
                <a:spcPts val="360"/>
              </a:spcBef>
              <a:spcAft>
                <a:spcPts val="0"/>
              </a:spcAft>
              <a:buClr>
                <a:srgbClr val="666699"/>
              </a:buClr>
              <a:buSzPts val="1800"/>
              <a:buChar char="•"/>
              <a:defRPr/>
            </a:lvl3pPr>
            <a:lvl4pPr indent="-342900" lvl="3" marL="1828800" rtl="0" algn="l">
              <a:spcBef>
                <a:spcPts val="360"/>
              </a:spcBef>
              <a:spcAft>
                <a:spcPts val="0"/>
              </a:spcAft>
              <a:buClr>
                <a:schemeClr val="accent2"/>
              </a:buClr>
              <a:buSzPts val="1800"/>
              <a:buChar char="–"/>
              <a:defRPr/>
            </a:lvl4pPr>
            <a:lvl5pPr indent="-342900" lvl="4" marL="2286000" rtl="0" algn="l">
              <a:spcBef>
                <a:spcPts val="360"/>
              </a:spcBef>
              <a:spcAft>
                <a:spcPts val="0"/>
              </a:spcAft>
              <a:buClr>
                <a:srgbClr val="666699"/>
              </a:buClr>
              <a:buSzPts val="1800"/>
              <a:buChar char="»"/>
              <a:defRPr/>
            </a:lvl5pPr>
            <a:lvl6pPr indent="-342900" lvl="5" marL="2743200" rtl="0" algn="l">
              <a:spcBef>
                <a:spcPts val="360"/>
              </a:spcBef>
              <a:spcAft>
                <a:spcPts val="0"/>
              </a:spcAft>
              <a:buClr>
                <a:srgbClr val="666699"/>
              </a:buClr>
              <a:buSzPts val="1800"/>
              <a:buChar char="»"/>
              <a:defRPr/>
            </a:lvl6pPr>
            <a:lvl7pPr indent="-342900" lvl="6" marL="3200400" rtl="0" algn="l">
              <a:spcBef>
                <a:spcPts val="360"/>
              </a:spcBef>
              <a:spcAft>
                <a:spcPts val="0"/>
              </a:spcAft>
              <a:buClr>
                <a:srgbClr val="666699"/>
              </a:buClr>
              <a:buSzPts val="1800"/>
              <a:buChar char="»"/>
              <a:defRPr/>
            </a:lvl7pPr>
            <a:lvl8pPr indent="-342900" lvl="7" marL="3657600" rtl="0" algn="l">
              <a:spcBef>
                <a:spcPts val="360"/>
              </a:spcBef>
              <a:spcAft>
                <a:spcPts val="0"/>
              </a:spcAft>
              <a:buClr>
                <a:srgbClr val="666699"/>
              </a:buClr>
              <a:buSzPts val="1800"/>
              <a:buChar char="»"/>
              <a:defRPr/>
            </a:lvl8pPr>
            <a:lvl9pPr indent="-342900" lvl="8" marL="4114800" rtl="0" algn="l">
              <a:spcBef>
                <a:spcPts val="360"/>
              </a:spcBef>
              <a:spcAft>
                <a:spcPts val="0"/>
              </a:spcAft>
              <a:buClr>
                <a:srgbClr val="666699"/>
              </a:buClr>
              <a:buSzPts val="1800"/>
              <a:buChar char="»"/>
              <a:defRPr/>
            </a:lvl9pPr>
          </a:lstStyle>
          <a:p/>
        </p:txBody>
      </p:sp>
      <p:sp>
        <p:nvSpPr>
          <p:cNvPr id="48" name="Google Shape;48;p51"/>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0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p51"/>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 name="Shape 50"/>
        <p:cNvGrpSpPr/>
        <p:nvPr/>
      </p:nvGrpSpPr>
      <p:grpSpPr>
        <a:xfrm>
          <a:off x="0" y="0"/>
          <a:ext cx="0" cy="0"/>
          <a:chOff x="0" y="0"/>
          <a:chExt cx="0" cy="0"/>
        </a:xfrm>
      </p:grpSpPr>
      <p:sp>
        <p:nvSpPr>
          <p:cNvPr id="51" name="Google Shape;51;p5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52"/>
          <p:cNvSpPr/>
          <p:nvPr>
            <p:ph idx="2" type="pic"/>
          </p:nvPr>
        </p:nvSpPr>
        <p:spPr>
          <a:xfrm>
            <a:off x="1792288" y="612775"/>
            <a:ext cx="5486400" cy="4114800"/>
          </a:xfrm>
          <a:prstGeom prst="rect">
            <a:avLst/>
          </a:prstGeom>
          <a:noFill/>
          <a:ln>
            <a:noFill/>
          </a:ln>
        </p:spPr>
      </p:sp>
      <p:sp>
        <p:nvSpPr>
          <p:cNvPr id="53" name="Google Shape;53;p5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accent2"/>
              </a:buClr>
              <a:buSzPts val="1400"/>
              <a:buFont typeface="Lucida Sans"/>
              <a:buNone/>
              <a:defRPr sz="1400"/>
            </a:lvl1pPr>
            <a:lvl2pPr indent="-228600" lvl="1" marL="914400" rtl="0" algn="l">
              <a:spcBef>
                <a:spcPts val="240"/>
              </a:spcBef>
              <a:spcAft>
                <a:spcPts val="0"/>
              </a:spcAft>
              <a:buClr>
                <a:schemeClr val="accent2"/>
              </a:buClr>
              <a:buSzPts val="1200"/>
              <a:buFont typeface="Lucida Sans"/>
              <a:buNone/>
              <a:defRPr sz="1200"/>
            </a:lvl2pPr>
            <a:lvl3pPr indent="-228600" lvl="2" marL="1371600" rtl="0" algn="l">
              <a:spcBef>
                <a:spcPts val="200"/>
              </a:spcBef>
              <a:spcAft>
                <a:spcPts val="0"/>
              </a:spcAft>
              <a:buClr>
                <a:srgbClr val="666699"/>
              </a:buClr>
              <a:buSzPts val="1000"/>
              <a:buFont typeface="Lucida Sans"/>
              <a:buNone/>
              <a:defRPr sz="1000"/>
            </a:lvl3pPr>
            <a:lvl4pPr indent="-228600" lvl="3" marL="1828800" rtl="0" algn="l">
              <a:spcBef>
                <a:spcPts val="180"/>
              </a:spcBef>
              <a:spcAft>
                <a:spcPts val="0"/>
              </a:spcAft>
              <a:buClr>
                <a:schemeClr val="accent2"/>
              </a:buClr>
              <a:buSzPts val="900"/>
              <a:buFont typeface="Lucida Sans"/>
              <a:buNone/>
              <a:defRPr sz="900"/>
            </a:lvl4pPr>
            <a:lvl5pPr indent="-228600" lvl="4" marL="2286000" rtl="0" algn="l">
              <a:spcBef>
                <a:spcPts val="180"/>
              </a:spcBef>
              <a:spcAft>
                <a:spcPts val="0"/>
              </a:spcAft>
              <a:buClr>
                <a:srgbClr val="666699"/>
              </a:buClr>
              <a:buSzPts val="900"/>
              <a:buFont typeface="Lucida Sans"/>
              <a:buNone/>
              <a:defRPr sz="900"/>
            </a:lvl5pPr>
            <a:lvl6pPr indent="-228600" lvl="5" marL="2743200" rtl="0" algn="l">
              <a:spcBef>
                <a:spcPts val="180"/>
              </a:spcBef>
              <a:spcAft>
                <a:spcPts val="0"/>
              </a:spcAft>
              <a:buClr>
                <a:srgbClr val="666699"/>
              </a:buClr>
              <a:buSzPts val="900"/>
              <a:buFont typeface="Lucida Sans"/>
              <a:buNone/>
              <a:defRPr sz="900"/>
            </a:lvl6pPr>
            <a:lvl7pPr indent="-228600" lvl="6" marL="3200400" rtl="0" algn="l">
              <a:spcBef>
                <a:spcPts val="180"/>
              </a:spcBef>
              <a:spcAft>
                <a:spcPts val="0"/>
              </a:spcAft>
              <a:buClr>
                <a:srgbClr val="666699"/>
              </a:buClr>
              <a:buSzPts val="900"/>
              <a:buFont typeface="Lucida Sans"/>
              <a:buNone/>
              <a:defRPr sz="900"/>
            </a:lvl7pPr>
            <a:lvl8pPr indent="-228600" lvl="7" marL="3657600" rtl="0" algn="l">
              <a:spcBef>
                <a:spcPts val="180"/>
              </a:spcBef>
              <a:spcAft>
                <a:spcPts val="0"/>
              </a:spcAft>
              <a:buClr>
                <a:srgbClr val="666699"/>
              </a:buClr>
              <a:buSzPts val="900"/>
              <a:buFont typeface="Lucida Sans"/>
              <a:buNone/>
              <a:defRPr sz="900"/>
            </a:lvl8pPr>
            <a:lvl9pPr indent="-228600" lvl="8" marL="4114800" rtl="0" algn="l">
              <a:spcBef>
                <a:spcPts val="180"/>
              </a:spcBef>
              <a:spcAft>
                <a:spcPts val="0"/>
              </a:spcAft>
              <a:buClr>
                <a:srgbClr val="666699"/>
              </a:buClr>
              <a:buSzPts val="900"/>
              <a:buFont typeface="Lucida Sans"/>
              <a:buNone/>
              <a:defRPr sz="900"/>
            </a:lvl9pPr>
          </a:lstStyle>
          <a:p/>
        </p:txBody>
      </p:sp>
      <p:sp>
        <p:nvSpPr>
          <p:cNvPr id="54" name="Google Shape;54;p52"/>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0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52"/>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53"/>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53"/>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chemeClr val="accent2"/>
              </a:buClr>
              <a:buSzPts val="3200"/>
              <a:buFont typeface="Lucida Sans"/>
              <a:buChar char="•"/>
              <a:defRPr sz="3200"/>
            </a:lvl1pPr>
            <a:lvl2pPr indent="-406400" lvl="1" marL="914400" rtl="0" algn="l">
              <a:spcBef>
                <a:spcPts val="560"/>
              </a:spcBef>
              <a:spcAft>
                <a:spcPts val="0"/>
              </a:spcAft>
              <a:buClr>
                <a:schemeClr val="accent2"/>
              </a:buClr>
              <a:buSzPts val="2800"/>
              <a:buFont typeface="Lucida Sans"/>
              <a:buChar char="–"/>
              <a:defRPr sz="2800"/>
            </a:lvl2pPr>
            <a:lvl3pPr indent="-381000" lvl="2" marL="1371600" rtl="0" algn="l">
              <a:spcBef>
                <a:spcPts val="480"/>
              </a:spcBef>
              <a:spcAft>
                <a:spcPts val="0"/>
              </a:spcAft>
              <a:buClr>
                <a:srgbClr val="666699"/>
              </a:buClr>
              <a:buSzPts val="2400"/>
              <a:buFont typeface="Lucida Sans"/>
              <a:buChar char="•"/>
              <a:defRPr sz="2400"/>
            </a:lvl3pPr>
            <a:lvl4pPr indent="-355600" lvl="3" marL="1828800" rtl="0" algn="l">
              <a:spcBef>
                <a:spcPts val="400"/>
              </a:spcBef>
              <a:spcAft>
                <a:spcPts val="0"/>
              </a:spcAft>
              <a:buClr>
                <a:schemeClr val="accent2"/>
              </a:buClr>
              <a:buSzPts val="2000"/>
              <a:buFont typeface="Lucida Sans"/>
              <a:buChar char="–"/>
              <a:defRPr sz="2000"/>
            </a:lvl4pPr>
            <a:lvl5pPr indent="-355600" lvl="4" marL="2286000" rtl="0" algn="l">
              <a:spcBef>
                <a:spcPts val="400"/>
              </a:spcBef>
              <a:spcAft>
                <a:spcPts val="0"/>
              </a:spcAft>
              <a:buClr>
                <a:srgbClr val="666699"/>
              </a:buClr>
              <a:buSzPts val="2000"/>
              <a:buFont typeface="Lucida Sans"/>
              <a:buChar char="»"/>
              <a:defRPr sz="2000"/>
            </a:lvl5pPr>
            <a:lvl6pPr indent="-355600" lvl="5" marL="2743200" rtl="0" algn="l">
              <a:spcBef>
                <a:spcPts val="400"/>
              </a:spcBef>
              <a:spcAft>
                <a:spcPts val="0"/>
              </a:spcAft>
              <a:buClr>
                <a:srgbClr val="666699"/>
              </a:buClr>
              <a:buSzPts val="2000"/>
              <a:buFont typeface="Lucida Sans"/>
              <a:buChar char="»"/>
              <a:defRPr sz="2000"/>
            </a:lvl6pPr>
            <a:lvl7pPr indent="-355600" lvl="6" marL="3200400" rtl="0" algn="l">
              <a:spcBef>
                <a:spcPts val="400"/>
              </a:spcBef>
              <a:spcAft>
                <a:spcPts val="0"/>
              </a:spcAft>
              <a:buClr>
                <a:srgbClr val="666699"/>
              </a:buClr>
              <a:buSzPts val="2000"/>
              <a:buFont typeface="Lucida Sans"/>
              <a:buChar char="»"/>
              <a:defRPr sz="2000"/>
            </a:lvl7pPr>
            <a:lvl8pPr indent="-355600" lvl="7" marL="3657600" rtl="0" algn="l">
              <a:spcBef>
                <a:spcPts val="400"/>
              </a:spcBef>
              <a:spcAft>
                <a:spcPts val="0"/>
              </a:spcAft>
              <a:buClr>
                <a:srgbClr val="666699"/>
              </a:buClr>
              <a:buSzPts val="2000"/>
              <a:buFont typeface="Lucida Sans"/>
              <a:buChar char="»"/>
              <a:defRPr sz="2000"/>
            </a:lvl8pPr>
            <a:lvl9pPr indent="-355600" lvl="8" marL="4114800" rtl="0" algn="l">
              <a:spcBef>
                <a:spcPts val="400"/>
              </a:spcBef>
              <a:spcAft>
                <a:spcPts val="0"/>
              </a:spcAft>
              <a:buClr>
                <a:srgbClr val="666699"/>
              </a:buClr>
              <a:buSzPts val="2000"/>
              <a:buFont typeface="Lucida Sans"/>
              <a:buChar char="»"/>
              <a:defRPr sz="2000"/>
            </a:lvl9pPr>
          </a:lstStyle>
          <a:p/>
        </p:txBody>
      </p:sp>
      <p:sp>
        <p:nvSpPr>
          <p:cNvPr id="59" name="Google Shape;59;p53"/>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accent2"/>
              </a:buClr>
              <a:buSzPts val="1400"/>
              <a:buFont typeface="Lucida Sans"/>
              <a:buNone/>
              <a:defRPr sz="1400"/>
            </a:lvl1pPr>
            <a:lvl2pPr indent="-228600" lvl="1" marL="914400" rtl="0" algn="l">
              <a:spcBef>
                <a:spcPts val="240"/>
              </a:spcBef>
              <a:spcAft>
                <a:spcPts val="0"/>
              </a:spcAft>
              <a:buClr>
                <a:schemeClr val="accent2"/>
              </a:buClr>
              <a:buSzPts val="1200"/>
              <a:buFont typeface="Lucida Sans"/>
              <a:buNone/>
              <a:defRPr sz="1200"/>
            </a:lvl2pPr>
            <a:lvl3pPr indent="-228600" lvl="2" marL="1371600" rtl="0" algn="l">
              <a:spcBef>
                <a:spcPts val="200"/>
              </a:spcBef>
              <a:spcAft>
                <a:spcPts val="0"/>
              </a:spcAft>
              <a:buClr>
                <a:srgbClr val="666699"/>
              </a:buClr>
              <a:buSzPts val="1000"/>
              <a:buFont typeface="Lucida Sans"/>
              <a:buNone/>
              <a:defRPr sz="1000"/>
            </a:lvl3pPr>
            <a:lvl4pPr indent="-228600" lvl="3" marL="1828800" rtl="0" algn="l">
              <a:spcBef>
                <a:spcPts val="180"/>
              </a:spcBef>
              <a:spcAft>
                <a:spcPts val="0"/>
              </a:spcAft>
              <a:buClr>
                <a:schemeClr val="accent2"/>
              </a:buClr>
              <a:buSzPts val="900"/>
              <a:buFont typeface="Lucida Sans"/>
              <a:buNone/>
              <a:defRPr sz="900"/>
            </a:lvl4pPr>
            <a:lvl5pPr indent="-228600" lvl="4" marL="2286000" rtl="0" algn="l">
              <a:spcBef>
                <a:spcPts val="180"/>
              </a:spcBef>
              <a:spcAft>
                <a:spcPts val="0"/>
              </a:spcAft>
              <a:buClr>
                <a:srgbClr val="666699"/>
              </a:buClr>
              <a:buSzPts val="900"/>
              <a:buFont typeface="Lucida Sans"/>
              <a:buNone/>
              <a:defRPr sz="900"/>
            </a:lvl5pPr>
            <a:lvl6pPr indent="-228600" lvl="5" marL="2743200" rtl="0" algn="l">
              <a:spcBef>
                <a:spcPts val="180"/>
              </a:spcBef>
              <a:spcAft>
                <a:spcPts val="0"/>
              </a:spcAft>
              <a:buClr>
                <a:srgbClr val="666699"/>
              </a:buClr>
              <a:buSzPts val="900"/>
              <a:buFont typeface="Lucida Sans"/>
              <a:buNone/>
              <a:defRPr sz="900"/>
            </a:lvl6pPr>
            <a:lvl7pPr indent="-228600" lvl="6" marL="3200400" rtl="0" algn="l">
              <a:spcBef>
                <a:spcPts val="180"/>
              </a:spcBef>
              <a:spcAft>
                <a:spcPts val="0"/>
              </a:spcAft>
              <a:buClr>
                <a:srgbClr val="666699"/>
              </a:buClr>
              <a:buSzPts val="900"/>
              <a:buFont typeface="Lucida Sans"/>
              <a:buNone/>
              <a:defRPr sz="900"/>
            </a:lvl7pPr>
            <a:lvl8pPr indent="-228600" lvl="7" marL="3657600" rtl="0" algn="l">
              <a:spcBef>
                <a:spcPts val="180"/>
              </a:spcBef>
              <a:spcAft>
                <a:spcPts val="0"/>
              </a:spcAft>
              <a:buClr>
                <a:srgbClr val="666699"/>
              </a:buClr>
              <a:buSzPts val="900"/>
              <a:buFont typeface="Lucida Sans"/>
              <a:buNone/>
              <a:defRPr sz="900"/>
            </a:lvl8pPr>
            <a:lvl9pPr indent="-228600" lvl="8" marL="4114800" rtl="0" algn="l">
              <a:spcBef>
                <a:spcPts val="180"/>
              </a:spcBef>
              <a:spcAft>
                <a:spcPts val="0"/>
              </a:spcAft>
              <a:buClr>
                <a:srgbClr val="666699"/>
              </a:buClr>
              <a:buSzPts val="900"/>
              <a:buFont typeface="Lucida Sans"/>
              <a:buNone/>
              <a:defRPr sz="900"/>
            </a:lvl9pPr>
          </a:lstStyle>
          <a:p/>
        </p:txBody>
      </p:sp>
      <p:sp>
        <p:nvSpPr>
          <p:cNvPr id="60" name="Google Shape;60;p53"/>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0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53"/>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54"/>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0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54"/>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55"/>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55"/>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sz="1000">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55"/>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theme" Target="../theme/theme3.xml"/><Relationship Id="rId10" Type="http://schemas.openxmlformats.org/officeDocument/2006/relationships/slideLayout" Target="../slideLayouts/slideLayout12.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4"/>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1pPr>
            <a:lvl2pPr lvl="1"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2pPr>
            <a:lvl3pPr lvl="2"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3pPr>
            <a:lvl4pPr lvl="3"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4pPr>
            <a:lvl5pPr lvl="4"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5pPr>
            <a:lvl6pPr lvl="5"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6pPr>
            <a:lvl7pPr lvl="6"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7pPr>
            <a:lvl8pPr lvl="7"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8pPr>
            <a:lvl9pPr lvl="8"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9pPr>
          </a:lstStyle>
          <a:p/>
        </p:txBody>
      </p:sp>
      <p:sp>
        <p:nvSpPr>
          <p:cNvPr id="11" name="Google Shape;11;p44"/>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accent2"/>
              </a:buClr>
              <a:buSzPts val="2800"/>
              <a:buFont typeface="Lucida Sans"/>
              <a:buChar char="•"/>
              <a:defRPr b="0" i="0" sz="2800" u="none" cap="none" strike="noStrike">
                <a:solidFill>
                  <a:schemeClr val="accent2"/>
                </a:solidFill>
                <a:latin typeface="Lucida Sans"/>
                <a:ea typeface="Lucida Sans"/>
                <a:cs typeface="Lucida Sans"/>
                <a:sym typeface="Lucida Sans"/>
              </a:defRPr>
            </a:lvl1pPr>
            <a:lvl2pPr indent="-381000" lvl="1" marL="914400" marR="0" rtl="0" algn="l">
              <a:spcBef>
                <a:spcPts val="480"/>
              </a:spcBef>
              <a:spcAft>
                <a:spcPts val="0"/>
              </a:spcAft>
              <a:buClr>
                <a:schemeClr val="accent2"/>
              </a:buClr>
              <a:buSzPts val="2400"/>
              <a:buFont typeface="Lucida Sans"/>
              <a:buChar char="–"/>
              <a:defRPr b="0" i="0" sz="2400" u="none" cap="none" strike="noStrike">
                <a:solidFill>
                  <a:schemeClr val="accent2"/>
                </a:solidFill>
                <a:latin typeface="Lucida Sans"/>
                <a:ea typeface="Lucida Sans"/>
                <a:cs typeface="Lucida Sans"/>
                <a:sym typeface="Lucida Sans"/>
              </a:defRPr>
            </a:lvl2pPr>
            <a:lvl3pPr indent="-361950" lvl="2" marL="1371600" marR="0" rtl="0" algn="l">
              <a:spcBef>
                <a:spcPts val="420"/>
              </a:spcBef>
              <a:spcAft>
                <a:spcPts val="0"/>
              </a:spcAft>
              <a:buClr>
                <a:srgbClr val="666699"/>
              </a:buClr>
              <a:buSzPts val="2100"/>
              <a:buFont typeface="Lucida Sans"/>
              <a:buChar char="•"/>
              <a:defRPr b="0" i="0" sz="2100" u="none" cap="none" strike="noStrike">
                <a:solidFill>
                  <a:srgbClr val="666699"/>
                </a:solidFill>
                <a:latin typeface="Lucida Sans"/>
                <a:ea typeface="Lucida Sans"/>
                <a:cs typeface="Lucida Sans"/>
                <a:sym typeface="Lucida Sans"/>
              </a:defRPr>
            </a:lvl3pPr>
            <a:lvl4pPr indent="-355600" lvl="3" marL="1828800" marR="0" rtl="0" algn="l">
              <a:spcBef>
                <a:spcPts val="400"/>
              </a:spcBef>
              <a:spcAft>
                <a:spcPts val="0"/>
              </a:spcAft>
              <a:buClr>
                <a:schemeClr val="accent2"/>
              </a:buClr>
              <a:buSzPts val="2000"/>
              <a:buFont typeface="Lucida Sans"/>
              <a:buChar char="–"/>
              <a:defRPr b="0" i="0" sz="2000" u="none" cap="none" strike="noStrike">
                <a:solidFill>
                  <a:schemeClr val="accent2"/>
                </a:solidFill>
                <a:latin typeface="Lucida Sans"/>
                <a:ea typeface="Lucida Sans"/>
                <a:cs typeface="Lucida Sans"/>
                <a:sym typeface="Lucida Sans"/>
              </a:defRPr>
            </a:lvl4pPr>
            <a:lvl5pPr indent="-355600" lvl="4" marL="2286000" marR="0" rtl="0" algn="l">
              <a:spcBef>
                <a:spcPts val="400"/>
              </a:spcBef>
              <a:spcAft>
                <a:spcPts val="0"/>
              </a:spcAft>
              <a:buClr>
                <a:srgbClr val="666699"/>
              </a:buClr>
              <a:buSzPts val="2000"/>
              <a:buFont typeface="Lucida Sans"/>
              <a:buChar char="»"/>
              <a:defRPr b="0" i="0" sz="2000" u="none" cap="none" strike="noStrike">
                <a:solidFill>
                  <a:srgbClr val="666699"/>
                </a:solidFill>
                <a:latin typeface="Lucida Sans"/>
                <a:ea typeface="Lucida Sans"/>
                <a:cs typeface="Lucida Sans"/>
                <a:sym typeface="Lucida Sans"/>
              </a:defRPr>
            </a:lvl5pPr>
            <a:lvl6pPr indent="-342900" lvl="5" marL="27432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6pPr>
            <a:lvl7pPr indent="-342900" lvl="6" marL="32004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7pPr>
            <a:lvl8pPr indent="-342900" lvl="7" marL="36576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8pPr>
            <a:lvl9pPr indent="-342900" lvl="8" marL="41148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cxnSp>
        <p:nvCxnSpPr>
          <p:cNvPr id="16" name="Google Shape;16;p46"/>
          <p:cNvCxnSpPr/>
          <p:nvPr/>
        </p:nvCxnSpPr>
        <p:spPr>
          <a:xfrm>
            <a:off x="609600" y="1524000"/>
            <a:ext cx="0" cy="0"/>
          </a:xfrm>
          <a:prstGeom prst="straightConnector1">
            <a:avLst/>
          </a:prstGeom>
          <a:noFill/>
          <a:ln cap="flat" cmpd="sng" w="9525">
            <a:solidFill>
              <a:schemeClr val="dk1"/>
            </a:solidFill>
            <a:prstDash val="solid"/>
            <a:miter lim="800000"/>
            <a:headEnd len="med" w="med" type="none"/>
            <a:tailEnd len="med" w="med" type="none"/>
          </a:ln>
        </p:spPr>
      </p:cxnSp>
      <p:cxnSp>
        <p:nvCxnSpPr>
          <p:cNvPr id="17" name="Google Shape;17;p46"/>
          <p:cNvCxnSpPr/>
          <p:nvPr/>
        </p:nvCxnSpPr>
        <p:spPr>
          <a:xfrm>
            <a:off x="609600" y="1219200"/>
            <a:ext cx="8153400" cy="0"/>
          </a:xfrm>
          <a:prstGeom prst="straightConnector1">
            <a:avLst/>
          </a:prstGeom>
          <a:noFill/>
          <a:ln cap="flat" cmpd="sng" w="57150">
            <a:solidFill>
              <a:srgbClr val="993300"/>
            </a:solidFill>
            <a:prstDash val="solid"/>
            <a:miter lim="800000"/>
            <a:headEnd len="med" w="med" type="none"/>
            <a:tailEnd len="med" w="med" type="none"/>
          </a:ln>
        </p:spPr>
      </p:cxnSp>
      <p:sp>
        <p:nvSpPr>
          <p:cNvPr id="18" name="Google Shape;18;p46"/>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1pPr>
            <a:lvl2pPr lvl="1"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2pPr>
            <a:lvl3pPr lvl="2"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3pPr>
            <a:lvl4pPr lvl="3"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4pPr>
            <a:lvl5pPr lvl="4"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5pPr>
            <a:lvl6pPr lvl="5"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6pPr>
            <a:lvl7pPr lvl="6"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7pPr>
            <a:lvl8pPr lvl="7"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8pPr>
            <a:lvl9pPr lvl="8"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9pPr>
          </a:lstStyle>
          <a:p/>
        </p:txBody>
      </p:sp>
      <p:sp>
        <p:nvSpPr>
          <p:cNvPr id="19" name="Google Shape;19;p46"/>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accent2"/>
              </a:buClr>
              <a:buSzPts val="2800"/>
              <a:buFont typeface="Lucida Sans"/>
              <a:buChar char="•"/>
              <a:defRPr b="0" i="0" sz="2800" u="none" cap="none" strike="noStrike">
                <a:solidFill>
                  <a:schemeClr val="accent2"/>
                </a:solidFill>
                <a:latin typeface="Lucida Sans"/>
                <a:ea typeface="Lucida Sans"/>
                <a:cs typeface="Lucida Sans"/>
                <a:sym typeface="Lucida Sans"/>
              </a:defRPr>
            </a:lvl1pPr>
            <a:lvl2pPr indent="-381000" lvl="1" marL="914400" marR="0" rtl="0" algn="l">
              <a:spcBef>
                <a:spcPts val="480"/>
              </a:spcBef>
              <a:spcAft>
                <a:spcPts val="0"/>
              </a:spcAft>
              <a:buClr>
                <a:schemeClr val="accent2"/>
              </a:buClr>
              <a:buSzPts val="2400"/>
              <a:buFont typeface="Lucida Sans"/>
              <a:buChar char="–"/>
              <a:defRPr b="0" i="0" sz="2400" u="none" cap="none" strike="noStrike">
                <a:solidFill>
                  <a:schemeClr val="accent2"/>
                </a:solidFill>
                <a:latin typeface="Lucida Sans"/>
                <a:ea typeface="Lucida Sans"/>
                <a:cs typeface="Lucida Sans"/>
                <a:sym typeface="Lucida Sans"/>
              </a:defRPr>
            </a:lvl2pPr>
            <a:lvl3pPr indent="-361950" lvl="2" marL="1371600" marR="0" rtl="0" algn="l">
              <a:spcBef>
                <a:spcPts val="420"/>
              </a:spcBef>
              <a:spcAft>
                <a:spcPts val="0"/>
              </a:spcAft>
              <a:buClr>
                <a:srgbClr val="666699"/>
              </a:buClr>
              <a:buSzPts val="2100"/>
              <a:buFont typeface="Lucida Sans"/>
              <a:buChar char="•"/>
              <a:defRPr b="0" i="0" sz="2100" u="none" cap="none" strike="noStrike">
                <a:solidFill>
                  <a:srgbClr val="666699"/>
                </a:solidFill>
                <a:latin typeface="Lucida Sans"/>
                <a:ea typeface="Lucida Sans"/>
                <a:cs typeface="Lucida Sans"/>
                <a:sym typeface="Lucida Sans"/>
              </a:defRPr>
            </a:lvl3pPr>
            <a:lvl4pPr indent="-355600" lvl="3" marL="1828800" marR="0" rtl="0" algn="l">
              <a:spcBef>
                <a:spcPts val="400"/>
              </a:spcBef>
              <a:spcAft>
                <a:spcPts val="0"/>
              </a:spcAft>
              <a:buClr>
                <a:schemeClr val="accent2"/>
              </a:buClr>
              <a:buSzPts val="2000"/>
              <a:buFont typeface="Lucida Sans"/>
              <a:buChar char="–"/>
              <a:defRPr b="0" i="0" sz="2000" u="none" cap="none" strike="noStrike">
                <a:solidFill>
                  <a:schemeClr val="accent2"/>
                </a:solidFill>
                <a:latin typeface="Lucida Sans"/>
                <a:ea typeface="Lucida Sans"/>
                <a:cs typeface="Lucida Sans"/>
                <a:sym typeface="Lucida Sans"/>
              </a:defRPr>
            </a:lvl4pPr>
            <a:lvl5pPr indent="-355600" lvl="4" marL="2286000" marR="0" rtl="0" algn="l">
              <a:spcBef>
                <a:spcPts val="400"/>
              </a:spcBef>
              <a:spcAft>
                <a:spcPts val="0"/>
              </a:spcAft>
              <a:buClr>
                <a:srgbClr val="666699"/>
              </a:buClr>
              <a:buSzPts val="2000"/>
              <a:buFont typeface="Lucida Sans"/>
              <a:buChar char="»"/>
              <a:defRPr b="0" i="0" sz="2000" u="none" cap="none" strike="noStrike">
                <a:solidFill>
                  <a:srgbClr val="666699"/>
                </a:solidFill>
                <a:latin typeface="Lucida Sans"/>
                <a:ea typeface="Lucida Sans"/>
                <a:cs typeface="Lucida Sans"/>
                <a:sym typeface="Lucida Sans"/>
              </a:defRPr>
            </a:lvl5pPr>
            <a:lvl6pPr indent="-342900" lvl="5" marL="27432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6pPr>
            <a:lvl7pPr indent="-342900" lvl="6" marL="32004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7pPr>
            <a:lvl8pPr indent="-342900" lvl="7" marL="36576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8pPr>
            <a:lvl9pPr indent="-342900" lvl="8" marL="41148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9pPr>
          </a:lstStyle>
          <a:p/>
        </p:txBody>
      </p:sp>
      <p:sp>
        <p:nvSpPr>
          <p:cNvPr id="20" name="Google Shape;20;p46"/>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1" name="Google Shape;21;p46"/>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3-</a:t>
            </a: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48"/>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1pPr>
            <a:lvl2pPr lvl="1"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2pPr>
            <a:lvl3pPr lvl="2"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3pPr>
            <a:lvl4pPr lvl="3"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4pPr>
            <a:lvl5pPr lvl="4"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5pPr>
            <a:lvl6pPr lvl="5"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6pPr>
            <a:lvl7pPr lvl="6"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7pPr>
            <a:lvl8pPr lvl="7"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8pPr>
            <a:lvl9pPr lvl="8" marR="0" rtl="0" algn="l">
              <a:spcBef>
                <a:spcPts val="0"/>
              </a:spcBef>
              <a:spcAft>
                <a:spcPts val="0"/>
              </a:spcAft>
              <a:buSzPts val="1400"/>
              <a:buNone/>
              <a:defRPr b="0" i="0" sz="3600" u="none" cap="none" strike="noStrike">
                <a:solidFill>
                  <a:srgbClr val="666699"/>
                </a:solidFill>
                <a:latin typeface="Lucida Sans"/>
                <a:ea typeface="Lucida Sans"/>
                <a:cs typeface="Lucida Sans"/>
                <a:sym typeface="Lucida Sans"/>
              </a:defRPr>
            </a:lvl9pPr>
          </a:lstStyle>
          <a:p/>
        </p:txBody>
      </p:sp>
      <p:sp>
        <p:nvSpPr>
          <p:cNvPr id="29" name="Google Shape;29;p48"/>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accent2"/>
              </a:buClr>
              <a:buSzPts val="2800"/>
              <a:buFont typeface="Lucida Sans"/>
              <a:buChar char="•"/>
              <a:defRPr b="0" i="0" sz="2800" u="none" cap="none" strike="noStrike">
                <a:solidFill>
                  <a:schemeClr val="accent2"/>
                </a:solidFill>
                <a:latin typeface="Lucida Sans"/>
                <a:ea typeface="Lucida Sans"/>
                <a:cs typeface="Lucida Sans"/>
                <a:sym typeface="Lucida Sans"/>
              </a:defRPr>
            </a:lvl1pPr>
            <a:lvl2pPr indent="-381000" lvl="1" marL="914400" marR="0" rtl="0" algn="l">
              <a:spcBef>
                <a:spcPts val="480"/>
              </a:spcBef>
              <a:spcAft>
                <a:spcPts val="0"/>
              </a:spcAft>
              <a:buClr>
                <a:schemeClr val="accent2"/>
              </a:buClr>
              <a:buSzPts val="2400"/>
              <a:buFont typeface="Lucida Sans"/>
              <a:buChar char="–"/>
              <a:defRPr b="0" i="0" sz="2400" u="none" cap="none" strike="noStrike">
                <a:solidFill>
                  <a:schemeClr val="accent2"/>
                </a:solidFill>
                <a:latin typeface="Lucida Sans"/>
                <a:ea typeface="Lucida Sans"/>
                <a:cs typeface="Lucida Sans"/>
                <a:sym typeface="Lucida Sans"/>
              </a:defRPr>
            </a:lvl2pPr>
            <a:lvl3pPr indent="-361950" lvl="2" marL="1371600" marR="0" rtl="0" algn="l">
              <a:spcBef>
                <a:spcPts val="420"/>
              </a:spcBef>
              <a:spcAft>
                <a:spcPts val="0"/>
              </a:spcAft>
              <a:buClr>
                <a:srgbClr val="666699"/>
              </a:buClr>
              <a:buSzPts val="2100"/>
              <a:buFont typeface="Lucida Sans"/>
              <a:buChar char="•"/>
              <a:defRPr b="0" i="0" sz="2100" u="none" cap="none" strike="noStrike">
                <a:solidFill>
                  <a:srgbClr val="666699"/>
                </a:solidFill>
                <a:latin typeface="Lucida Sans"/>
                <a:ea typeface="Lucida Sans"/>
                <a:cs typeface="Lucida Sans"/>
                <a:sym typeface="Lucida Sans"/>
              </a:defRPr>
            </a:lvl3pPr>
            <a:lvl4pPr indent="-355600" lvl="3" marL="1828800" marR="0" rtl="0" algn="l">
              <a:spcBef>
                <a:spcPts val="400"/>
              </a:spcBef>
              <a:spcAft>
                <a:spcPts val="0"/>
              </a:spcAft>
              <a:buClr>
                <a:schemeClr val="accent2"/>
              </a:buClr>
              <a:buSzPts val="2000"/>
              <a:buFont typeface="Lucida Sans"/>
              <a:buChar char="–"/>
              <a:defRPr b="0" i="0" sz="2000" u="none" cap="none" strike="noStrike">
                <a:solidFill>
                  <a:schemeClr val="accent2"/>
                </a:solidFill>
                <a:latin typeface="Lucida Sans"/>
                <a:ea typeface="Lucida Sans"/>
                <a:cs typeface="Lucida Sans"/>
                <a:sym typeface="Lucida Sans"/>
              </a:defRPr>
            </a:lvl4pPr>
            <a:lvl5pPr indent="-355600" lvl="4" marL="2286000" marR="0" rtl="0" algn="l">
              <a:spcBef>
                <a:spcPts val="400"/>
              </a:spcBef>
              <a:spcAft>
                <a:spcPts val="0"/>
              </a:spcAft>
              <a:buClr>
                <a:srgbClr val="666699"/>
              </a:buClr>
              <a:buSzPts val="2000"/>
              <a:buFont typeface="Lucida Sans"/>
              <a:buChar char="»"/>
              <a:defRPr b="0" i="0" sz="2000" u="none" cap="none" strike="noStrike">
                <a:solidFill>
                  <a:srgbClr val="666699"/>
                </a:solidFill>
                <a:latin typeface="Lucida Sans"/>
                <a:ea typeface="Lucida Sans"/>
                <a:cs typeface="Lucida Sans"/>
                <a:sym typeface="Lucida Sans"/>
              </a:defRPr>
            </a:lvl5pPr>
            <a:lvl6pPr indent="-342900" lvl="5" marL="27432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6pPr>
            <a:lvl7pPr indent="-342900" lvl="6" marL="32004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7pPr>
            <a:lvl8pPr indent="-342900" lvl="7" marL="36576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8pPr>
            <a:lvl9pPr indent="-342900" lvl="8" marL="4114800" marR="0" rtl="0" algn="l">
              <a:spcBef>
                <a:spcPts val="360"/>
              </a:spcBef>
              <a:spcAft>
                <a:spcPts val="0"/>
              </a:spcAft>
              <a:buClr>
                <a:srgbClr val="666699"/>
              </a:buClr>
              <a:buSzPts val="1800"/>
              <a:buFont typeface="Lucida Sans"/>
              <a:buChar char="»"/>
              <a:defRPr b="0" i="0" sz="1800" u="none" cap="none" strike="noStrike">
                <a:solidFill>
                  <a:srgbClr val="666699"/>
                </a:solidFill>
                <a:latin typeface="Lucida Sans"/>
                <a:ea typeface="Lucida Sans"/>
                <a:cs typeface="Lucida Sans"/>
                <a:sym typeface="Lucida Sans"/>
              </a:defRPr>
            </a:lvl9pPr>
          </a:lstStyle>
          <a:p/>
        </p:txBody>
      </p:sp>
      <p:sp>
        <p:nvSpPr>
          <p:cNvPr id="30" name="Google Shape;30;p48"/>
          <p:cNvSpPr txBox="1"/>
          <p:nvPr>
            <p:ph idx="11" type="ftr"/>
          </p:nvPr>
        </p:nvSpPr>
        <p:spPr>
          <a:xfrm>
            <a:off x="685800" y="6248400"/>
            <a:ext cx="4191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31" name="Google Shape;31;p48"/>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r>
              <a:rPr lang="en-US"/>
              <a:t>1-</a:t>
            </a:r>
            <a:fld id="{00000000-1234-1234-1234-123412341234}" type="slidenum">
              <a:rPr lang="en-US"/>
              <a:t>‹#›</a:t>
            </a:fld>
            <a:endParaRPr sz="1400">
              <a:solidFill>
                <a:srgbClr val="000000"/>
              </a:solidFill>
            </a:endParaRPr>
          </a:p>
        </p:txBody>
      </p:sp>
      <p:cxnSp>
        <p:nvCxnSpPr>
          <p:cNvPr id="32" name="Google Shape;32;p48"/>
          <p:cNvCxnSpPr/>
          <p:nvPr/>
        </p:nvCxnSpPr>
        <p:spPr>
          <a:xfrm>
            <a:off x="609600" y="1524000"/>
            <a:ext cx="0" cy="0"/>
          </a:xfrm>
          <a:prstGeom prst="straightConnector1">
            <a:avLst/>
          </a:prstGeom>
          <a:noFill/>
          <a:ln cap="flat" cmpd="sng" w="9525">
            <a:solidFill>
              <a:schemeClr val="dk1"/>
            </a:solidFill>
            <a:prstDash val="solid"/>
            <a:miter lim="800000"/>
            <a:headEnd len="med" w="med" type="none"/>
            <a:tailEnd len="med" w="med" type="none"/>
          </a:ln>
        </p:spPr>
      </p:cxnSp>
      <p:cxnSp>
        <p:nvCxnSpPr>
          <p:cNvPr id="33" name="Google Shape;33;p48"/>
          <p:cNvCxnSpPr/>
          <p:nvPr/>
        </p:nvCxnSpPr>
        <p:spPr>
          <a:xfrm>
            <a:off x="609600" y="1219200"/>
            <a:ext cx="8153400" cy="0"/>
          </a:xfrm>
          <a:prstGeom prst="straightConnector1">
            <a:avLst/>
          </a:prstGeom>
          <a:noFill/>
          <a:ln cap="flat" cmpd="sng" w="57150">
            <a:solidFill>
              <a:srgbClr val="993300"/>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381000" y="1371600"/>
            <a:ext cx="36576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2"/>
              </a:buClr>
              <a:buSzPts val="3600"/>
              <a:buFont typeface="Lucida Sans"/>
              <a:buNone/>
            </a:pPr>
            <a:r>
              <a:rPr b="1" i="0" lang="en-US" sz="3600" u="none">
                <a:solidFill>
                  <a:schemeClr val="accent2"/>
                </a:solidFill>
                <a:latin typeface="Lucida Sans"/>
                <a:ea typeface="Lucida Sans"/>
                <a:cs typeface="Lucida Sans"/>
                <a:sym typeface="Lucida Sans"/>
              </a:rPr>
              <a:t>Chapter 3</a:t>
            </a:r>
            <a:endParaRPr/>
          </a:p>
        </p:txBody>
      </p:sp>
      <p:sp>
        <p:nvSpPr>
          <p:cNvPr id="93" name="Google Shape;93;p1"/>
          <p:cNvSpPr txBox="1"/>
          <p:nvPr>
            <p:ph idx="1" type="subTitle"/>
          </p:nvPr>
        </p:nvSpPr>
        <p:spPr>
          <a:xfrm>
            <a:off x="381000" y="3276600"/>
            <a:ext cx="7239000"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C3300"/>
              </a:buClr>
              <a:buSzPts val="2800"/>
              <a:buFont typeface="Lucida Sans"/>
              <a:buNone/>
            </a:pPr>
            <a:r>
              <a:rPr b="0" i="0" lang="en-US" sz="2800" u="none">
                <a:solidFill>
                  <a:srgbClr val="CC3300"/>
                </a:solidFill>
                <a:latin typeface="Lucida Sans"/>
                <a:ea typeface="Lucida Sans"/>
                <a:cs typeface="Lucida Sans"/>
                <a:sym typeface="Lucida Sans"/>
              </a:rPr>
              <a:t>Describing Syntax and Semantics</a:t>
            </a:r>
            <a:endParaRPr/>
          </a:p>
        </p:txBody>
      </p:sp>
      <p:sp>
        <p:nvSpPr>
          <p:cNvPr id="94" name="Google Shape;94;p1"/>
          <p:cNvSpPr txBox="1"/>
          <p:nvPr/>
        </p:nvSpPr>
        <p:spPr>
          <a:xfrm>
            <a:off x="4038600" y="6400800"/>
            <a:ext cx="5105400" cy="457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609600" y="2286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200"/>
              <a:buFont typeface="Lucida Sans"/>
              <a:buNone/>
            </a:pPr>
            <a:r>
              <a:rPr b="0" i="0" lang="en-US" sz="3200" u="none">
                <a:solidFill>
                  <a:srgbClr val="666699"/>
                </a:solidFill>
                <a:latin typeface="Lucida Sans"/>
                <a:ea typeface="Lucida Sans"/>
                <a:cs typeface="Lucida Sans"/>
                <a:sym typeface="Lucida Sans"/>
              </a:rPr>
              <a:t>Example 3.1 A Grammar for a Small Language</a:t>
            </a:r>
            <a:endParaRPr/>
          </a:p>
        </p:txBody>
      </p:sp>
      <p:sp>
        <p:nvSpPr>
          <p:cNvPr id="156" name="Google Shape;156;p10"/>
          <p:cNvSpPr txBox="1"/>
          <p:nvPr>
            <p:ph idx="1" type="body"/>
          </p:nvPr>
        </p:nvSpPr>
        <p:spPr>
          <a:xfrm>
            <a:off x="457200" y="13716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&lt;program&gt; → </a:t>
            </a:r>
            <a:r>
              <a:rPr b="1" i="0" lang="en-US" sz="2000" u="none">
                <a:solidFill>
                  <a:schemeClr val="accent2"/>
                </a:solidFill>
                <a:latin typeface="Courier New"/>
                <a:ea typeface="Courier New"/>
                <a:cs typeface="Courier New"/>
                <a:sym typeface="Courier New"/>
              </a:rPr>
              <a:t>begin</a:t>
            </a:r>
            <a:r>
              <a:rPr b="0" i="0" lang="en-US" sz="2000" u="none">
                <a:solidFill>
                  <a:schemeClr val="accent2"/>
                </a:solidFill>
                <a:latin typeface="Courier New"/>
                <a:ea typeface="Courier New"/>
                <a:cs typeface="Courier New"/>
                <a:sym typeface="Courier New"/>
              </a:rPr>
              <a:t> &lt;stmt_list&gt; </a:t>
            </a:r>
            <a:r>
              <a:rPr b="1" i="0" lang="en-US" sz="2000" u="none">
                <a:solidFill>
                  <a:schemeClr val="accent2"/>
                </a:solidFill>
                <a:latin typeface="Courier New"/>
                <a:ea typeface="Courier New"/>
                <a:cs typeface="Courier New"/>
                <a:sym typeface="Courier New"/>
              </a:rPr>
              <a:t>end</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&lt;stmt_list&gt; → &lt;stmt&gt; | &lt;stmt&gt; ; &lt;stmt_list&gt;</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&lt;stmt&gt; → &lt;var&gt; = &lt; exprssion &gt;</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&lt;var&gt; → A | B | C</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&lt;exprssion&gt; → &lt;var&gt; + &lt;var&gt;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 &lt;var&gt; - &lt;var&gt;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 &lt;var&gt;</a:t>
            </a:r>
            <a:endParaRPr/>
          </a:p>
        </p:txBody>
      </p:sp>
      <p:sp>
        <p:nvSpPr>
          <p:cNvPr id="157" name="Google Shape;157;p10"/>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1"/>
          <p:cNvSpPr txBox="1"/>
          <p:nvPr>
            <p:ph type="title"/>
          </p:nvPr>
        </p:nvSpPr>
        <p:spPr>
          <a:xfrm>
            <a:off x="685800" y="2286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An Example Derivation</a:t>
            </a:r>
            <a:endParaRPr/>
          </a:p>
        </p:txBody>
      </p:sp>
      <p:sp>
        <p:nvSpPr>
          <p:cNvPr id="163" name="Google Shape;163;p11"/>
          <p:cNvSpPr txBox="1"/>
          <p:nvPr>
            <p:ph idx="1" type="body"/>
          </p:nvPr>
        </p:nvSpPr>
        <p:spPr>
          <a:xfrm>
            <a:off x="228600" y="1447800"/>
            <a:ext cx="8534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&lt;program&gt; =&gt; </a:t>
            </a:r>
            <a:r>
              <a:rPr b="1" i="0" lang="en-US" sz="2000" u="none">
                <a:solidFill>
                  <a:schemeClr val="accent2"/>
                </a:solidFill>
                <a:latin typeface="Courier New"/>
                <a:ea typeface="Courier New"/>
                <a:cs typeface="Courier New"/>
                <a:sym typeface="Courier New"/>
              </a:rPr>
              <a:t>begin</a:t>
            </a:r>
            <a:r>
              <a:rPr b="0" i="0" lang="en-US" sz="2000" u="none">
                <a:solidFill>
                  <a:schemeClr val="accent2"/>
                </a:solidFill>
                <a:latin typeface="Courier New"/>
                <a:ea typeface="Courier New"/>
                <a:cs typeface="Courier New"/>
                <a:sym typeface="Courier New"/>
              </a:rPr>
              <a:t> &lt;stmt_list&gt; </a:t>
            </a:r>
            <a:r>
              <a:rPr b="1" i="0" lang="en-US" sz="2000" u="none">
                <a:solidFill>
                  <a:schemeClr val="accent2"/>
                </a:solidFill>
                <a:latin typeface="Courier New"/>
                <a:ea typeface="Courier New"/>
                <a:cs typeface="Courier New"/>
                <a:sym typeface="Courier New"/>
              </a:rPr>
              <a:t>end</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t>
            </a:r>
            <a:r>
              <a:rPr b="1" i="0" lang="en-US" sz="2000" u="none">
                <a:solidFill>
                  <a:schemeClr val="accent2"/>
                </a:solidFill>
                <a:latin typeface="Courier New"/>
                <a:ea typeface="Courier New"/>
                <a:cs typeface="Courier New"/>
                <a:sym typeface="Courier New"/>
              </a:rPr>
              <a:t>begin</a:t>
            </a:r>
            <a:r>
              <a:rPr b="0" i="0" lang="en-US" sz="2000" u="none">
                <a:solidFill>
                  <a:schemeClr val="accent2"/>
                </a:solidFill>
                <a:latin typeface="Courier New"/>
                <a:ea typeface="Courier New"/>
                <a:cs typeface="Courier New"/>
                <a:sym typeface="Courier New"/>
              </a:rPr>
              <a:t> &lt;stmt&gt; ; &lt;stmt_list&gt; </a:t>
            </a:r>
            <a:r>
              <a:rPr b="1" i="0" lang="en-US" sz="2000" u="none">
                <a:solidFill>
                  <a:schemeClr val="accent2"/>
                </a:solidFill>
                <a:latin typeface="Courier New"/>
                <a:ea typeface="Courier New"/>
                <a:cs typeface="Courier New"/>
                <a:sym typeface="Courier New"/>
              </a:rPr>
              <a:t>end</a:t>
            </a:r>
            <a:r>
              <a:rPr b="0" i="0" lang="en-US" sz="2000" u="none">
                <a:solidFill>
                  <a:schemeClr val="accent2"/>
                </a:solidFill>
                <a:latin typeface="Courier New"/>
                <a:ea typeface="Courier New"/>
                <a:cs typeface="Courier New"/>
                <a:sym typeface="Courier New"/>
              </a:rPr>
              <a:t>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t>
            </a:r>
            <a:r>
              <a:rPr b="1" i="0" lang="en-US" sz="2000" u="none">
                <a:solidFill>
                  <a:schemeClr val="accent2"/>
                </a:solidFill>
                <a:latin typeface="Courier New"/>
                <a:ea typeface="Courier New"/>
                <a:cs typeface="Courier New"/>
                <a:sym typeface="Courier New"/>
              </a:rPr>
              <a:t>begin</a:t>
            </a:r>
            <a:r>
              <a:rPr b="0" i="0" lang="en-US" sz="2000" u="none">
                <a:solidFill>
                  <a:schemeClr val="accent2"/>
                </a:solidFill>
                <a:latin typeface="Courier New"/>
                <a:ea typeface="Courier New"/>
                <a:cs typeface="Courier New"/>
                <a:sym typeface="Courier New"/>
              </a:rPr>
              <a:t> &lt;var&gt; = &lt;exprssion&gt;; &lt;stmt_list&gt; </a:t>
            </a:r>
            <a:r>
              <a:rPr b="1" i="0" lang="en-US" sz="2000" u="none">
                <a:solidFill>
                  <a:schemeClr val="accent2"/>
                </a:solidFill>
                <a:latin typeface="Courier New"/>
                <a:ea typeface="Courier New"/>
                <a:cs typeface="Courier New"/>
                <a:sym typeface="Courier New"/>
              </a:rPr>
              <a:t>end</a:t>
            </a:r>
            <a:r>
              <a:rPr b="0" i="0" lang="en-US" sz="2000" u="none">
                <a:solidFill>
                  <a:schemeClr val="accent2"/>
                </a:solidFill>
                <a:latin typeface="Courier New"/>
                <a:ea typeface="Courier New"/>
                <a:cs typeface="Courier New"/>
                <a:sym typeface="Courier New"/>
              </a:rPr>
              <a:t>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t>
            </a:r>
            <a:r>
              <a:rPr b="1" i="0" lang="en-US" sz="2000" u="none">
                <a:solidFill>
                  <a:schemeClr val="accent2"/>
                </a:solidFill>
                <a:latin typeface="Courier New"/>
                <a:ea typeface="Courier New"/>
                <a:cs typeface="Courier New"/>
                <a:sym typeface="Courier New"/>
              </a:rPr>
              <a:t>begin</a:t>
            </a:r>
            <a:r>
              <a:rPr b="0" i="0" lang="en-US" sz="2000" u="none">
                <a:solidFill>
                  <a:schemeClr val="accent2"/>
                </a:solidFill>
                <a:latin typeface="Courier New"/>
                <a:ea typeface="Courier New"/>
                <a:cs typeface="Courier New"/>
                <a:sym typeface="Courier New"/>
              </a:rPr>
              <a:t> A = &lt;exprssion&gt;; &lt;stmt_list&gt; </a:t>
            </a:r>
            <a:r>
              <a:rPr b="1" i="0" lang="en-US" sz="2000" u="none">
                <a:solidFill>
                  <a:schemeClr val="accent2"/>
                </a:solidFill>
                <a:latin typeface="Courier New"/>
                <a:ea typeface="Courier New"/>
                <a:cs typeface="Courier New"/>
                <a:sym typeface="Courier New"/>
              </a:rPr>
              <a:t>end</a:t>
            </a:r>
            <a:r>
              <a:rPr b="0" i="0" lang="en-US" sz="2000" u="none">
                <a:solidFill>
                  <a:schemeClr val="accent2"/>
                </a:solidFill>
                <a:latin typeface="Courier New"/>
                <a:ea typeface="Courier New"/>
                <a:cs typeface="Courier New"/>
                <a:sym typeface="Courier New"/>
              </a:rPr>
              <a:t>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t>
            </a:r>
            <a:r>
              <a:rPr b="1" i="0" lang="en-US" sz="2000" u="none">
                <a:solidFill>
                  <a:schemeClr val="accent2"/>
                </a:solidFill>
                <a:latin typeface="Courier New"/>
                <a:ea typeface="Courier New"/>
                <a:cs typeface="Courier New"/>
                <a:sym typeface="Courier New"/>
              </a:rPr>
              <a:t>begin</a:t>
            </a:r>
            <a:r>
              <a:rPr b="0" i="0" lang="en-US" sz="2000" u="none">
                <a:solidFill>
                  <a:schemeClr val="accent2"/>
                </a:solidFill>
                <a:latin typeface="Courier New"/>
                <a:ea typeface="Courier New"/>
                <a:cs typeface="Courier New"/>
                <a:sym typeface="Courier New"/>
              </a:rPr>
              <a:t> A = &lt;var&gt; + &lt;var&gt; ; &lt;stmt_list&gt; </a:t>
            </a:r>
            <a:r>
              <a:rPr b="1" i="0" lang="en-US" sz="2000" u="none">
                <a:solidFill>
                  <a:schemeClr val="accent2"/>
                </a:solidFill>
                <a:latin typeface="Courier New"/>
                <a:ea typeface="Courier New"/>
                <a:cs typeface="Courier New"/>
                <a:sym typeface="Courier New"/>
              </a:rPr>
              <a:t>end</a:t>
            </a:r>
            <a:r>
              <a:rPr b="0" i="0" lang="en-US" sz="2000" u="none">
                <a:solidFill>
                  <a:schemeClr val="accent2"/>
                </a:solidFill>
                <a:latin typeface="Courier New"/>
                <a:ea typeface="Courier New"/>
                <a:cs typeface="Courier New"/>
                <a:sym typeface="Courier New"/>
              </a:rPr>
              <a:t>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t>
            </a:r>
            <a:r>
              <a:rPr b="1" i="0" lang="en-US" sz="2000" u="none">
                <a:solidFill>
                  <a:schemeClr val="accent2"/>
                </a:solidFill>
                <a:latin typeface="Courier New"/>
                <a:ea typeface="Courier New"/>
                <a:cs typeface="Courier New"/>
                <a:sym typeface="Courier New"/>
              </a:rPr>
              <a:t>begin</a:t>
            </a:r>
            <a:r>
              <a:rPr b="0" i="0" lang="en-US" sz="2000" u="none">
                <a:solidFill>
                  <a:schemeClr val="accent2"/>
                </a:solidFill>
                <a:latin typeface="Courier New"/>
                <a:ea typeface="Courier New"/>
                <a:cs typeface="Courier New"/>
                <a:sym typeface="Courier New"/>
              </a:rPr>
              <a:t> A = B + &lt;var&gt; ; &lt;stmt_list&gt; </a:t>
            </a:r>
            <a:r>
              <a:rPr b="1" i="0" lang="en-US" sz="2000" u="none">
                <a:solidFill>
                  <a:schemeClr val="accent2"/>
                </a:solidFill>
                <a:latin typeface="Courier New"/>
                <a:ea typeface="Courier New"/>
                <a:cs typeface="Courier New"/>
                <a:sym typeface="Courier New"/>
              </a:rPr>
              <a:t>end</a:t>
            </a:r>
            <a:r>
              <a:rPr b="0" i="0" lang="en-US" sz="2000" u="none">
                <a:solidFill>
                  <a:schemeClr val="accent2"/>
                </a:solidFill>
                <a:latin typeface="Courier New"/>
                <a:ea typeface="Courier New"/>
                <a:cs typeface="Courier New"/>
                <a:sym typeface="Courier New"/>
              </a:rPr>
              <a:t>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t>
            </a:r>
            <a:r>
              <a:rPr b="1" i="0" lang="en-US" sz="2000" u="none">
                <a:solidFill>
                  <a:schemeClr val="accent2"/>
                </a:solidFill>
                <a:latin typeface="Courier New"/>
                <a:ea typeface="Courier New"/>
                <a:cs typeface="Courier New"/>
                <a:sym typeface="Courier New"/>
              </a:rPr>
              <a:t>begin</a:t>
            </a:r>
            <a:r>
              <a:rPr b="0" i="0" lang="en-US" sz="2000" u="none">
                <a:solidFill>
                  <a:schemeClr val="accent2"/>
                </a:solidFill>
                <a:latin typeface="Courier New"/>
                <a:ea typeface="Courier New"/>
                <a:cs typeface="Courier New"/>
                <a:sym typeface="Courier New"/>
              </a:rPr>
              <a:t> A = B + C ; &lt;stmt_list&gt; </a:t>
            </a:r>
            <a:r>
              <a:rPr b="1" i="0" lang="en-US" sz="2000" u="none">
                <a:solidFill>
                  <a:schemeClr val="accent2"/>
                </a:solidFill>
                <a:latin typeface="Courier New"/>
                <a:ea typeface="Courier New"/>
                <a:cs typeface="Courier New"/>
                <a:sym typeface="Courier New"/>
              </a:rPr>
              <a:t>end</a:t>
            </a:r>
            <a:r>
              <a:rPr b="0" i="0" lang="en-US" sz="2000" u="none">
                <a:solidFill>
                  <a:schemeClr val="accent2"/>
                </a:solidFill>
                <a:latin typeface="Courier New"/>
                <a:ea typeface="Courier New"/>
                <a:cs typeface="Courier New"/>
                <a:sym typeface="Courier New"/>
              </a:rPr>
              <a:t>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t>
            </a:r>
            <a:r>
              <a:rPr b="1" i="0" lang="en-US" sz="2000" u="none">
                <a:solidFill>
                  <a:schemeClr val="accent2"/>
                </a:solidFill>
                <a:latin typeface="Courier New"/>
                <a:ea typeface="Courier New"/>
                <a:cs typeface="Courier New"/>
                <a:sym typeface="Courier New"/>
              </a:rPr>
              <a:t>begin</a:t>
            </a:r>
            <a:r>
              <a:rPr b="0" i="0" lang="en-US" sz="2000" u="none">
                <a:solidFill>
                  <a:schemeClr val="accent2"/>
                </a:solidFill>
                <a:latin typeface="Courier New"/>
                <a:ea typeface="Courier New"/>
                <a:cs typeface="Courier New"/>
                <a:sym typeface="Courier New"/>
              </a:rPr>
              <a:t> A = B + C ; &lt;var&gt; = &lt;exprssion&gt;; </a:t>
            </a:r>
            <a:r>
              <a:rPr b="1" i="0" lang="en-US" sz="2000" u="none">
                <a:solidFill>
                  <a:schemeClr val="accent2"/>
                </a:solidFill>
                <a:latin typeface="Courier New"/>
                <a:ea typeface="Courier New"/>
                <a:cs typeface="Courier New"/>
                <a:sym typeface="Courier New"/>
              </a:rPr>
              <a:t>end</a:t>
            </a:r>
            <a:r>
              <a:rPr b="0" i="0" lang="en-US" sz="2000" u="none">
                <a:solidFill>
                  <a:schemeClr val="accent2"/>
                </a:solidFill>
                <a:latin typeface="Courier New"/>
                <a:ea typeface="Courier New"/>
                <a:cs typeface="Courier New"/>
                <a:sym typeface="Courier New"/>
              </a:rPr>
              <a:t>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t>
            </a:r>
            <a:r>
              <a:rPr b="1" i="0" lang="en-US" sz="2000" u="none">
                <a:solidFill>
                  <a:schemeClr val="accent2"/>
                </a:solidFill>
                <a:latin typeface="Courier New"/>
                <a:ea typeface="Courier New"/>
                <a:cs typeface="Courier New"/>
                <a:sym typeface="Courier New"/>
              </a:rPr>
              <a:t>begin</a:t>
            </a:r>
            <a:r>
              <a:rPr b="0" i="0" lang="en-US" sz="2000" u="none">
                <a:solidFill>
                  <a:schemeClr val="accent2"/>
                </a:solidFill>
                <a:latin typeface="Courier New"/>
                <a:ea typeface="Courier New"/>
                <a:cs typeface="Courier New"/>
                <a:sym typeface="Courier New"/>
              </a:rPr>
              <a:t> A = B + C ; B = &lt;exprssion&gt;; </a:t>
            </a:r>
            <a:r>
              <a:rPr b="1" i="0" lang="en-US" sz="2000" u="none">
                <a:solidFill>
                  <a:schemeClr val="accent2"/>
                </a:solidFill>
                <a:latin typeface="Courier New"/>
                <a:ea typeface="Courier New"/>
                <a:cs typeface="Courier New"/>
                <a:sym typeface="Courier New"/>
              </a:rPr>
              <a:t>end</a:t>
            </a:r>
            <a:r>
              <a:rPr b="0" i="0" lang="en-US" sz="2000" u="none">
                <a:solidFill>
                  <a:schemeClr val="accent2"/>
                </a:solidFill>
                <a:latin typeface="Courier New"/>
                <a:ea typeface="Courier New"/>
                <a:cs typeface="Courier New"/>
                <a:sym typeface="Courier New"/>
              </a:rPr>
              <a:t>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t>
            </a:r>
            <a:r>
              <a:rPr b="1" i="0" lang="en-US" sz="2000" u="none">
                <a:solidFill>
                  <a:schemeClr val="accent2"/>
                </a:solidFill>
                <a:latin typeface="Courier New"/>
                <a:ea typeface="Courier New"/>
                <a:cs typeface="Courier New"/>
                <a:sym typeface="Courier New"/>
              </a:rPr>
              <a:t>begin</a:t>
            </a:r>
            <a:r>
              <a:rPr b="0" i="0" lang="en-US" sz="2000" u="none">
                <a:solidFill>
                  <a:schemeClr val="accent2"/>
                </a:solidFill>
                <a:latin typeface="Courier New"/>
                <a:ea typeface="Courier New"/>
                <a:cs typeface="Courier New"/>
                <a:sym typeface="Courier New"/>
              </a:rPr>
              <a:t> A = B + C ; B = &lt;var&gt;; </a:t>
            </a:r>
            <a:r>
              <a:rPr b="1" i="0" lang="en-US" sz="2000" u="none">
                <a:solidFill>
                  <a:schemeClr val="accent2"/>
                </a:solidFill>
                <a:latin typeface="Courier New"/>
                <a:ea typeface="Courier New"/>
                <a:cs typeface="Courier New"/>
                <a:sym typeface="Courier New"/>
              </a:rPr>
              <a:t>end</a:t>
            </a:r>
            <a:r>
              <a:rPr b="0" i="0" lang="en-US" sz="2000" u="none">
                <a:solidFill>
                  <a:schemeClr val="accent2"/>
                </a:solidFill>
                <a:latin typeface="Courier New"/>
                <a:ea typeface="Courier New"/>
                <a:cs typeface="Courier New"/>
                <a:sym typeface="Courier New"/>
              </a:rPr>
              <a:t>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t>
            </a:r>
            <a:r>
              <a:rPr b="1" i="0" lang="en-US" sz="2000" u="none">
                <a:solidFill>
                  <a:schemeClr val="accent2"/>
                </a:solidFill>
                <a:latin typeface="Courier New"/>
                <a:ea typeface="Courier New"/>
                <a:cs typeface="Courier New"/>
                <a:sym typeface="Courier New"/>
              </a:rPr>
              <a:t>begin</a:t>
            </a:r>
            <a:r>
              <a:rPr b="0" i="0" lang="en-US" sz="2000" u="none">
                <a:solidFill>
                  <a:schemeClr val="accent2"/>
                </a:solidFill>
                <a:latin typeface="Courier New"/>
                <a:ea typeface="Courier New"/>
                <a:cs typeface="Courier New"/>
                <a:sym typeface="Courier New"/>
              </a:rPr>
              <a:t> A = B + C ; B = C; </a:t>
            </a:r>
            <a:r>
              <a:rPr b="1" i="0" lang="en-US" sz="2000" u="none">
                <a:solidFill>
                  <a:schemeClr val="accent2"/>
                </a:solidFill>
                <a:latin typeface="Courier New"/>
                <a:ea typeface="Courier New"/>
                <a:cs typeface="Courier New"/>
                <a:sym typeface="Courier New"/>
              </a:rPr>
              <a:t>end</a:t>
            </a:r>
            <a:r>
              <a:rPr b="0" i="0" lang="en-US" sz="2000" u="none">
                <a:solidFill>
                  <a:schemeClr val="accent2"/>
                </a:solidFill>
                <a:latin typeface="Courier New"/>
                <a:ea typeface="Courier New"/>
                <a:cs typeface="Courier New"/>
                <a:sym typeface="Courier New"/>
              </a:rPr>
              <a:t> </a:t>
            </a:r>
            <a:endParaRPr/>
          </a:p>
          <a:p>
            <a:pPr indent="-342900" lvl="0" marL="342900" rtl="0" algn="l">
              <a:lnSpc>
                <a:spcPct val="100000"/>
              </a:lnSpc>
              <a:spcBef>
                <a:spcPts val="400"/>
              </a:spcBef>
              <a:spcAft>
                <a:spcPts val="0"/>
              </a:spcAft>
              <a:buClr>
                <a:schemeClr val="accent2"/>
              </a:buClr>
              <a:buSzPts val="2000"/>
              <a:buFont typeface="Lucida Sans"/>
              <a:buNone/>
            </a:pPr>
            <a:r>
              <a:t/>
            </a:r>
            <a:endParaRPr b="0" i="0" sz="2000" u="none">
              <a:solidFill>
                <a:schemeClr val="accent2"/>
              </a:solidFill>
              <a:latin typeface="Courier New"/>
              <a:ea typeface="Courier New"/>
              <a:cs typeface="Courier New"/>
              <a:sym typeface="Courier New"/>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a:t>
            </a:r>
            <a:endParaRPr/>
          </a:p>
        </p:txBody>
      </p:sp>
      <p:sp>
        <p:nvSpPr>
          <p:cNvPr id="164" name="Google Shape;164;p11"/>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Derivations</a:t>
            </a:r>
            <a:endParaRPr/>
          </a:p>
        </p:txBody>
      </p:sp>
      <p:sp>
        <p:nvSpPr>
          <p:cNvPr id="170" name="Google Shape;170;p12"/>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0000"/>
              </a:buClr>
              <a:buSzPts val="2400"/>
              <a:buFont typeface="Lucida Sans"/>
              <a:buChar char="•"/>
            </a:pPr>
            <a:r>
              <a:rPr b="0" i="1" lang="en-US" sz="2400" u="none">
                <a:solidFill>
                  <a:srgbClr val="FF0000"/>
                </a:solidFill>
                <a:latin typeface="Lucida Sans"/>
                <a:ea typeface="Lucida Sans"/>
                <a:cs typeface="Lucida Sans"/>
                <a:sym typeface="Lucida Sans"/>
              </a:rPr>
              <a:t>Sentential form: </a:t>
            </a:r>
            <a:r>
              <a:rPr b="0" i="0" lang="en-US" sz="2400" u="none">
                <a:solidFill>
                  <a:schemeClr val="accent2"/>
                </a:solidFill>
                <a:latin typeface="Lucida Sans"/>
                <a:ea typeface="Lucida Sans"/>
                <a:cs typeface="Lucida Sans"/>
                <a:sym typeface="Lucida Sans"/>
              </a:rPr>
              <a:t>Every string of symbols in a derivation, including &lt;program&gt; is a </a:t>
            </a:r>
            <a:r>
              <a:rPr b="0" i="1" lang="en-US" sz="2400" u="none">
                <a:solidFill>
                  <a:srgbClr val="3333FF"/>
                </a:solidFill>
                <a:latin typeface="Lucida Sans"/>
                <a:ea typeface="Lucida Sans"/>
                <a:cs typeface="Lucida Sans"/>
                <a:sym typeface="Lucida Sans"/>
              </a:rPr>
              <a:t>sentential form.</a:t>
            </a:r>
            <a:endParaRPr/>
          </a:p>
          <a:p>
            <a:pPr indent="-342900" lvl="0" marL="342900" rtl="0" algn="l">
              <a:lnSpc>
                <a:spcPct val="100000"/>
              </a:lnSpc>
              <a:spcBef>
                <a:spcPts val="480"/>
              </a:spcBef>
              <a:spcAft>
                <a:spcPts val="0"/>
              </a:spcAft>
              <a:buClr>
                <a:srgbClr val="FF0000"/>
              </a:buClr>
              <a:buSzPts val="2400"/>
              <a:buFont typeface="Lucida Sans"/>
              <a:buChar char="•"/>
            </a:pPr>
            <a:r>
              <a:rPr b="0" i="0" lang="en-US" sz="2400" u="none">
                <a:solidFill>
                  <a:srgbClr val="FF0000"/>
                </a:solidFill>
                <a:latin typeface="Lucida Sans"/>
                <a:ea typeface="Lucida Sans"/>
                <a:cs typeface="Lucida Sans"/>
                <a:sym typeface="Lucida Sans"/>
              </a:rPr>
              <a:t>Generated sentence</a:t>
            </a:r>
            <a:r>
              <a:rPr b="0" i="0" lang="en-US" sz="2400" u="none">
                <a:solidFill>
                  <a:schemeClr val="accent2"/>
                </a:solidFill>
                <a:latin typeface="Lucida Sans"/>
                <a:ea typeface="Lucida Sans"/>
                <a:cs typeface="Lucida Sans"/>
                <a:sym typeface="Lucida Sans"/>
              </a:rPr>
              <a:t>: A sentential form that has only terminal symbols.</a:t>
            </a:r>
            <a:endParaRPr/>
          </a:p>
          <a:p>
            <a:pPr indent="-342900" lvl="0" marL="342900" rtl="0" algn="l">
              <a:lnSpc>
                <a:spcPct val="100000"/>
              </a:lnSpc>
              <a:spcBef>
                <a:spcPts val="480"/>
              </a:spcBef>
              <a:spcAft>
                <a:spcPts val="0"/>
              </a:spcAft>
              <a:buClr>
                <a:srgbClr val="FF0000"/>
              </a:buClr>
              <a:buSzPts val="2400"/>
              <a:buFont typeface="Lucida Sans"/>
              <a:buChar char="•"/>
            </a:pPr>
            <a:r>
              <a:rPr b="0" i="1" lang="en-US" sz="2400" u="none">
                <a:solidFill>
                  <a:srgbClr val="FF0000"/>
                </a:solidFill>
                <a:latin typeface="Lucida Sans"/>
                <a:ea typeface="Lucida Sans"/>
                <a:cs typeface="Lucida Sans"/>
                <a:sym typeface="Lucida Sans"/>
              </a:rPr>
              <a:t>Leftmost derivation:</a:t>
            </a:r>
            <a:r>
              <a:rPr b="0" i="0" lang="en-US" sz="2400" u="none">
                <a:solidFill>
                  <a:srgbClr val="FF0000"/>
                </a:solidFill>
                <a:latin typeface="Lucida Sans"/>
                <a:ea typeface="Lucida Sans"/>
                <a:cs typeface="Lucida Sans"/>
                <a:sym typeface="Lucida Sans"/>
              </a:rPr>
              <a:t> </a:t>
            </a:r>
            <a:r>
              <a:rPr b="0" i="0" lang="en-US" sz="2400" u="none">
                <a:solidFill>
                  <a:schemeClr val="accent2"/>
                </a:solidFill>
                <a:latin typeface="Lucida Sans"/>
                <a:ea typeface="Lucida Sans"/>
                <a:cs typeface="Lucida Sans"/>
                <a:sym typeface="Lucida Sans"/>
              </a:rPr>
              <a:t> A derivation in which the leftmost nonterminal in each sentential form is expanded</a:t>
            </a:r>
            <a:endParaRPr/>
          </a:p>
          <a:p>
            <a:pPr indent="-342900" lvl="0" marL="34290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A derivation may be neither leftmost nor rightmost</a:t>
            </a:r>
            <a:endParaRPr/>
          </a:p>
        </p:txBody>
      </p:sp>
      <p:sp>
        <p:nvSpPr>
          <p:cNvPr id="171" name="Google Shape;171;p12"/>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609600" y="2286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200"/>
              <a:buFont typeface="Lucida Sans"/>
              <a:buNone/>
            </a:pPr>
            <a:r>
              <a:rPr b="0" i="0" lang="en-US" sz="3200" u="none">
                <a:solidFill>
                  <a:srgbClr val="666699"/>
                </a:solidFill>
                <a:latin typeface="Lucida Sans"/>
                <a:ea typeface="Lucida Sans"/>
                <a:cs typeface="Lucida Sans"/>
                <a:sym typeface="Lucida Sans"/>
              </a:rPr>
              <a:t>Example 3.2 A Grammar for Simple Assignments </a:t>
            </a:r>
            <a:endParaRPr/>
          </a:p>
        </p:txBody>
      </p:sp>
      <p:sp>
        <p:nvSpPr>
          <p:cNvPr id="177" name="Google Shape;177;p13"/>
          <p:cNvSpPr txBox="1"/>
          <p:nvPr>
            <p:ph idx="1" type="body"/>
          </p:nvPr>
        </p:nvSpPr>
        <p:spPr>
          <a:xfrm>
            <a:off x="457200" y="13716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&lt;assign&gt; → &lt;id&gt; = &lt;expr&gt;</a:t>
            </a:r>
            <a:endParaRPr b="1" i="0" sz="2000" u="none">
              <a:solidFill>
                <a:schemeClr val="accent2"/>
              </a:solidFill>
              <a:latin typeface="Courier New"/>
              <a:ea typeface="Courier New"/>
              <a:cs typeface="Courier New"/>
              <a:sym typeface="Courier New"/>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&lt;id&gt; → A | B | C</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&lt;expr&gt; → &lt;id&gt; + &lt;expr&gt;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 &lt;id&gt; * &lt;expr&gt;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 ( &lt;expr&gt;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 &lt;id&gt;</a:t>
            </a:r>
            <a:endParaRPr/>
          </a:p>
        </p:txBody>
      </p:sp>
      <p:sp>
        <p:nvSpPr>
          <p:cNvPr id="178" name="Google Shape;178;p13"/>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685800" y="228600"/>
            <a:ext cx="81534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3600">
              <a:solidFill>
                <a:srgbClr val="666699"/>
              </a:solidFill>
              <a:latin typeface="Lucida Sans"/>
              <a:ea typeface="Lucida Sans"/>
              <a:cs typeface="Lucida Sans"/>
              <a:sym typeface="Lucida Sans"/>
            </a:endParaRPr>
          </a:p>
        </p:txBody>
      </p:sp>
      <p:sp>
        <p:nvSpPr>
          <p:cNvPr id="184" name="Google Shape;184;p14"/>
          <p:cNvSpPr txBox="1"/>
          <p:nvPr>
            <p:ph idx="1" type="body"/>
          </p:nvPr>
        </p:nvSpPr>
        <p:spPr>
          <a:xfrm>
            <a:off x="228600" y="1447800"/>
            <a:ext cx="8534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A = B * (A + c)</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is generated by leftmost derivation:</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&lt;assign&gt; =&gt; &lt;id&gt; = &lt;expr&gt;</a:t>
            </a:r>
            <a:endParaRPr/>
          </a:p>
          <a:p>
            <a:pPr indent="-342900" lvl="0" marL="342900" rtl="0" algn="l">
              <a:lnSpc>
                <a:spcPct val="100000"/>
              </a:lnSpc>
              <a:spcBef>
                <a:spcPts val="400"/>
              </a:spcBef>
              <a:spcAft>
                <a:spcPts val="0"/>
              </a:spcAft>
              <a:buClr>
                <a:schemeClr val="accent2"/>
              </a:buClr>
              <a:buSzPts val="2000"/>
              <a:buFont typeface="Courier New"/>
              <a:buNone/>
            </a:pPr>
            <a:r>
              <a:rPr b="1" i="0" lang="en-US" sz="2000" u="none">
                <a:solidFill>
                  <a:schemeClr val="accent2"/>
                </a:solidFill>
                <a:latin typeface="Courier New"/>
                <a:ea typeface="Courier New"/>
                <a:cs typeface="Courier New"/>
                <a:sym typeface="Courier New"/>
              </a:rPr>
              <a:t>			</a:t>
            </a:r>
            <a:r>
              <a:rPr b="0" i="0" lang="en-US" sz="2000" u="none">
                <a:solidFill>
                  <a:schemeClr val="accent2"/>
                </a:solidFill>
                <a:latin typeface="Courier New"/>
                <a:ea typeface="Courier New"/>
                <a:cs typeface="Courier New"/>
                <a:sym typeface="Courier New"/>
              </a:rPr>
              <a:t> =&gt; A = &lt;expr&gt;</a:t>
            </a:r>
            <a:endParaRPr b="1" i="0" sz="2000" u="none">
              <a:solidFill>
                <a:schemeClr val="accent2"/>
              </a:solidFill>
              <a:latin typeface="Courier New"/>
              <a:ea typeface="Courier New"/>
              <a:cs typeface="Courier New"/>
              <a:sym typeface="Courier New"/>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 = &lt;id&gt; * &lt;expr&gt;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 = B * &lt;expr&gt;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 = B * ( &lt;expr&gt;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 = B * (&lt;id&gt; + &lt;expr&gt;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 = B * (A + &lt;expr&gt;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 = B * (A + &lt;id&gt;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 = B * (A + C )</a:t>
            </a:r>
            <a:endParaRPr/>
          </a:p>
        </p:txBody>
      </p:sp>
      <p:sp>
        <p:nvSpPr>
          <p:cNvPr id="185" name="Google Shape;185;p14"/>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type="title"/>
          </p:nvPr>
        </p:nvSpPr>
        <p:spPr>
          <a:xfrm>
            <a:off x="609600" y="762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Parse Tree</a:t>
            </a:r>
            <a:endParaRPr/>
          </a:p>
        </p:txBody>
      </p:sp>
      <p:sp>
        <p:nvSpPr>
          <p:cNvPr id="191" name="Google Shape;191;p15"/>
          <p:cNvSpPr txBox="1"/>
          <p:nvPr>
            <p:ph idx="1" type="body"/>
          </p:nvPr>
        </p:nvSpPr>
        <p:spPr>
          <a:xfrm>
            <a:off x="609600" y="609600"/>
            <a:ext cx="8153400" cy="53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A hierarchical representation of a derivation</a:t>
            </a:r>
            <a:endParaRPr/>
          </a:p>
          <a:p>
            <a:pPr indent="-342900" lvl="0" marL="342900" rtl="0" algn="l">
              <a:lnSpc>
                <a:spcPct val="100000"/>
              </a:lnSpc>
              <a:spcBef>
                <a:spcPts val="0"/>
              </a:spcBef>
              <a:spcAft>
                <a:spcPts val="0"/>
              </a:spcAft>
              <a:buClr>
                <a:schemeClr val="accent2"/>
              </a:buClr>
              <a:buSzPts val="2400"/>
              <a:buFont typeface="Courier New"/>
              <a:buNone/>
            </a:pPr>
            <a:r>
              <a:rPr b="1" i="0" lang="en-US" sz="2400" u="none">
                <a:solidFill>
                  <a:schemeClr val="accent2"/>
                </a:solidFill>
                <a:latin typeface="Courier New"/>
                <a:ea typeface="Courier New"/>
                <a:cs typeface="Courier New"/>
                <a:sym typeface="Courier New"/>
              </a:rPr>
              <a:t>	</a:t>
            </a:r>
            <a:r>
              <a:rPr b="0" i="0" lang="en-US" sz="2400" u="none">
                <a:solidFill>
                  <a:schemeClr val="accent2"/>
                </a:solidFill>
                <a:latin typeface="Courier New"/>
                <a:ea typeface="Courier New"/>
                <a:cs typeface="Courier New"/>
                <a:sym typeface="Courier New"/>
              </a:rPr>
              <a:t>	        </a:t>
            </a:r>
            <a:endParaRPr/>
          </a:p>
          <a:p>
            <a:pPr indent="-342900" lvl="0" marL="342900" rtl="0" algn="l">
              <a:lnSpc>
                <a:spcPct val="100000"/>
              </a:lnSpc>
              <a:spcBef>
                <a:spcPts val="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a:t>
            </a:r>
            <a:endParaRPr/>
          </a:p>
        </p:txBody>
      </p:sp>
      <p:sp>
        <p:nvSpPr>
          <p:cNvPr id="192" name="Google Shape;192;p15"/>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pic>
        <p:nvPicPr>
          <p:cNvPr id="193" name="Google Shape;193;p15"/>
          <p:cNvPicPr preferRelativeResize="0"/>
          <p:nvPr/>
        </p:nvPicPr>
        <p:blipFill rotWithShape="1">
          <a:blip r:embed="rId3">
            <a:alphaModFix/>
          </a:blip>
          <a:srcRect b="0" l="0" r="0" t="0"/>
          <a:stretch/>
        </p:blipFill>
        <p:spPr>
          <a:xfrm>
            <a:off x="381000" y="1295400"/>
            <a:ext cx="8001000" cy="4945062"/>
          </a:xfrm>
          <a:prstGeom prst="rect">
            <a:avLst/>
          </a:prstGeom>
          <a:noFill/>
          <a:ln>
            <a:noFill/>
          </a:ln>
        </p:spPr>
      </p:pic>
      <p:sp>
        <p:nvSpPr>
          <p:cNvPr id="194" name="Google Shape;194;p15"/>
          <p:cNvSpPr txBox="1"/>
          <p:nvPr/>
        </p:nvSpPr>
        <p:spPr>
          <a:xfrm>
            <a:off x="533400" y="4038600"/>
            <a:ext cx="3429000" cy="2308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000"/>
              <a:buFont typeface="Times"/>
              <a:buNone/>
            </a:pPr>
            <a:r>
              <a:rPr b="1" i="0" lang="en-US" sz="2000" u="none">
                <a:solidFill>
                  <a:srgbClr val="0000FF"/>
                </a:solidFill>
                <a:latin typeface="Times"/>
                <a:ea typeface="Times"/>
                <a:cs typeface="Times"/>
                <a:sym typeface="Times"/>
              </a:rPr>
              <a:t>Every internal node is labeled with a nonterminal symbol;</a:t>
            </a:r>
            <a:endParaRPr/>
          </a:p>
          <a:p>
            <a:pPr indent="0" lvl="0" marL="0" marR="0" rtl="0" algn="l">
              <a:lnSpc>
                <a:spcPct val="100000"/>
              </a:lnSpc>
              <a:spcBef>
                <a:spcPts val="0"/>
              </a:spcBef>
              <a:spcAft>
                <a:spcPts val="0"/>
              </a:spcAft>
              <a:buClr>
                <a:schemeClr val="dk1"/>
              </a:buClr>
              <a:buSzPts val="2000"/>
              <a:buFont typeface="Times"/>
              <a:buNone/>
            </a:pPr>
            <a:r>
              <a:t/>
            </a:r>
            <a:endParaRPr b="1" i="0" sz="2000" u="none">
              <a:solidFill>
                <a:srgbClr val="0000FF"/>
              </a:solidFill>
              <a:latin typeface="Times"/>
              <a:ea typeface="Times"/>
              <a:cs typeface="Times"/>
              <a:sym typeface="Times"/>
            </a:endParaRPr>
          </a:p>
          <a:p>
            <a:pPr indent="0" lvl="0" marL="0" marR="0" rtl="0" algn="l">
              <a:lnSpc>
                <a:spcPct val="100000"/>
              </a:lnSpc>
              <a:spcBef>
                <a:spcPts val="0"/>
              </a:spcBef>
              <a:spcAft>
                <a:spcPts val="0"/>
              </a:spcAft>
              <a:buClr>
                <a:srgbClr val="0000FF"/>
              </a:buClr>
              <a:buSzPts val="2000"/>
              <a:buFont typeface="Times"/>
              <a:buNone/>
            </a:pPr>
            <a:r>
              <a:rPr b="1" i="0" lang="en-US" sz="2000" u="none">
                <a:solidFill>
                  <a:srgbClr val="0000FF"/>
                </a:solidFill>
                <a:latin typeface="Times"/>
                <a:ea typeface="Times"/>
                <a:cs typeface="Times"/>
                <a:sym typeface="Times"/>
              </a:rPr>
              <a:t>Every leaf is labeled with a terminal symbol.</a:t>
            </a:r>
            <a:endParaRPr/>
          </a:p>
          <a:p>
            <a:pPr indent="0" lvl="0" marL="0" marR="0" rtl="0" algn="l">
              <a:lnSpc>
                <a:spcPct val="100000"/>
              </a:lnSpc>
              <a:spcBef>
                <a:spcPts val="0"/>
              </a:spcBef>
              <a:spcAft>
                <a:spcPts val="0"/>
              </a:spcAft>
              <a:buNone/>
            </a:pPr>
            <a:r>
              <a:t/>
            </a:r>
            <a:endParaRPr b="1" i="0" sz="2000" u="none">
              <a:solidFill>
                <a:srgbClr val="0000FF"/>
              </a:solidFill>
              <a:latin typeface="Times"/>
              <a:ea typeface="Times"/>
              <a:cs typeface="Times"/>
              <a:sym typeface="Time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txBox="1"/>
          <p:nvPr>
            <p:ph type="title"/>
          </p:nvPr>
        </p:nvSpPr>
        <p:spPr>
          <a:xfrm>
            <a:off x="609600" y="2286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Ambiguity in Grammars</a:t>
            </a:r>
            <a:endParaRPr/>
          </a:p>
        </p:txBody>
      </p:sp>
      <p:sp>
        <p:nvSpPr>
          <p:cNvPr id="200" name="Google Shape;200;p16"/>
          <p:cNvSpPr txBox="1"/>
          <p:nvPr>
            <p:ph idx="1" type="body"/>
          </p:nvPr>
        </p:nvSpPr>
        <p:spPr>
          <a:xfrm>
            <a:off x="609600" y="1524000"/>
            <a:ext cx="7772400" cy="1371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A grammar is </a:t>
            </a:r>
            <a:r>
              <a:rPr b="0" i="1" lang="en-US" sz="2800" u="none">
                <a:solidFill>
                  <a:schemeClr val="accent2"/>
                </a:solidFill>
                <a:latin typeface="Lucida Sans"/>
                <a:ea typeface="Lucida Sans"/>
                <a:cs typeface="Lucida Sans"/>
                <a:sym typeface="Lucida Sans"/>
              </a:rPr>
              <a:t>ambiguous</a:t>
            </a:r>
            <a:r>
              <a:rPr b="0" i="0" lang="en-US" sz="2800" u="none">
                <a:solidFill>
                  <a:schemeClr val="accent2"/>
                </a:solidFill>
                <a:latin typeface="Lucida Sans"/>
                <a:ea typeface="Lucida Sans"/>
                <a:cs typeface="Lucida Sans"/>
                <a:sym typeface="Lucida Sans"/>
              </a:rPr>
              <a:t> if and only if it generates a sentential form that has two or more distinct parse trees</a:t>
            </a:r>
            <a:endParaRPr/>
          </a:p>
        </p:txBody>
      </p:sp>
      <p:sp>
        <p:nvSpPr>
          <p:cNvPr id="201" name="Google Shape;201;p16"/>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pic>
        <p:nvPicPr>
          <p:cNvPr id="202" name="Google Shape;202;p16"/>
          <p:cNvPicPr preferRelativeResize="0"/>
          <p:nvPr/>
        </p:nvPicPr>
        <p:blipFill rotWithShape="1">
          <a:blip r:embed="rId3">
            <a:alphaModFix/>
          </a:blip>
          <a:srcRect b="0" l="0" r="0" t="0"/>
          <a:stretch/>
        </p:blipFill>
        <p:spPr>
          <a:xfrm>
            <a:off x="304800" y="3276600"/>
            <a:ext cx="8593137" cy="22653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7"/>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pic>
        <p:nvPicPr>
          <p:cNvPr id="208" name="Google Shape;208;p17"/>
          <p:cNvPicPr preferRelativeResize="0"/>
          <p:nvPr/>
        </p:nvPicPr>
        <p:blipFill rotWithShape="1">
          <a:blip r:embed="rId3">
            <a:alphaModFix/>
          </a:blip>
          <a:srcRect b="0" l="0" r="0" t="0"/>
          <a:stretch/>
        </p:blipFill>
        <p:spPr>
          <a:xfrm>
            <a:off x="195262" y="762000"/>
            <a:ext cx="8796337" cy="3987800"/>
          </a:xfrm>
          <a:prstGeom prst="rect">
            <a:avLst/>
          </a:prstGeom>
          <a:noFill/>
          <a:ln>
            <a:noFill/>
          </a:ln>
        </p:spPr>
      </p:pic>
      <p:sp>
        <p:nvSpPr>
          <p:cNvPr id="209" name="Google Shape;209;p17"/>
          <p:cNvSpPr txBox="1"/>
          <p:nvPr/>
        </p:nvSpPr>
        <p:spPr>
          <a:xfrm>
            <a:off x="381000" y="4876800"/>
            <a:ext cx="8077200" cy="10779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000"/>
              <a:buFont typeface="Times"/>
              <a:buNone/>
            </a:pPr>
            <a:r>
              <a:rPr b="1" i="0" lang="en-US" sz="2000" u="none">
                <a:solidFill>
                  <a:srgbClr val="0000FF"/>
                </a:solidFill>
                <a:latin typeface="Times"/>
                <a:ea typeface="Times"/>
                <a:cs typeface="Times"/>
                <a:sym typeface="Times"/>
              </a:rPr>
              <a:t>Operator which is generated lower in parse tree, has precedence over operators which are generated higher in the parse tree.</a:t>
            </a:r>
            <a:endParaRPr/>
          </a:p>
          <a:p>
            <a:pPr indent="0" lvl="0" marL="0" marR="0" rtl="0" algn="l">
              <a:lnSpc>
                <a:spcPct val="100000"/>
              </a:lnSpc>
              <a:spcBef>
                <a:spcPts val="0"/>
              </a:spcBef>
              <a:spcAft>
                <a:spcPts val="0"/>
              </a:spcAft>
              <a:buNone/>
            </a:pPr>
            <a:r>
              <a:t/>
            </a:r>
            <a:endParaRPr b="1" i="0" sz="2000" u="none">
              <a:solidFill>
                <a:srgbClr val="0000FF"/>
              </a:solidFill>
              <a:latin typeface="Times"/>
              <a:ea typeface="Times"/>
              <a:cs typeface="Times"/>
              <a:sym typeface="Time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8"/>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200"/>
              <a:buFont typeface="Lucida Sans"/>
              <a:buNone/>
            </a:pPr>
            <a:r>
              <a:rPr b="0" i="0" lang="en-US" sz="3200" u="none">
                <a:solidFill>
                  <a:srgbClr val="666699"/>
                </a:solidFill>
                <a:latin typeface="Lucida Sans"/>
                <a:ea typeface="Lucida Sans"/>
                <a:cs typeface="Lucida Sans"/>
                <a:sym typeface="Lucida Sans"/>
              </a:rPr>
              <a:t>An Unambiguous Expression Grammar</a:t>
            </a:r>
            <a:endParaRPr/>
          </a:p>
        </p:txBody>
      </p:sp>
      <p:sp>
        <p:nvSpPr>
          <p:cNvPr id="215" name="Google Shape;215;p18"/>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pic>
        <p:nvPicPr>
          <p:cNvPr id="216" name="Google Shape;216;p18"/>
          <p:cNvPicPr preferRelativeResize="0"/>
          <p:nvPr/>
        </p:nvPicPr>
        <p:blipFill rotWithShape="1">
          <a:blip r:embed="rId3">
            <a:alphaModFix/>
          </a:blip>
          <a:srcRect b="0" l="0" r="0" t="0"/>
          <a:stretch/>
        </p:blipFill>
        <p:spPr>
          <a:xfrm>
            <a:off x="304800" y="1295400"/>
            <a:ext cx="8839200" cy="28051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9"/>
          <p:cNvSpPr txBox="1"/>
          <p:nvPr>
            <p:ph idx="1" type="body"/>
          </p:nvPr>
        </p:nvSpPr>
        <p:spPr>
          <a:xfrm>
            <a:off x="228600" y="457200"/>
            <a:ext cx="8534400" cy="6019800"/>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Using the grammar in Example 3.4,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A = B + C * A</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is derived as:</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&lt;assign&gt; =&gt; &lt;id&gt; = &lt;expr&gt;</a:t>
            </a:r>
            <a:endParaRPr/>
          </a:p>
          <a:p>
            <a:pPr indent="-342900" lvl="0" marL="342900" rtl="0" algn="l">
              <a:lnSpc>
                <a:spcPct val="100000"/>
              </a:lnSpc>
              <a:spcBef>
                <a:spcPts val="400"/>
              </a:spcBef>
              <a:spcAft>
                <a:spcPts val="0"/>
              </a:spcAft>
              <a:buClr>
                <a:schemeClr val="accent2"/>
              </a:buClr>
              <a:buSzPts val="2000"/>
              <a:buFont typeface="Courier New"/>
              <a:buNone/>
            </a:pPr>
            <a:r>
              <a:rPr b="1" i="0" lang="en-US" sz="2000" u="none">
                <a:solidFill>
                  <a:schemeClr val="accent2"/>
                </a:solidFill>
                <a:latin typeface="Courier New"/>
                <a:ea typeface="Courier New"/>
                <a:cs typeface="Courier New"/>
                <a:sym typeface="Courier New"/>
              </a:rPr>
              <a:t>			</a:t>
            </a:r>
            <a:r>
              <a:rPr b="0" i="0" lang="en-US" sz="2000" u="none">
                <a:solidFill>
                  <a:schemeClr val="accent2"/>
                </a:solidFill>
                <a:latin typeface="Courier New"/>
                <a:ea typeface="Courier New"/>
                <a:cs typeface="Courier New"/>
                <a:sym typeface="Courier New"/>
              </a:rPr>
              <a:t> =&gt; A = &lt;expr&gt;</a:t>
            </a:r>
            <a:endParaRPr b="1" i="0" sz="2000" u="none">
              <a:solidFill>
                <a:schemeClr val="accent2"/>
              </a:solidFill>
              <a:latin typeface="Courier New"/>
              <a:ea typeface="Courier New"/>
              <a:cs typeface="Courier New"/>
              <a:sym typeface="Courier New"/>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 = &lt;expr&gt; + &lt;term&gt;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 = &lt;term&gt; + &lt;term&gt;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 = &lt;factor&gt; + &lt;term&gt;</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 = &lt;id&gt; + &lt;term&gt;</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 = B + &lt;term&gt;</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 = B + &lt;term&gt; * &lt;factor&gt;</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 = B + &lt;factor&gt; * &lt;factor&gt;</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 = B + &lt;id&gt; * &lt;factor&gt;</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 = B + C * &lt;factor&gt;</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 = B + C * &lt;id&gt;</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=&gt; A = B + C * A</a:t>
            </a:r>
            <a:endParaRPr/>
          </a:p>
          <a:p>
            <a:pPr indent="-342900" lvl="0" marL="342900" rtl="0" algn="l">
              <a:lnSpc>
                <a:spcPct val="100000"/>
              </a:lnSpc>
              <a:spcBef>
                <a:spcPts val="400"/>
              </a:spcBef>
              <a:spcAft>
                <a:spcPts val="0"/>
              </a:spcAft>
              <a:buClr>
                <a:schemeClr val="accent2"/>
              </a:buClr>
              <a:buSzPts val="2000"/>
              <a:buFont typeface="Lucida Sans"/>
              <a:buNone/>
            </a:pPr>
            <a:r>
              <a:t/>
            </a:r>
            <a:endParaRPr b="0" i="0" sz="2000" u="none">
              <a:solidFill>
                <a:schemeClr val="accent2"/>
              </a:solidFill>
              <a:latin typeface="Courier New"/>
              <a:ea typeface="Courier New"/>
              <a:cs typeface="Courier New"/>
              <a:sym typeface="Courier New"/>
            </a:endParaRPr>
          </a:p>
          <a:p>
            <a:pPr indent="-342900" lvl="0" marL="342900" rtl="0" algn="l">
              <a:lnSpc>
                <a:spcPct val="100000"/>
              </a:lnSpc>
              <a:spcBef>
                <a:spcPts val="400"/>
              </a:spcBef>
              <a:spcAft>
                <a:spcPts val="0"/>
              </a:spcAft>
              <a:buClr>
                <a:schemeClr val="accent2"/>
              </a:buClr>
              <a:buSzPts val="2000"/>
              <a:buFont typeface="Lucida Sans"/>
              <a:buNone/>
            </a:pPr>
            <a:r>
              <a:t/>
            </a:r>
            <a:endParaRPr b="0" i="0" sz="2000" u="none">
              <a:solidFill>
                <a:schemeClr val="accent2"/>
              </a:solidFill>
              <a:latin typeface="Courier New"/>
              <a:ea typeface="Courier New"/>
              <a:cs typeface="Courier New"/>
              <a:sym typeface="Courier New"/>
            </a:endParaRPr>
          </a:p>
          <a:p>
            <a:pPr indent="-342900" lvl="0" marL="342900" rtl="0" algn="l">
              <a:lnSpc>
                <a:spcPct val="100000"/>
              </a:lnSpc>
              <a:spcBef>
                <a:spcPts val="400"/>
              </a:spcBef>
              <a:spcAft>
                <a:spcPts val="0"/>
              </a:spcAft>
              <a:buClr>
                <a:schemeClr val="accent2"/>
              </a:buClr>
              <a:buSzPts val="2000"/>
              <a:buFont typeface="Lucida Sans"/>
              <a:buNone/>
            </a:pPr>
            <a:r>
              <a:t/>
            </a:r>
            <a:endParaRPr b="0" i="0" sz="2000" u="none">
              <a:solidFill>
                <a:schemeClr val="accent2"/>
              </a:solidFill>
              <a:latin typeface="Courier New"/>
              <a:ea typeface="Courier New"/>
              <a:cs typeface="Courier New"/>
              <a:sym typeface="Courier New"/>
            </a:endParaRPr>
          </a:p>
          <a:p>
            <a:pPr indent="-215900" lvl="0" marL="342900" rtl="0" algn="l">
              <a:spcBef>
                <a:spcPts val="400"/>
              </a:spcBef>
              <a:spcAft>
                <a:spcPts val="0"/>
              </a:spcAft>
              <a:buClr>
                <a:schemeClr val="accent2"/>
              </a:buClr>
              <a:buSzPts val="2000"/>
              <a:buFont typeface="Lucida Sans"/>
              <a:buNone/>
            </a:pPr>
            <a:r>
              <a:t/>
            </a:r>
            <a:endParaRPr b="0" i="0" sz="2000" u="none">
              <a:solidFill>
                <a:schemeClr val="accent2"/>
              </a:solidFill>
              <a:latin typeface="Courier New"/>
              <a:ea typeface="Courier New"/>
              <a:cs typeface="Courier New"/>
              <a:sym typeface="Courier New"/>
            </a:endParaRPr>
          </a:p>
        </p:txBody>
      </p:sp>
      <p:sp>
        <p:nvSpPr>
          <p:cNvPr id="222" name="Google Shape;222;p19"/>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Chapter 3 Topics</a:t>
            </a:r>
            <a:endParaRPr/>
          </a:p>
        </p:txBody>
      </p:sp>
      <p:sp>
        <p:nvSpPr>
          <p:cNvPr id="100" name="Google Shape;100;p2"/>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533400" lvl="0" marL="5334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Introduction</a:t>
            </a:r>
            <a:endParaRPr/>
          </a:p>
          <a:p>
            <a:pPr indent="-533400" lvl="0" marL="5334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The General Problem of Describing Syntax</a:t>
            </a:r>
            <a:endParaRPr/>
          </a:p>
          <a:p>
            <a:pPr indent="-533400" lvl="0" marL="5334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Formal Methods of Describing Syntax</a:t>
            </a:r>
            <a:endParaRPr/>
          </a:p>
          <a:p>
            <a:pPr indent="-533400" lvl="0" marL="5334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Attribute Grammars</a:t>
            </a:r>
            <a:endParaRPr/>
          </a:p>
          <a:p>
            <a:pPr indent="-533400" lvl="0" marL="5334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Describing the Meanings of Programs:    Dynamic Semantics</a:t>
            </a:r>
            <a:endParaRPr/>
          </a:p>
        </p:txBody>
      </p:sp>
      <p:sp>
        <p:nvSpPr>
          <p:cNvPr id="101" name="Google Shape;101;p2"/>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0"/>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pic>
        <p:nvPicPr>
          <p:cNvPr id="228" name="Google Shape;228;p20"/>
          <p:cNvPicPr preferRelativeResize="0"/>
          <p:nvPr/>
        </p:nvPicPr>
        <p:blipFill rotWithShape="1">
          <a:blip r:embed="rId3">
            <a:alphaModFix/>
          </a:blip>
          <a:srcRect b="0" l="0" r="0" t="0"/>
          <a:stretch/>
        </p:blipFill>
        <p:spPr>
          <a:xfrm>
            <a:off x="228600" y="228600"/>
            <a:ext cx="8534400" cy="62372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1"/>
          <p:cNvSpPr txBox="1"/>
          <p:nvPr>
            <p:ph type="title"/>
          </p:nvPr>
        </p:nvSpPr>
        <p:spPr>
          <a:xfrm>
            <a:off x="609600" y="2286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Associativity of Operators</a:t>
            </a:r>
            <a:endParaRPr/>
          </a:p>
        </p:txBody>
      </p:sp>
      <p:sp>
        <p:nvSpPr>
          <p:cNvPr id="234" name="Google Shape;234;p21"/>
          <p:cNvSpPr txBox="1"/>
          <p:nvPr>
            <p:ph idx="1" type="body"/>
          </p:nvPr>
        </p:nvSpPr>
        <p:spPr>
          <a:xfrm>
            <a:off x="609600" y="14478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0000"/>
              </a:buClr>
              <a:buSzPts val="2400"/>
              <a:buFont typeface="Lucida Sans"/>
              <a:buNone/>
            </a:pPr>
            <a:r>
              <a:rPr b="0" i="0" lang="en-US" sz="2400" u="none">
                <a:solidFill>
                  <a:srgbClr val="FF0000"/>
                </a:solidFill>
                <a:latin typeface="Lucida Sans"/>
                <a:ea typeface="Lucida Sans"/>
                <a:cs typeface="Lucida Sans"/>
                <a:sym typeface="Lucida Sans"/>
              </a:rPr>
              <a:t>Associativity</a:t>
            </a:r>
            <a:r>
              <a:rPr b="0" i="0" lang="en-US" sz="2400" u="none">
                <a:solidFill>
                  <a:schemeClr val="accent2"/>
                </a:solidFill>
                <a:latin typeface="Lucida Sans"/>
                <a:ea typeface="Lucida Sans"/>
                <a:cs typeface="Lucida Sans"/>
                <a:sym typeface="Lucida Sans"/>
              </a:rPr>
              <a:t>: A semantic rule to specify which operator should have precedence. </a:t>
            </a:r>
            <a:endParaRPr/>
          </a:p>
          <a:p>
            <a:pPr indent="-342900" lvl="0" marL="342900" rtl="0" algn="l">
              <a:lnSpc>
                <a:spcPct val="90000"/>
              </a:lnSpc>
              <a:spcBef>
                <a:spcPts val="480"/>
              </a:spcBef>
              <a:spcAft>
                <a:spcPts val="0"/>
              </a:spcAft>
              <a:buClr>
                <a:schemeClr val="accent2"/>
              </a:buClr>
              <a:buSzPts val="2400"/>
              <a:buFont typeface="Lucida Sans"/>
              <a:buNone/>
            </a:pPr>
            <a:br>
              <a:rPr b="0" i="0" lang="en-US" sz="2400" u="none">
                <a:solidFill>
                  <a:schemeClr val="accent2"/>
                </a:solidFill>
                <a:latin typeface="Lucida Sans"/>
                <a:ea typeface="Lucida Sans"/>
                <a:cs typeface="Lucida Sans"/>
                <a:sym typeface="Lucida Sans"/>
              </a:rPr>
            </a:br>
            <a:r>
              <a:rPr b="0" i="0" lang="en-US" sz="2400" u="none">
                <a:solidFill>
                  <a:schemeClr val="accent2"/>
                </a:solidFill>
                <a:latin typeface="Lucida Sans"/>
                <a:ea typeface="Lucida Sans"/>
                <a:cs typeface="Lucida Sans"/>
                <a:sym typeface="Lucida Sans"/>
              </a:rPr>
              <a:t>Example: Parse tree for</a:t>
            </a:r>
            <a:endParaRPr/>
          </a:p>
          <a:p>
            <a:pPr indent="-342900" lvl="0" marL="342900" rtl="0" algn="l">
              <a:lnSpc>
                <a:spcPct val="90000"/>
              </a:lnSpc>
              <a:spcBef>
                <a:spcPts val="480"/>
              </a:spcBef>
              <a:spcAft>
                <a:spcPts val="0"/>
              </a:spcAft>
              <a:buClr>
                <a:schemeClr val="accent2"/>
              </a:buClr>
              <a:buSzPts val="2400"/>
              <a:buFont typeface="Lucida Sans"/>
              <a:buNone/>
            </a:pPr>
            <a:r>
              <a:rPr b="0" i="0" lang="en-US" sz="2400" u="none">
                <a:solidFill>
                  <a:schemeClr val="accent2"/>
                </a:solidFill>
                <a:latin typeface="Lucida Sans"/>
                <a:ea typeface="Lucida Sans"/>
                <a:cs typeface="Lucida Sans"/>
                <a:sym typeface="Lucida Sans"/>
              </a:rPr>
              <a:t>		A = B + C + A</a:t>
            </a:r>
            <a:endParaRPr/>
          </a:p>
          <a:p>
            <a:pPr indent="-342900" lvl="0" marL="342900" rtl="0" algn="l">
              <a:lnSpc>
                <a:spcPct val="90000"/>
              </a:lnSpc>
              <a:spcBef>
                <a:spcPts val="480"/>
              </a:spcBef>
              <a:spcAft>
                <a:spcPts val="0"/>
              </a:spcAft>
              <a:buClr>
                <a:schemeClr val="accent2"/>
              </a:buClr>
              <a:buSzPts val="2400"/>
              <a:buFont typeface="Lucida Sans"/>
              <a:buNone/>
            </a:pPr>
            <a:r>
              <a:rPr b="0" i="0" lang="en-US" sz="2400" u="none">
                <a:solidFill>
                  <a:schemeClr val="accent2"/>
                </a:solidFill>
                <a:latin typeface="Lucida Sans"/>
                <a:ea typeface="Lucida Sans"/>
                <a:cs typeface="Lucida Sans"/>
                <a:sym typeface="Lucida Sans"/>
              </a:rPr>
              <a:t>	 is shown in Figure 3.4, by using grammar in Example 3.4.</a:t>
            </a:r>
            <a:endParaRPr/>
          </a:p>
          <a:p>
            <a:pPr indent="-190500" lvl="0" marL="342900" rtl="0" algn="l">
              <a:spcBef>
                <a:spcPts val="480"/>
              </a:spcBef>
              <a:spcAft>
                <a:spcPts val="0"/>
              </a:spcAft>
              <a:buClr>
                <a:schemeClr val="accent2"/>
              </a:buClr>
              <a:buSzPts val="2400"/>
              <a:buFont typeface="Lucida Sans"/>
              <a:buNone/>
            </a:pPr>
            <a:r>
              <a:t/>
            </a:r>
            <a:endParaRPr b="0" i="0" sz="2400" u="none">
              <a:solidFill>
                <a:schemeClr val="accent2"/>
              </a:solidFill>
              <a:latin typeface="Lucida Sans"/>
              <a:ea typeface="Lucida Sans"/>
              <a:cs typeface="Lucida Sans"/>
              <a:sym typeface="Lucida Sans"/>
            </a:endParaRPr>
          </a:p>
        </p:txBody>
      </p:sp>
      <p:sp>
        <p:nvSpPr>
          <p:cNvPr id="235" name="Google Shape;235;p21"/>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3600">
              <a:solidFill>
                <a:srgbClr val="666699"/>
              </a:solidFill>
              <a:latin typeface="Lucida Sans"/>
              <a:ea typeface="Lucida Sans"/>
              <a:cs typeface="Lucida Sans"/>
              <a:sym typeface="Lucida Sans"/>
            </a:endParaRPr>
          </a:p>
        </p:txBody>
      </p:sp>
      <p:sp>
        <p:nvSpPr>
          <p:cNvPr id="241" name="Google Shape;241;p22"/>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165100" lvl="0" marL="342900" marR="0" rtl="0" algn="l">
              <a:spcBef>
                <a:spcPts val="0"/>
              </a:spcBef>
              <a:spcAft>
                <a:spcPts val="0"/>
              </a:spcAft>
              <a:buClr>
                <a:schemeClr val="accent2"/>
              </a:buClr>
              <a:buSzPts val="2800"/>
              <a:buFont typeface="Lucida Sans"/>
              <a:buNone/>
            </a:pPr>
            <a:r>
              <a:t/>
            </a:r>
            <a:endParaRPr sz="2800">
              <a:solidFill>
                <a:schemeClr val="accent2"/>
              </a:solidFill>
              <a:latin typeface="Lucida Sans"/>
              <a:ea typeface="Lucida Sans"/>
              <a:cs typeface="Lucida Sans"/>
              <a:sym typeface="Lucida Sans"/>
            </a:endParaRPr>
          </a:p>
        </p:txBody>
      </p:sp>
      <p:sp>
        <p:nvSpPr>
          <p:cNvPr id="242" name="Google Shape;242;p22"/>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pic>
        <p:nvPicPr>
          <p:cNvPr id="243" name="Google Shape;243;p22"/>
          <p:cNvPicPr preferRelativeResize="0"/>
          <p:nvPr/>
        </p:nvPicPr>
        <p:blipFill rotWithShape="1">
          <a:blip r:embed="rId3">
            <a:alphaModFix/>
          </a:blip>
          <a:srcRect b="0" l="0" r="0" t="0"/>
          <a:stretch/>
        </p:blipFill>
        <p:spPr>
          <a:xfrm>
            <a:off x="533400" y="252412"/>
            <a:ext cx="6781800" cy="660558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3"/>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3600">
              <a:solidFill>
                <a:srgbClr val="666699"/>
              </a:solidFill>
              <a:latin typeface="Lucida Sans"/>
              <a:ea typeface="Lucida Sans"/>
              <a:cs typeface="Lucida Sans"/>
              <a:sym typeface="Lucida Sans"/>
            </a:endParaRPr>
          </a:p>
        </p:txBody>
      </p:sp>
      <p:sp>
        <p:nvSpPr>
          <p:cNvPr id="249" name="Google Shape;249;p23"/>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00"/>
              <a:buFont typeface="Lucida Sans"/>
              <a:buChar char="•"/>
            </a:pPr>
            <a:r>
              <a:rPr b="0" i="0" lang="en-US" sz="2000" u="none">
                <a:solidFill>
                  <a:schemeClr val="accent2"/>
                </a:solidFill>
                <a:latin typeface="Lucida Sans"/>
                <a:ea typeface="Lucida Sans"/>
                <a:cs typeface="Lucida Sans"/>
                <a:sym typeface="Lucida Sans"/>
              </a:rPr>
              <a:t>Integer addition is associative, i.e.,</a:t>
            </a:r>
            <a:endParaRPr/>
          </a:p>
          <a:p>
            <a:pPr indent="-342900" lvl="0" marL="342900" marR="0" rtl="0" algn="l">
              <a:lnSpc>
                <a:spcPct val="10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(A + B) + C = A + (B + C)</a:t>
            </a:r>
            <a:endParaRPr/>
          </a:p>
          <a:p>
            <a:pPr indent="-342900" lvl="0" marL="342900" marR="0" rtl="0" algn="l">
              <a:lnSpc>
                <a:spcPct val="100000"/>
              </a:lnSpc>
              <a:spcBef>
                <a:spcPts val="400"/>
              </a:spcBef>
              <a:spcAft>
                <a:spcPts val="0"/>
              </a:spcAft>
              <a:buClr>
                <a:schemeClr val="accent2"/>
              </a:buClr>
              <a:buSzPts val="2000"/>
              <a:buFont typeface="Lucida Sans"/>
              <a:buChar char="•"/>
            </a:pPr>
            <a:r>
              <a:rPr b="0" i="0" lang="en-US" sz="2000" u="none">
                <a:solidFill>
                  <a:schemeClr val="accent2"/>
                </a:solidFill>
                <a:latin typeface="Lucida Sans"/>
                <a:ea typeface="Lucida Sans"/>
                <a:cs typeface="Lucida Sans"/>
                <a:sym typeface="Lucida Sans"/>
              </a:rPr>
              <a:t>Floating-point addition is not associative.</a:t>
            </a:r>
            <a:endParaRPr/>
          </a:p>
          <a:p>
            <a:pPr indent="-342900" lvl="0" marL="342900" marR="0" rtl="0" algn="l">
              <a:lnSpc>
                <a:spcPct val="10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e.g., 1.0+1.0+…+1.0+ 1.0x10 =1.000001x10  </a:t>
            </a:r>
            <a:endParaRPr/>
          </a:p>
          <a:p>
            <a:pPr indent="-342900" lvl="0" marL="342900" marR="0" rtl="0" algn="l">
              <a:lnSpc>
                <a:spcPct val="100000"/>
              </a:lnSpc>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a:p>
            <a:pPr indent="-342900" lvl="0" marL="342900" marR="0" rtl="0" algn="l">
              <a:lnSpc>
                <a:spcPct val="100000"/>
              </a:lnSpc>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a:p>
            <a:pPr indent="-342900" lvl="0" marL="342900" marR="0" rtl="0" algn="l">
              <a:lnSpc>
                <a:spcPct val="10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1.0x10 +1.0+1.0+…+1.0 =1.000000x10 </a:t>
            </a:r>
            <a:endParaRPr/>
          </a:p>
          <a:p>
            <a:pPr indent="-342900" lvl="0" marL="342900" marR="0" rtl="0" algn="l">
              <a:lnSpc>
                <a:spcPct val="100000"/>
              </a:lnSpc>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a:p>
            <a:pPr indent="-342900" lvl="0" marL="342900" marR="0" rtl="0" algn="l">
              <a:lnSpc>
                <a:spcPct val="100000"/>
              </a:lnSpc>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a:p>
            <a:pPr indent="-342900" lvl="0" marL="342900" marR="0" rtl="0" algn="l">
              <a:lnSpc>
                <a:spcPct val="100000"/>
              </a:lnSpc>
              <a:spcBef>
                <a:spcPts val="400"/>
              </a:spcBef>
              <a:spcAft>
                <a:spcPts val="0"/>
              </a:spcAft>
              <a:buClr>
                <a:schemeClr val="accent2"/>
              </a:buClr>
              <a:buSzPts val="2000"/>
              <a:buFont typeface="Lucida Sans"/>
              <a:buChar char="•"/>
            </a:pPr>
            <a:r>
              <a:rPr b="0" i="0" lang="en-US" sz="2000" u="none">
                <a:solidFill>
                  <a:schemeClr val="accent2"/>
                </a:solidFill>
                <a:latin typeface="Lucida Sans"/>
                <a:ea typeface="Lucida Sans"/>
                <a:cs typeface="Lucida Sans"/>
                <a:sym typeface="Lucida Sans"/>
              </a:rPr>
              <a:t>Subtraction and division are not associate.</a:t>
            </a:r>
            <a:endParaRPr/>
          </a:p>
          <a:p>
            <a:pPr indent="-215900" lvl="0" marL="342900" marR="0" rtl="0" algn="l">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p:txBody>
      </p:sp>
      <p:sp>
        <p:nvSpPr>
          <p:cNvPr id="250" name="Google Shape;250;p23"/>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
        <p:nvSpPr>
          <p:cNvPr id="251" name="Google Shape;251;p23"/>
          <p:cNvSpPr txBox="1"/>
          <p:nvPr/>
        </p:nvSpPr>
        <p:spPr>
          <a:xfrm>
            <a:off x="4800600" y="2514600"/>
            <a:ext cx="3810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FF"/>
              </a:buClr>
              <a:buSzPts val="2000"/>
              <a:buFont typeface="Times"/>
              <a:buNone/>
            </a:pPr>
            <a:r>
              <a:rPr b="1" i="0" lang="en-US" sz="2000" u="none">
                <a:solidFill>
                  <a:srgbClr val="3333FF"/>
                </a:solidFill>
                <a:latin typeface="Times"/>
                <a:ea typeface="Times"/>
                <a:cs typeface="Times"/>
                <a:sym typeface="Times"/>
              </a:rPr>
              <a:t>7</a:t>
            </a:r>
            <a:endParaRPr/>
          </a:p>
        </p:txBody>
      </p:sp>
      <p:sp>
        <p:nvSpPr>
          <p:cNvPr id="252" name="Google Shape;252;p23"/>
          <p:cNvSpPr txBox="1"/>
          <p:nvPr/>
        </p:nvSpPr>
        <p:spPr>
          <a:xfrm>
            <a:off x="6781800" y="2514600"/>
            <a:ext cx="3810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FF"/>
              </a:buClr>
              <a:buSzPts val="2000"/>
              <a:buFont typeface="Times"/>
              <a:buNone/>
            </a:pPr>
            <a:r>
              <a:rPr b="1" i="0" lang="en-US" sz="2000" u="none">
                <a:solidFill>
                  <a:srgbClr val="3333FF"/>
                </a:solidFill>
                <a:latin typeface="Times"/>
                <a:ea typeface="Times"/>
                <a:cs typeface="Times"/>
                <a:sym typeface="Times"/>
              </a:rPr>
              <a:t>7</a:t>
            </a:r>
            <a:endParaRPr/>
          </a:p>
        </p:txBody>
      </p:sp>
      <p:sp>
        <p:nvSpPr>
          <p:cNvPr id="253" name="Google Shape;253;p23"/>
          <p:cNvSpPr txBox="1"/>
          <p:nvPr/>
        </p:nvSpPr>
        <p:spPr>
          <a:xfrm>
            <a:off x="1905000" y="3657600"/>
            <a:ext cx="3810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FF"/>
              </a:buClr>
              <a:buSzPts val="2000"/>
              <a:buFont typeface="Times"/>
              <a:buNone/>
            </a:pPr>
            <a:r>
              <a:rPr b="1" i="0" lang="en-US" sz="2000" u="none">
                <a:solidFill>
                  <a:srgbClr val="3333FF"/>
                </a:solidFill>
                <a:latin typeface="Times"/>
                <a:ea typeface="Times"/>
                <a:cs typeface="Times"/>
                <a:sym typeface="Times"/>
              </a:rPr>
              <a:t>7</a:t>
            </a:r>
            <a:endParaRPr/>
          </a:p>
        </p:txBody>
      </p:sp>
      <p:sp>
        <p:nvSpPr>
          <p:cNvPr id="254" name="Google Shape;254;p23"/>
          <p:cNvSpPr txBox="1"/>
          <p:nvPr/>
        </p:nvSpPr>
        <p:spPr>
          <a:xfrm>
            <a:off x="6248400" y="3657600"/>
            <a:ext cx="3810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FF"/>
              </a:buClr>
              <a:buSzPts val="2000"/>
              <a:buFont typeface="Times"/>
              <a:buNone/>
            </a:pPr>
            <a:r>
              <a:rPr b="1" i="0" lang="en-US" sz="2000" u="none">
                <a:solidFill>
                  <a:srgbClr val="3333FF"/>
                </a:solidFill>
                <a:latin typeface="Times"/>
                <a:ea typeface="Times"/>
                <a:cs typeface="Times"/>
                <a:sym typeface="Times"/>
              </a:rPr>
              <a:t>7</a:t>
            </a:r>
            <a:endParaRPr/>
          </a:p>
        </p:txBody>
      </p:sp>
      <p:sp>
        <p:nvSpPr>
          <p:cNvPr id="255" name="Google Shape;255;p23"/>
          <p:cNvSpPr/>
          <p:nvPr/>
        </p:nvSpPr>
        <p:spPr>
          <a:xfrm rot="5400000">
            <a:off x="3124200" y="3257550"/>
            <a:ext cx="381000" cy="2057400"/>
          </a:xfrm>
          <a:prstGeom prst="rightBrace">
            <a:avLst>
              <a:gd fmla="val 333" name="adj1"/>
              <a:gd fmla="val 50000" name="adj2"/>
            </a:avLst>
          </a:prstGeom>
          <a:noFill/>
          <a:ln cap="flat" cmpd="sng" w="222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56" name="Google Shape;256;p23"/>
          <p:cNvSpPr txBox="1"/>
          <p:nvPr/>
        </p:nvSpPr>
        <p:spPr>
          <a:xfrm>
            <a:off x="3429000" y="4324350"/>
            <a:ext cx="6096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FF"/>
              </a:buClr>
              <a:buSzPts val="2000"/>
              <a:buFont typeface="Times"/>
              <a:buNone/>
            </a:pPr>
            <a:r>
              <a:rPr b="1" i="0" lang="en-US" sz="2000" u="none">
                <a:solidFill>
                  <a:srgbClr val="3333FF"/>
                </a:solidFill>
                <a:latin typeface="Times"/>
                <a:ea typeface="Times"/>
                <a:cs typeface="Times"/>
                <a:sym typeface="Times"/>
              </a:rPr>
              <a:t>11</a:t>
            </a:r>
            <a:endParaRPr/>
          </a:p>
        </p:txBody>
      </p:sp>
      <p:sp>
        <p:nvSpPr>
          <p:cNvPr id="257" name="Google Shape;257;p23"/>
          <p:cNvSpPr/>
          <p:nvPr/>
        </p:nvSpPr>
        <p:spPr>
          <a:xfrm rot="5400000">
            <a:off x="2590800" y="2133600"/>
            <a:ext cx="381000" cy="2057400"/>
          </a:xfrm>
          <a:prstGeom prst="rightBrace">
            <a:avLst>
              <a:gd fmla="val 333" name="adj1"/>
              <a:gd fmla="val 50000" name="adj2"/>
            </a:avLst>
          </a:prstGeom>
          <a:noFill/>
          <a:ln cap="flat" cmpd="sng" w="222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58" name="Google Shape;258;p23"/>
          <p:cNvSpPr txBox="1"/>
          <p:nvPr/>
        </p:nvSpPr>
        <p:spPr>
          <a:xfrm>
            <a:off x="2895600" y="3200400"/>
            <a:ext cx="6096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FF"/>
              </a:buClr>
              <a:buSzPts val="2000"/>
              <a:buFont typeface="Times"/>
              <a:buNone/>
            </a:pPr>
            <a:r>
              <a:rPr b="1" i="0" lang="en-US" sz="2000" u="none">
                <a:solidFill>
                  <a:srgbClr val="3333FF"/>
                </a:solidFill>
                <a:latin typeface="Times"/>
                <a:ea typeface="Times"/>
                <a:cs typeface="Times"/>
                <a:sym typeface="Times"/>
              </a:rPr>
              <a:t>11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4"/>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Left Recursive vs Right Recursive</a:t>
            </a:r>
            <a:endParaRPr/>
          </a:p>
        </p:txBody>
      </p:sp>
      <p:sp>
        <p:nvSpPr>
          <p:cNvPr id="264" name="Google Shape;264;p24"/>
          <p:cNvSpPr txBox="1"/>
          <p:nvPr>
            <p:ph idx="1" type="body"/>
          </p:nvPr>
        </p:nvSpPr>
        <p:spPr>
          <a:xfrm>
            <a:off x="381000" y="1447800"/>
            <a:ext cx="8763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400"/>
              <a:buFont typeface="Lucida Sans"/>
              <a:buChar char="•"/>
            </a:pPr>
            <a:r>
              <a:rPr b="0" i="1" lang="en-US" sz="2400" u="none">
                <a:solidFill>
                  <a:srgbClr val="FF0000"/>
                </a:solidFill>
                <a:latin typeface="Lucida Sans"/>
                <a:ea typeface="Lucida Sans"/>
                <a:cs typeface="Lucida Sans"/>
                <a:sym typeface="Lucida Sans"/>
              </a:rPr>
              <a:t>Left recursive: </a:t>
            </a:r>
            <a:r>
              <a:rPr b="0" i="0" lang="en-US" sz="2400" u="none">
                <a:solidFill>
                  <a:schemeClr val="accent2"/>
                </a:solidFill>
                <a:latin typeface="Lucida Sans"/>
                <a:ea typeface="Lucida Sans"/>
                <a:cs typeface="Lucida Sans"/>
                <a:sym typeface="Lucida Sans"/>
              </a:rPr>
              <a:t>When a grammar rule has its LHS also appearing at the beginning of its RHS, the rule is said to be left recursive. e.g., </a:t>
            </a:r>
            <a:r>
              <a:rPr b="0" i="1" lang="en-US" sz="2400" u="none">
                <a:solidFill>
                  <a:schemeClr val="accent2"/>
                </a:solidFill>
                <a:latin typeface="Lucida Sans"/>
                <a:ea typeface="Lucida Sans"/>
                <a:cs typeface="Lucida Sans"/>
                <a:sym typeface="Lucida Sans"/>
              </a:rPr>
              <a:t>N = N a</a:t>
            </a:r>
            <a:endParaRPr/>
          </a:p>
          <a:p>
            <a:pPr indent="-285750" lvl="1" marL="742950" marR="0" rtl="0" algn="l">
              <a:lnSpc>
                <a:spcPct val="100000"/>
              </a:lnSpc>
              <a:spcBef>
                <a:spcPts val="400"/>
              </a:spcBef>
              <a:spcAft>
                <a:spcPts val="0"/>
              </a:spcAft>
              <a:buClr>
                <a:schemeClr val="accent2"/>
              </a:buClr>
              <a:buSzPts val="2000"/>
              <a:buFont typeface="Lucida Sans"/>
              <a:buChar char="–"/>
            </a:pPr>
            <a:r>
              <a:rPr b="0" i="0" lang="en-US" sz="2000" u="none" cap="none" strike="noStrike">
                <a:solidFill>
                  <a:schemeClr val="accent2"/>
                </a:solidFill>
                <a:latin typeface="Lucida Sans"/>
                <a:ea typeface="Lucida Sans"/>
                <a:cs typeface="Lucida Sans"/>
                <a:sym typeface="Lucida Sans"/>
              </a:rPr>
              <a:t>	Left recursive specifies left associativity. Rules in Example 3.4 make both addition and multiplication left recursive.</a:t>
            </a:r>
            <a:endParaRPr/>
          </a:p>
          <a:p>
            <a:pPr indent="-285750" lvl="1" marL="742950" marR="0" rtl="0" algn="l">
              <a:lnSpc>
                <a:spcPct val="100000"/>
              </a:lnSpc>
              <a:spcBef>
                <a:spcPts val="400"/>
              </a:spcBef>
              <a:spcAft>
                <a:spcPts val="0"/>
              </a:spcAft>
              <a:buClr>
                <a:schemeClr val="accent2"/>
              </a:buClr>
              <a:buSzPts val="2000"/>
              <a:buFont typeface="Lucida Sans"/>
              <a:buChar char="–"/>
            </a:pPr>
            <a:r>
              <a:rPr b="0" i="0" lang="en-US" sz="2000" u="none" cap="none" strike="noStrike">
                <a:solidFill>
                  <a:schemeClr val="accent2"/>
                </a:solidFill>
                <a:latin typeface="Lucida Sans"/>
                <a:ea typeface="Lucida Sans"/>
                <a:cs typeface="Lucida Sans"/>
                <a:sym typeface="Lucida Sans"/>
              </a:rPr>
              <a:t>	Left recursive disallows the use of some important syntax analysis algorithms. </a:t>
            </a:r>
            <a:endParaRPr/>
          </a:p>
          <a:p>
            <a:pPr indent="-342900" lvl="0" marL="342900" marR="0" rtl="0" algn="l">
              <a:lnSpc>
                <a:spcPct val="100000"/>
              </a:lnSpc>
              <a:spcBef>
                <a:spcPts val="480"/>
              </a:spcBef>
              <a:spcAft>
                <a:spcPts val="0"/>
              </a:spcAft>
              <a:buClr>
                <a:srgbClr val="FF0000"/>
              </a:buClr>
              <a:buSzPts val="2400"/>
              <a:buFont typeface="Lucida Sans"/>
              <a:buChar char="•"/>
            </a:pPr>
            <a:r>
              <a:rPr b="0" i="1" lang="en-US" sz="2400" u="none">
                <a:solidFill>
                  <a:srgbClr val="FF0000"/>
                </a:solidFill>
                <a:latin typeface="Lucida Sans"/>
                <a:ea typeface="Lucida Sans"/>
                <a:cs typeface="Lucida Sans"/>
                <a:sym typeface="Lucida Sans"/>
              </a:rPr>
              <a:t>Right recursive</a:t>
            </a:r>
            <a:r>
              <a:rPr b="0" i="1" lang="en-US" sz="2400" u="none">
                <a:solidFill>
                  <a:schemeClr val="accent2"/>
                </a:solidFill>
                <a:latin typeface="Lucida Sans"/>
                <a:ea typeface="Lucida Sans"/>
                <a:cs typeface="Lucida Sans"/>
                <a:sym typeface="Lucida Sans"/>
              </a:rPr>
              <a:t>: </a:t>
            </a:r>
            <a:r>
              <a:rPr b="0" i="0" lang="en-US" sz="2400" u="none">
                <a:solidFill>
                  <a:schemeClr val="accent2"/>
                </a:solidFill>
                <a:latin typeface="Lucida Sans"/>
                <a:ea typeface="Lucida Sans"/>
                <a:cs typeface="Lucida Sans"/>
                <a:sym typeface="Lucida Sans"/>
              </a:rPr>
              <a:t>If LHS appears at the right end of RHS, the rule is said to be right recursive. Ex.1, </a:t>
            </a:r>
            <a:r>
              <a:rPr b="0" i="1" lang="en-US" sz="2400" u="none">
                <a:solidFill>
                  <a:schemeClr val="accent2"/>
                </a:solidFill>
                <a:latin typeface="Lucida Sans"/>
                <a:ea typeface="Lucida Sans"/>
                <a:cs typeface="Lucida Sans"/>
                <a:sym typeface="Lucida Sans"/>
              </a:rPr>
              <a:t>N=a N</a:t>
            </a:r>
            <a:r>
              <a:rPr b="0" i="0" lang="en-US" sz="2400" u="none">
                <a:solidFill>
                  <a:schemeClr val="accent2"/>
                </a:solidFill>
                <a:latin typeface="Lucida Sans"/>
                <a:ea typeface="Lucida Sans"/>
                <a:cs typeface="Lucida Sans"/>
                <a:sym typeface="Lucida Sans"/>
              </a:rPr>
              <a:t> </a:t>
            </a:r>
            <a:endParaRPr/>
          </a:p>
          <a:p>
            <a:pPr indent="-342900" lvl="0" marL="342900" marR="0" rtl="0" algn="l">
              <a:lnSpc>
                <a:spcPct val="100000"/>
              </a:lnSpc>
              <a:spcBef>
                <a:spcPts val="480"/>
              </a:spcBef>
              <a:spcAft>
                <a:spcPts val="0"/>
              </a:spcAft>
              <a:buClr>
                <a:schemeClr val="accent2"/>
              </a:buClr>
              <a:buSzPts val="2400"/>
              <a:buFont typeface="Lucida Sans"/>
              <a:buNone/>
            </a:pPr>
            <a:r>
              <a:rPr b="0" i="0" lang="en-US" sz="2400" u="none">
                <a:solidFill>
                  <a:schemeClr val="accent2"/>
                </a:solidFill>
                <a:latin typeface="Lucida Sans"/>
                <a:ea typeface="Lucida Sans"/>
                <a:cs typeface="Lucida Sans"/>
                <a:sym typeface="Lucida Sans"/>
              </a:rPr>
              <a:t>	Ex.2  BNF to describe exponetiation</a:t>
            </a:r>
            <a:endParaRPr/>
          </a:p>
          <a:p>
            <a:pPr indent="-342900" lvl="0" marL="342900" marR="0" rtl="0" algn="l">
              <a:lnSpc>
                <a:spcPct val="100000"/>
              </a:lnSpc>
              <a:spcBef>
                <a:spcPts val="480"/>
              </a:spcBef>
              <a:spcAft>
                <a:spcPts val="0"/>
              </a:spcAft>
              <a:buClr>
                <a:schemeClr val="accent2"/>
              </a:buClr>
              <a:buSzPts val="2400"/>
              <a:buFont typeface="Lucida Sans"/>
              <a:buNone/>
            </a:pPr>
            <a:r>
              <a:rPr b="0" i="0" lang="en-US" sz="2400" u="none">
                <a:solidFill>
                  <a:schemeClr val="accent2"/>
                </a:solidFill>
                <a:latin typeface="Lucida Sans"/>
                <a:ea typeface="Lucida Sans"/>
                <a:cs typeface="Lucida Sans"/>
                <a:sym typeface="Lucida Sans"/>
              </a:rPr>
              <a:t> </a:t>
            </a:r>
            <a:r>
              <a:rPr b="0" i="0" lang="en-US" sz="2400" u="none">
                <a:solidFill>
                  <a:schemeClr val="accent2"/>
                </a:solidFill>
                <a:latin typeface="Courier New"/>
                <a:ea typeface="Courier New"/>
                <a:cs typeface="Courier New"/>
                <a:sym typeface="Courier New"/>
              </a:rPr>
              <a:t> 		&lt;factor&gt; → &lt;exp&gt; ** &lt;factor&gt; | &lt;exp&gt;</a:t>
            </a:r>
            <a:endParaRPr/>
          </a:p>
          <a:p>
            <a:pPr indent="-342900" lvl="0" marL="342900" marR="0" rtl="0" algn="l">
              <a:lnSpc>
                <a:spcPct val="100000"/>
              </a:lnSpc>
              <a:spcBef>
                <a:spcPts val="480"/>
              </a:spcBef>
              <a:spcAft>
                <a:spcPts val="0"/>
              </a:spcAft>
              <a:buClr>
                <a:schemeClr val="accent2"/>
              </a:buClr>
              <a:buSzPts val="2400"/>
              <a:buFont typeface="Courier New"/>
              <a:buNone/>
            </a:pPr>
            <a:r>
              <a:rPr b="1" i="0" lang="en-US" sz="2400" u="none">
                <a:solidFill>
                  <a:schemeClr val="accent2"/>
                </a:solidFill>
                <a:latin typeface="Courier New"/>
                <a:ea typeface="Courier New"/>
                <a:cs typeface="Courier New"/>
                <a:sym typeface="Courier New"/>
              </a:rPr>
              <a:t>		</a:t>
            </a:r>
            <a:r>
              <a:rPr b="0" i="0" lang="en-US" sz="2400" u="none">
                <a:solidFill>
                  <a:schemeClr val="accent2"/>
                </a:solidFill>
                <a:latin typeface="Courier New"/>
                <a:ea typeface="Courier New"/>
                <a:cs typeface="Courier New"/>
                <a:sym typeface="Courier New"/>
              </a:rPr>
              <a:t>&lt;exp&gt; → ( &lt;expr&gt; ) | &lt;id&gt;</a:t>
            </a:r>
            <a:r>
              <a:rPr b="0" i="0" lang="en-US" sz="2400" u="none">
                <a:solidFill>
                  <a:schemeClr val="accent2"/>
                </a:solidFill>
                <a:latin typeface="Lucida Sans"/>
                <a:ea typeface="Lucida Sans"/>
                <a:cs typeface="Lucida Sans"/>
                <a:sym typeface="Lucida Sans"/>
              </a:rPr>
              <a:t>  </a:t>
            </a:r>
            <a:endParaRPr/>
          </a:p>
        </p:txBody>
      </p:sp>
      <p:sp>
        <p:nvSpPr>
          <p:cNvPr id="265" name="Google Shape;265;p24"/>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5"/>
          <p:cNvSpPr txBox="1"/>
          <p:nvPr>
            <p:ph type="title"/>
          </p:nvPr>
        </p:nvSpPr>
        <p:spPr>
          <a:xfrm>
            <a:off x="598487" y="381000"/>
            <a:ext cx="7948612" cy="685800"/>
          </a:xfrm>
          <a:prstGeom prst="rect">
            <a:avLst/>
          </a:prstGeom>
          <a:noFill/>
          <a:ln>
            <a:noFill/>
          </a:ln>
        </p:spPr>
        <p:txBody>
          <a:bodyPr anchorCtr="0" anchor="t" bIns="0" lIns="0" spcFirstLastPara="1" rIns="0" wrap="square" tIns="0">
            <a:noAutofit/>
          </a:bodyPr>
          <a:lstStyle/>
          <a:p>
            <a:pPr indent="0" lvl="0" marL="0" rtl="0" algn="l">
              <a:lnSpc>
                <a:spcPct val="93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3.3.2 Extended BNF (EBNF)</a:t>
            </a:r>
            <a:endParaRPr/>
          </a:p>
        </p:txBody>
      </p:sp>
      <p:sp>
        <p:nvSpPr>
          <p:cNvPr id="271" name="Google Shape;271;p25"/>
          <p:cNvSpPr txBox="1"/>
          <p:nvPr>
            <p:ph idx="1" type="body"/>
          </p:nvPr>
        </p:nvSpPr>
        <p:spPr>
          <a:xfrm>
            <a:off x="609600" y="2017712"/>
            <a:ext cx="7700962" cy="4841875"/>
          </a:xfrm>
          <a:prstGeom prst="rect">
            <a:avLst/>
          </a:prstGeom>
          <a:noFill/>
          <a:ln>
            <a:noFill/>
          </a:ln>
        </p:spPr>
        <p:txBody>
          <a:bodyPr anchorCtr="0" anchor="t" bIns="0" lIns="0" spcFirstLastPara="1" rIns="0" wrap="square" tIns="0">
            <a:noAutofit/>
          </a:bodyPr>
          <a:lstStyle/>
          <a:p>
            <a:pPr indent="-342900" lvl="0" marL="342900" rtl="0" algn="l">
              <a:lnSpc>
                <a:spcPct val="93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BNF: </a:t>
            </a:r>
            <a:endParaRPr/>
          </a:p>
          <a:p>
            <a:pPr indent="-285750" lvl="1" marL="74295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recursion for iteration</a:t>
            </a:r>
            <a:endParaRPr/>
          </a:p>
          <a:p>
            <a:pPr indent="-285750" lvl="1" marL="74295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nonterminals for grouping</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EBNF: additional metacharacters</a:t>
            </a:r>
            <a:endParaRPr/>
          </a:p>
          <a:p>
            <a:pPr indent="-285750" lvl="1" marL="742950" rtl="0" algn="l">
              <a:lnSpc>
                <a:spcPct val="100000"/>
              </a:lnSpc>
              <a:spcBef>
                <a:spcPts val="480"/>
              </a:spcBef>
              <a:spcAft>
                <a:spcPts val="0"/>
              </a:spcAft>
              <a:buClr>
                <a:schemeClr val="accent2"/>
              </a:buClr>
              <a:buSzPts val="2400"/>
              <a:buFont typeface="Lucida Sans"/>
              <a:buChar char="–"/>
            </a:pPr>
            <a:r>
              <a:rPr b="1" i="0" lang="en-US" sz="2400" u="none">
                <a:solidFill>
                  <a:schemeClr val="accent2"/>
                </a:solidFill>
                <a:latin typeface="Lucida Sans"/>
                <a:ea typeface="Lucida Sans"/>
                <a:cs typeface="Lucida Sans"/>
                <a:sym typeface="Lucida Sans"/>
              </a:rPr>
              <a:t>{  }</a:t>
            </a:r>
            <a:r>
              <a:rPr b="0" i="0" lang="en-US" sz="2400" u="none">
                <a:solidFill>
                  <a:schemeClr val="accent2"/>
                </a:solidFill>
                <a:latin typeface="Lucida Sans"/>
                <a:ea typeface="Lucida Sans"/>
                <a:cs typeface="Lucida Sans"/>
                <a:sym typeface="Lucida Sans"/>
              </a:rPr>
              <a:t>  for a series of zero or more</a:t>
            </a:r>
            <a:endParaRPr/>
          </a:p>
          <a:p>
            <a:pPr indent="-285750" lvl="1" marL="742950" rtl="0" algn="l">
              <a:lnSpc>
                <a:spcPct val="100000"/>
              </a:lnSpc>
              <a:spcBef>
                <a:spcPts val="480"/>
              </a:spcBef>
              <a:spcAft>
                <a:spcPts val="0"/>
              </a:spcAft>
              <a:buClr>
                <a:schemeClr val="accent2"/>
              </a:buClr>
              <a:buSzPts val="2400"/>
              <a:buFont typeface="Lucida Sans"/>
              <a:buChar char="–"/>
            </a:pPr>
            <a:r>
              <a:rPr b="1" i="0" lang="en-US" sz="2400" u="none">
                <a:solidFill>
                  <a:schemeClr val="accent2"/>
                </a:solidFill>
                <a:latin typeface="Lucida Sans"/>
                <a:ea typeface="Lucida Sans"/>
                <a:cs typeface="Lucida Sans"/>
                <a:sym typeface="Lucida Sans"/>
              </a:rPr>
              <a:t>(  )</a:t>
            </a:r>
            <a:r>
              <a:rPr b="0" i="0" lang="en-US" sz="2400" u="none">
                <a:solidFill>
                  <a:schemeClr val="accent2"/>
                </a:solidFill>
                <a:latin typeface="Lucida Sans"/>
                <a:ea typeface="Lucida Sans"/>
                <a:cs typeface="Lucida Sans"/>
                <a:sym typeface="Lucida Sans"/>
              </a:rPr>
              <a:t>  for a list, must pick one</a:t>
            </a:r>
            <a:endParaRPr/>
          </a:p>
          <a:p>
            <a:pPr indent="-285750" lvl="1" marL="742950" rtl="0" algn="l">
              <a:lnSpc>
                <a:spcPct val="100000"/>
              </a:lnSpc>
              <a:spcBef>
                <a:spcPts val="480"/>
              </a:spcBef>
              <a:spcAft>
                <a:spcPts val="0"/>
              </a:spcAft>
              <a:buClr>
                <a:schemeClr val="accent2"/>
              </a:buClr>
              <a:buSzPts val="2400"/>
              <a:buFont typeface="Lucida Sans"/>
              <a:buChar char="–"/>
            </a:pPr>
            <a:r>
              <a:rPr b="1" i="0" lang="en-US" sz="2400" u="none">
                <a:solidFill>
                  <a:schemeClr val="accent2"/>
                </a:solidFill>
                <a:latin typeface="Lucida Sans"/>
                <a:ea typeface="Lucida Sans"/>
                <a:cs typeface="Lucida Sans"/>
                <a:sym typeface="Lucida Sans"/>
              </a:rPr>
              <a:t>[  ]</a:t>
            </a:r>
            <a:r>
              <a:rPr b="0" i="0" lang="en-US" sz="2400" u="none">
                <a:solidFill>
                  <a:schemeClr val="accent2"/>
                </a:solidFill>
                <a:latin typeface="Lucida Sans"/>
                <a:ea typeface="Lucida Sans"/>
                <a:cs typeface="Lucida Sans"/>
                <a:sym typeface="Lucida Sans"/>
              </a:rPr>
              <a:t>  for an optional list; pick none or one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6"/>
          <p:cNvSpPr txBox="1"/>
          <p:nvPr>
            <p:ph type="title"/>
          </p:nvPr>
        </p:nvSpPr>
        <p:spPr>
          <a:xfrm>
            <a:off x="609600" y="457200"/>
            <a:ext cx="8153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Three extensions in EBNF</a:t>
            </a:r>
            <a:endParaRPr/>
          </a:p>
        </p:txBody>
      </p:sp>
      <p:sp>
        <p:nvSpPr>
          <p:cNvPr id="277" name="Google Shape;277;p26"/>
          <p:cNvSpPr txBox="1"/>
          <p:nvPr>
            <p:ph idx="1" type="body"/>
          </p:nvPr>
        </p:nvSpPr>
        <p:spPr>
          <a:xfrm>
            <a:off x="381000" y="1447800"/>
            <a:ext cx="8534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000"/>
              <a:buFont typeface="Lucida Sans"/>
              <a:buChar char="•"/>
            </a:pPr>
            <a:r>
              <a:rPr b="0" i="0" lang="en-US" sz="2000" u="none">
                <a:solidFill>
                  <a:schemeClr val="accent2"/>
                </a:solidFill>
                <a:latin typeface="Lucida Sans"/>
                <a:ea typeface="Lucida Sans"/>
                <a:cs typeface="Lucida Sans"/>
                <a:sym typeface="Lucida Sans"/>
              </a:rPr>
              <a:t>First, optional parts of an RHS are placed in brackets [ ].</a:t>
            </a:r>
            <a:endParaRPr/>
          </a:p>
          <a:p>
            <a:pPr indent="-342900" lvl="0" marL="342900" rtl="0" algn="l">
              <a:lnSpc>
                <a:spcPct val="100000"/>
              </a:lnSpc>
              <a:spcBef>
                <a:spcPts val="400"/>
              </a:spcBef>
              <a:spcAft>
                <a:spcPts val="0"/>
              </a:spcAft>
              <a:buClr>
                <a:schemeClr val="accent2"/>
              </a:buClr>
              <a:buSzPts val="2000"/>
              <a:buFont typeface="Arial"/>
              <a:buNone/>
            </a:pPr>
            <a:r>
              <a:rPr b="1" i="0" lang="en-US" sz="2000" u="none">
                <a:solidFill>
                  <a:schemeClr val="accent2"/>
                </a:solidFill>
                <a:latin typeface="Arial"/>
                <a:ea typeface="Arial"/>
                <a:cs typeface="Arial"/>
                <a:sym typeface="Arial"/>
              </a:rPr>
              <a:t>	e.g., </a:t>
            </a:r>
            <a:r>
              <a:rPr b="0" i="0" lang="en-US" sz="2000" u="none">
                <a:solidFill>
                  <a:schemeClr val="accent2"/>
                </a:solidFill>
                <a:latin typeface="Courier New"/>
                <a:ea typeface="Courier New"/>
                <a:cs typeface="Courier New"/>
                <a:sym typeface="Courier New"/>
              </a:rPr>
              <a:t>&lt;if_stmt&gt; →  </a:t>
            </a:r>
            <a:r>
              <a:rPr b="1" i="0" lang="en-US" sz="2000" u="none">
                <a:solidFill>
                  <a:schemeClr val="accent2"/>
                </a:solidFill>
                <a:latin typeface="Courier New"/>
                <a:ea typeface="Courier New"/>
                <a:cs typeface="Courier New"/>
                <a:sym typeface="Courier New"/>
              </a:rPr>
              <a:t>if</a:t>
            </a:r>
            <a:r>
              <a:rPr b="0" i="0" lang="en-US" sz="2000" u="none">
                <a:solidFill>
                  <a:schemeClr val="accent2"/>
                </a:solidFill>
                <a:latin typeface="Courier New"/>
                <a:ea typeface="Courier New"/>
                <a:cs typeface="Courier New"/>
                <a:sym typeface="Courier New"/>
              </a:rPr>
              <a:t> (&lt;expr&gt;) &lt;stmt&gt; [</a:t>
            </a:r>
            <a:r>
              <a:rPr b="1" i="0" lang="en-US" sz="2000" u="none">
                <a:solidFill>
                  <a:schemeClr val="accent2"/>
                </a:solidFill>
                <a:latin typeface="Courier New"/>
                <a:ea typeface="Courier New"/>
                <a:cs typeface="Courier New"/>
                <a:sym typeface="Courier New"/>
              </a:rPr>
              <a:t>else</a:t>
            </a:r>
            <a:r>
              <a:rPr b="0" i="0" lang="en-US" sz="2000" u="none">
                <a:solidFill>
                  <a:schemeClr val="accent2"/>
                </a:solidFill>
                <a:latin typeface="Courier New"/>
                <a:ea typeface="Courier New"/>
                <a:cs typeface="Courier New"/>
                <a:sym typeface="Courier New"/>
              </a:rPr>
              <a:t> &lt;stme&gt;]</a:t>
            </a:r>
            <a:endParaRPr/>
          </a:p>
          <a:p>
            <a:pPr indent="-342900" lvl="0" marL="342900" rtl="0" algn="l">
              <a:lnSpc>
                <a:spcPct val="100000"/>
              </a:lnSpc>
              <a:spcBef>
                <a:spcPts val="400"/>
              </a:spcBef>
              <a:spcAft>
                <a:spcPts val="0"/>
              </a:spcAft>
              <a:buClr>
                <a:schemeClr val="accent2"/>
              </a:buClr>
              <a:buSzPts val="2000"/>
              <a:buFont typeface="Lucida Sans"/>
              <a:buNone/>
            </a:pPr>
            <a:r>
              <a:t/>
            </a:r>
            <a:endParaRPr b="0" i="0" sz="2000" u="none">
              <a:solidFill>
                <a:schemeClr val="accent2"/>
              </a:solidFill>
              <a:latin typeface="Courier New"/>
              <a:ea typeface="Courier New"/>
              <a:cs typeface="Courier New"/>
              <a:sym typeface="Courier New"/>
            </a:endParaRPr>
          </a:p>
          <a:p>
            <a:pPr indent="-342900" lvl="0" marL="342900" rtl="0" algn="l">
              <a:lnSpc>
                <a:spcPct val="100000"/>
              </a:lnSpc>
              <a:spcBef>
                <a:spcPts val="400"/>
              </a:spcBef>
              <a:spcAft>
                <a:spcPts val="0"/>
              </a:spcAft>
              <a:buClr>
                <a:schemeClr val="accent2"/>
              </a:buClr>
              <a:buSzPts val="2000"/>
              <a:buFont typeface="Lucida Sans"/>
              <a:buChar char="•"/>
            </a:pPr>
            <a:r>
              <a:rPr b="0" i="0" lang="en-US" sz="2000" u="none">
                <a:solidFill>
                  <a:schemeClr val="accent2"/>
                </a:solidFill>
                <a:latin typeface="Lucida Sans"/>
                <a:ea typeface="Lucida Sans"/>
                <a:cs typeface="Lucida Sans"/>
                <a:sym typeface="Lucida Sans"/>
              </a:rPr>
              <a:t>Second, repetitions (0 or more) are placed inside braces { }</a:t>
            </a:r>
            <a:endParaRPr/>
          </a:p>
          <a:p>
            <a:pPr indent="-342900" lvl="0" marL="342900" rtl="0" algn="l">
              <a:lnSpc>
                <a:spcPct val="100000"/>
              </a:lnSpc>
              <a:spcBef>
                <a:spcPts val="400"/>
              </a:spcBef>
              <a:spcAft>
                <a:spcPts val="0"/>
              </a:spcAft>
              <a:buClr>
                <a:schemeClr val="accent2"/>
              </a:buClr>
              <a:buSzPts val="2000"/>
              <a:buFont typeface="Arial"/>
              <a:buNone/>
            </a:pPr>
            <a:r>
              <a:rPr b="0" i="0" lang="en-US" sz="2000" u="none">
                <a:solidFill>
                  <a:schemeClr val="accent2"/>
                </a:solidFill>
                <a:latin typeface="Arial"/>
                <a:ea typeface="Arial"/>
                <a:cs typeface="Arial"/>
                <a:sym typeface="Arial"/>
              </a:rPr>
              <a:t>	</a:t>
            </a:r>
            <a:r>
              <a:rPr b="1" i="0" lang="en-US" sz="2000" u="none">
                <a:solidFill>
                  <a:schemeClr val="accent2"/>
                </a:solidFill>
                <a:latin typeface="Arial"/>
                <a:ea typeface="Arial"/>
                <a:cs typeface="Arial"/>
                <a:sym typeface="Arial"/>
              </a:rPr>
              <a:t> e.g.,  </a:t>
            </a:r>
            <a:r>
              <a:rPr b="0" i="0" lang="en-US" sz="2000" u="none">
                <a:solidFill>
                  <a:schemeClr val="accent2"/>
                </a:solidFill>
                <a:latin typeface="Courier New"/>
                <a:ea typeface="Courier New"/>
                <a:cs typeface="Courier New"/>
                <a:sym typeface="Courier New"/>
              </a:rPr>
              <a:t>&lt;ident_list&gt; → &lt;identifier&gt; {, &lt;identifier&gt; }</a:t>
            </a:r>
            <a:endParaRPr/>
          </a:p>
          <a:p>
            <a:pPr indent="-215900" lvl="0" marL="342900" rtl="0" algn="l">
              <a:lnSpc>
                <a:spcPct val="100000"/>
              </a:lnSpc>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a:p>
            <a:pPr indent="-342900" lvl="0" marL="342900" rtl="0" algn="l">
              <a:lnSpc>
                <a:spcPct val="100000"/>
              </a:lnSpc>
              <a:spcBef>
                <a:spcPts val="400"/>
              </a:spcBef>
              <a:spcAft>
                <a:spcPts val="0"/>
              </a:spcAft>
              <a:buClr>
                <a:schemeClr val="accent2"/>
              </a:buClr>
              <a:buSzPts val="2000"/>
              <a:buFont typeface="Lucida Sans"/>
              <a:buChar char="•"/>
            </a:pPr>
            <a:r>
              <a:rPr b="0" i="0" lang="en-US" sz="2000" u="none">
                <a:solidFill>
                  <a:schemeClr val="accent2"/>
                </a:solidFill>
                <a:latin typeface="Lucida Sans"/>
                <a:ea typeface="Lucida Sans"/>
                <a:cs typeface="Lucida Sans"/>
                <a:sym typeface="Lucida Sans"/>
              </a:rPr>
              <a:t>Third, alternative parts of RHSs are placed inside parentheses and separated via vertical bars </a:t>
            </a:r>
            <a:endParaRPr/>
          </a:p>
          <a:p>
            <a:pPr indent="-342900" lvl="0" marL="342900" rtl="0" algn="l">
              <a:lnSpc>
                <a:spcPct val="100000"/>
              </a:lnSpc>
              <a:spcBef>
                <a:spcPts val="400"/>
              </a:spcBef>
              <a:spcAft>
                <a:spcPts val="0"/>
              </a:spcAft>
              <a:buClr>
                <a:schemeClr val="accent2"/>
              </a:buClr>
              <a:buSzPts val="2000"/>
              <a:buFont typeface="Arial"/>
              <a:buNone/>
            </a:pPr>
            <a:r>
              <a:rPr b="1" i="0" lang="en-US" sz="2000" u="none">
                <a:solidFill>
                  <a:schemeClr val="accent2"/>
                </a:solidFill>
                <a:latin typeface="Arial"/>
                <a:ea typeface="Arial"/>
                <a:cs typeface="Arial"/>
                <a:sym typeface="Arial"/>
              </a:rPr>
              <a:t>	e.g., </a:t>
            </a:r>
            <a:r>
              <a:rPr b="0" i="0" lang="en-US" sz="2000" u="none">
                <a:solidFill>
                  <a:schemeClr val="accent2"/>
                </a:solidFill>
                <a:latin typeface="Courier New"/>
                <a:ea typeface="Courier New"/>
                <a:cs typeface="Courier New"/>
                <a:sym typeface="Courier New"/>
              </a:rPr>
              <a:t>&lt;term&gt; → &lt;term&gt;</a:t>
            </a:r>
            <a:r>
              <a:rPr b="0" i="0" lang="en-US" sz="2000" u="none">
                <a:solidFill>
                  <a:schemeClr val="accent2"/>
                </a:solidFill>
                <a:latin typeface="Arial"/>
                <a:ea typeface="Arial"/>
                <a:cs typeface="Arial"/>
                <a:sym typeface="Arial"/>
              </a:rPr>
              <a:t> </a:t>
            </a:r>
            <a:r>
              <a:rPr b="0" i="0" lang="en-US" sz="2000" u="none">
                <a:solidFill>
                  <a:schemeClr val="accent2"/>
                </a:solidFill>
                <a:latin typeface="Courier New"/>
                <a:ea typeface="Courier New"/>
                <a:cs typeface="Courier New"/>
                <a:sym typeface="Courier New"/>
              </a:rPr>
              <a:t>(* | / | %) &lt;factor&gt;</a:t>
            </a:r>
            <a:endParaRPr/>
          </a:p>
          <a:p>
            <a:pPr indent="-215900" lvl="0" marL="342900" rtl="0" algn="l">
              <a:spcBef>
                <a:spcPts val="400"/>
              </a:spcBef>
              <a:spcAft>
                <a:spcPts val="0"/>
              </a:spcAft>
              <a:buClr>
                <a:schemeClr val="accent2"/>
              </a:buClr>
              <a:buSzPts val="2000"/>
              <a:buFont typeface="Lucida Sans"/>
              <a:buNone/>
            </a:pPr>
            <a:r>
              <a:t/>
            </a:r>
            <a:endParaRPr b="0" i="0" sz="2000" u="none">
              <a:solidFill>
                <a:schemeClr val="accent2"/>
              </a:solidFill>
              <a:latin typeface="Courier New"/>
              <a:ea typeface="Courier New"/>
              <a:cs typeface="Courier New"/>
              <a:sym typeface="Courier New"/>
            </a:endParaRPr>
          </a:p>
        </p:txBody>
      </p:sp>
      <p:sp>
        <p:nvSpPr>
          <p:cNvPr id="278" name="Google Shape;278;p26"/>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7"/>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BNF and EBNF</a:t>
            </a:r>
            <a:endParaRPr/>
          </a:p>
        </p:txBody>
      </p:sp>
      <p:sp>
        <p:nvSpPr>
          <p:cNvPr id="284" name="Google Shape;284;p27"/>
          <p:cNvSpPr txBox="1"/>
          <p:nvPr>
            <p:ph idx="1" type="body"/>
          </p:nvPr>
        </p:nvSpPr>
        <p:spPr>
          <a:xfrm>
            <a:off x="381000" y="1447800"/>
            <a:ext cx="83820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BNF   </a:t>
            </a:r>
            <a:r>
              <a:rPr b="0" i="0" lang="en-US" sz="2400" u="none">
                <a:solidFill>
                  <a:schemeClr val="accent2"/>
                </a:solidFill>
                <a:latin typeface="Courier New"/>
                <a:ea typeface="Courier New"/>
                <a:cs typeface="Courier New"/>
                <a:sym typeface="Courier New"/>
              </a:rPr>
              <a:t>&lt;expr&gt; → &lt;expr&gt; + &lt;term&gt;</a:t>
            </a:r>
            <a:endParaRPr/>
          </a:p>
          <a:p>
            <a:pPr indent="-342900" lvl="0" marL="342900" rtl="0" algn="l">
              <a:lnSpc>
                <a:spcPct val="9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 &lt;expr&gt; - &lt;term&gt; | &lt;term&gt;</a:t>
            </a:r>
            <a:endParaRPr/>
          </a:p>
          <a:p>
            <a:pPr indent="-342900" lvl="0" marL="342900" rtl="0" algn="l">
              <a:lnSpc>
                <a:spcPct val="9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&lt;term&gt; → &lt;term&gt; * &lt;factor&gt;</a:t>
            </a:r>
            <a:endParaRPr/>
          </a:p>
          <a:p>
            <a:pPr indent="-342900" lvl="0" marL="342900" rtl="0" algn="l">
              <a:lnSpc>
                <a:spcPct val="9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 &lt;term&gt; / &lt;factor&gt; | &lt;factor&gt;</a:t>
            </a:r>
            <a:endParaRPr/>
          </a:p>
          <a:p>
            <a:pPr indent="-342900" lvl="0" marL="342900" rtl="0" algn="l">
              <a:lnSpc>
                <a:spcPct val="9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&lt;factor&gt; → &lt;exp&gt; ** &lt;factor&gt; | &lt;exp&gt;</a:t>
            </a:r>
            <a:endParaRPr/>
          </a:p>
          <a:p>
            <a:pPr indent="-342900" lvl="0" marL="342900" rtl="0" algn="l">
              <a:lnSpc>
                <a:spcPct val="9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&lt;exp&gt; → (&lt;expr&gt;) | &lt;id&gt;</a:t>
            </a:r>
            <a:endParaRPr/>
          </a:p>
          <a:p>
            <a:pPr indent="-342900" lvl="0" marL="342900" rtl="0" algn="l">
              <a:lnSpc>
                <a:spcPct val="9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EBNF</a:t>
            </a:r>
            <a:endParaRPr/>
          </a:p>
          <a:p>
            <a:pPr indent="-342900" lvl="0" marL="342900" rtl="0" algn="l">
              <a:lnSpc>
                <a:spcPct val="90000"/>
              </a:lnSpc>
              <a:spcBef>
                <a:spcPts val="560"/>
              </a:spcBef>
              <a:spcAft>
                <a:spcPts val="0"/>
              </a:spcAft>
              <a:buClr>
                <a:schemeClr val="accent2"/>
              </a:buClr>
              <a:buSzPts val="2800"/>
              <a:buFont typeface="Courier New"/>
              <a:buNone/>
            </a:pPr>
            <a:r>
              <a:rPr b="0" i="0" lang="en-US" sz="2800" u="none">
                <a:solidFill>
                  <a:schemeClr val="accent2"/>
                </a:solidFill>
                <a:latin typeface="Courier New"/>
                <a:ea typeface="Courier New"/>
                <a:cs typeface="Courier New"/>
                <a:sym typeface="Courier New"/>
              </a:rPr>
              <a:t>   </a:t>
            </a:r>
            <a:r>
              <a:rPr b="0" i="0" lang="en-US" sz="2400" u="none">
                <a:solidFill>
                  <a:schemeClr val="accent2"/>
                </a:solidFill>
                <a:latin typeface="Courier New"/>
                <a:ea typeface="Courier New"/>
                <a:cs typeface="Courier New"/>
                <a:sym typeface="Courier New"/>
              </a:rPr>
              <a:t>&lt;expr&gt; → &lt;term&gt; {(+ | -) &lt;term&gt;}</a:t>
            </a:r>
            <a:endParaRPr/>
          </a:p>
          <a:p>
            <a:pPr indent="-342900" lvl="0" marL="342900" rtl="0" algn="l">
              <a:lnSpc>
                <a:spcPct val="9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&lt;term&gt; → &lt;factor&gt; {(* | /) &lt;factor&gt;}</a:t>
            </a:r>
            <a:endParaRPr/>
          </a:p>
          <a:p>
            <a:pPr indent="-342900" lvl="0" marL="342900" rtl="0" algn="l">
              <a:lnSpc>
                <a:spcPct val="9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&lt;factor&gt; → &lt;exp&gt; {**&lt;exp&gt;}</a:t>
            </a:r>
            <a:endParaRPr/>
          </a:p>
          <a:p>
            <a:pPr indent="-342900" lvl="0" marL="342900" rtl="0" algn="l">
              <a:lnSpc>
                <a:spcPct val="9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&lt;exp&gt; → (&lt;expr&gt;) | &lt;id&gt;</a:t>
            </a:r>
            <a:endParaRPr/>
          </a:p>
        </p:txBody>
      </p:sp>
      <p:sp>
        <p:nvSpPr>
          <p:cNvPr id="285" name="Google Shape;285;p27"/>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8"/>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Recent Variations in EBNF</a:t>
            </a:r>
            <a:endParaRPr/>
          </a:p>
        </p:txBody>
      </p:sp>
      <p:sp>
        <p:nvSpPr>
          <p:cNvPr id="291" name="Google Shape;291;p28"/>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Alternative RHSs are put on separate lines</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Use of a colon (::=) instead of </a:t>
            </a:r>
            <a:r>
              <a:rPr b="0" i="0" lang="en-US" sz="2000" u="none">
                <a:solidFill>
                  <a:schemeClr val="accent2"/>
                </a:solidFill>
                <a:latin typeface="Courier New"/>
                <a:ea typeface="Courier New"/>
                <a:cs typeface="Courier New"/>
                <a:sym typeface="Courier New"/>
              </a:rPr>
              <a:t>=&gt;</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Use of </a:t>
            </a:r>
            <a:r>
              <a:rPr b="0" baseline="-25000" i="0" lang="en-US" sz="2800" u="none">
                <a:solidFill>
                  <a:schemeClr val="accent2"/>
                </a:solidFill>
                <a:latin typeface="Courier New"/>
                <a:ea typeface="Courier New"/>
                <a:cs typeface="Courier New"/>
                <a:sym typeface="Courier New"/>
              </a:rPr>
              <a:t>opt</a:t>
            </a:r>
            <a:r>
              <a:rPr b="0" i="0" lang="en-US" sz="2800" u="none">
                <a:solidFill>
                  <a:schemeClr val="accent2"/>
                </a:solidFill>
                <a:latin typeface="Lucida Sans"/>
                <a:ea typeface="Lucida Sans"/>
                <a:cs typeface="Lucida Sans"/>
                <a:sym typeface="Lucida Sans"/>
              </a:rPr>
              <a:t> for optional parts</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Use of </a:t>
            </a:r>
            <a:r>
              <a:rPr b="0" i="0" lang="en-US" sz="2400" u="none">
                <a:solidFill>
                  <a:schemeClr val="accent2"/>
                </a:solidFill>
                <a:latin typeface="Courier New"/>
                <a:ea typeface="Courier New"/>
                <a:cs typeface="Courier New"/>
                <a:sym typeface="Courier New"/>
              </a:rPr>
              <a:t>oneof</a:t>
            </a:r>
            <a:r>
              <a:rPr b="0" i="0" lang="en-US" sz="2800" u="none">
                <a:solidFill>
                  <a:schemeClr val="accent2"/>
                </a:solidFill>
                <a:latin typeface="Lucida Sans"/>
                <a:ea typeface="Lucida Sans"/>
                <a:cs typeface="Lucida Sans"/>
                <a:sym typeface="Lucida Sans"/>
              </a:rPr>
              <a:t> for choices</a:t>
            </a:r>
            <a:endParaRPr/>
          </a:p>
          <a:p>
            <a:pPr indent="-342900" lvl="0" marL="342900" rtl="0" algn="l">
              <a:lnSpc>
                <a:spcPct val="100000"/>
              </a:lnSpc>
              <a:spcBef>
                <a:spcPts val="560"/>
              </a:spcBef>
              <a:spcAft>
                <a:spcPts val="0"/>
              </a:spcAft>
              <a:buClr>
                <a:schemeClr val="accent2"/>
              </a:buClr>
              <a:buSzPts val="2800"/>
              <a:buFont typeface="Lucida Sans"/>
              <a:buNone/>
            </a:pPr>
            <a:r>
              <a:rPr b="0" i="0" lang="en-US" sz="2800" u="none">
                <a:solidFill>
                  <a:schemeClr val="accent2"/>
                </a:solidFill>
                <a:latin typeface="Lucida Sans"/>
                <a:ea typeface="Lucida Sans"/>
                <a:cs typeface="Lucida Sans"/>
                <a:sym typeface="Lucida Sans"/>
              </a:rPr>
              <a:t>	e.g., AssignmentOperator </a:t>
            </a:r>
            <a:r>
              <a:rPr b="0" i="0" lang="en-US" sz="2800" u="none">
                <a:solidFill>
                  <a:schemeClr val="accent2"/>
                </a:solidFill>
                <a:latin typeface="Courier New"/>
                <a:ea typeface="Courier New"/>
                <a:cs typeface="Courier New"/>
                <a:sym typeface="Courier New"/>
              </a:rPr>
              <a:t>→ one of = *= /= %= += -= &lt;&lt;= &gt;&gt;= &amp;= |= </a:t>
            </a:r>
            <a:r>
              <a:rPr b="0" i="0" lang="en-US" sz="2800" u="none">
                <a:solidFill>
                  <a:schemeClr val="accent2"/>
                </a:solidFill>
                <a:latin typeface="Arial"/>
                <a:ea typeface="Arial"/>
                <a:cs typeface="Arial"/>
                <a:sym typeface="Arial"/>
              </a:rPr>
              <a:t>̂</a:t>
            </a:r>
            <a:r>
              <a:rPr b="0" i="0" lang="en-US" sz="2800" u="none">
                <a:solidFill>
                  <a:schemeClr val="accent2"/>
                </a:solidFill>
                <a:latin typeface="Courier New"/>
                <a:ea typeface="Courier New"/>
                <a:cs typeface="Courier New"/>
                <a:sym typeface="Courier New"/>
              </a:rPr>
              <a:t>=</a:t>
            </a:r>
            <a:endParaRPr/>
          </a:p>
        </p:txBody>
      </p:sp>
      <p:sp>
        <p:nvSpPr>
          <p:cNvPr id="292" name="Google Shape;292;p28"/>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9"/>
          <p:cNvSpPr txBox="1"/>
          <p:nvPr>
            <p:ph type="title"/>
          </p:nvPr>
        </p:nvSpPr>
        <p:spPr>
          <a:xfrm>
            <a:off x="609600" y="381000"/>
            <a:ext cx="8153400" cy="838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3.4 Attribute Grammars (AGs)</a:t>
            </a:r>
            <a:endParaRPr/>
          </a:p>
        </p:txBody>
      </p:sp>
      <p:sp>
        <p:nvSpPr>
          <p:cNvPr id="298" name="Google Shape;298;p29"/>
          <p:cNvSpPr txBox="1"/>
          <p:nvPr>
            <p:ph idx="1" type="body"/>
          </p:nvPr>
        </p:nvSpPr>
        <p:spPr>
          <a:xfrm>
            <a:off x="533400" y="1524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An </a:t>
            </a:r>
            <a:r>
              <a:rPr b="0" i="0" lang="en-US" sz="2400" u="none">
                <a:solidFill>
                  <a:srgbClr val="FF0000"/>
                </a:solidFill>
                <a:latin typeface="Lucida Sans"/>
                <a:ea typeface="Lucida Sans"/>
                <a:cs typeface="Lucida Sans"/>
                <a:sym typeface="Lucida Sans"/>
              </a:rPr>
              <a:t>attribute grammar </a:t>
            </a:r>
            <a:r>
              <a:rPr b="0" i="0" lang="en-US" sz="2400" u="none">
                <a:solidFill>
                  <a:schemeClr val="accent2"/>
                </a:solidFill>
                <a:latin typeface="Lucida Sans"/>
                <a:ea typeface="Lucida Sans"/>
                <a:cs typeface="Lucida Sans"/>
                <a:sym typeface="Lucida Sans"/>
              </a:rPr>
              <a:t>is a device used to describe more of the structure of a programming language than can be described with a CFG. It is an extension to a CFG.</a:t>
            </a:r>
            <a:endParaRPr/>
          </a:p>
          <a:p>
            <a:pPr indent="-342900" lvl="0" marL="34290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Attribute grammars (AGs) have additions to CFGs to carry some semantic info on parse tree nodes </a:t>
            </a:r>
            <a:endParaRPr/>
          </a:p>
        </p:txBody>
      </p:sp>
      <p:sp>
        <p:nvSpPr>
          <p:cNvPr id="299" name="Google Shape;299;p29"/>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3.1 Introduction</a:t>
            </a:r>
            <a:endParaRPr/>
          </a:p>
        </p:txBody>
      </p:sp>
      <p:sp>
        <p:nvSpPr>
          <p:cNvPr id="107" name="Google Shape;107;p3"/>
          <p:cNvSpPr txBox="1"/>
          <p:nvPr>
            <p:ph idx="1" type="body"/>
          </p:nvPr>
        </p:nvSpPr>
        <p:spPr>
          <a:xfrm>
            <a:off x="533400" y="1371600"/>
            <a:ext cx="84582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0000"/>
              </a:buClr>
              <a:buSzPts val="2400"/>
              <a:buFont typeface="Lucida Sans"/>
              <a:buChar char="•"/>
            </a:pPr>
            <a:r>
              <a:rPr b="1" i="0" lang="en-US" sz="2400" u="none">
                <a:solidFill>
                  <a:srgbClr val="FF0000"/>
                </a:solidFill>
                <a:latin typeface="Lucida Sans"/>
                <a:ea typeface="Lucida Sans"/>
                <a:cs typeface="Lucida Sans"/>
                <a:sym typeface="Lucida Sans"/>
              </a:rPr>
              <a:t>Syntax:</a:t>
            </a:r>
            <a:r>
              <a:rPr b="0" i="0" lang="en-US" sz="2400" u="none">
                <a:solidFill>
                  <a:schemeClr val="accent2"/>
                </a:solidFill>
                <a:latin typeface="Lucida Sans"/>
                <a:ea typeface="Lucida Sans"/>
                <a:cs typeface="Lucida Sans"/>
                <a:sym typeface="Lucida Sans"/>
              </a:rPr>
              <a:t> The syntax of a programming language is the form or structure of the expressions, statements, and program units.</a:t>
            </a:r>
            <a:endParaRPr/>
          </a:p>
          <a:p>
            <a:pPr indent="-342900" lvl="0" marL="342900" rtl="0" algn="l">
              <a:lnSpc>
                <a:spcPct val="90000"/>
              </a:lnSpc>
              <a:spcBef>
                <a:spcPts val="480"/>
              </a:spcBef>
              <a:spcAft>
                <a:spcPts val="0"/>
              </a:spcAft>
              <a:buClr>
                <a:srgbClr val="FF0000"/>
              </a:buClr>
              <a:buSzPts val="2400"/>
              <a:buFont typeface="Lucida Sans"/>
              <a:buChar char="•"/>
            </a:pPr>
            <a:r>
              <a:rPr b="1" i="0" lang="en-US" sz="2400" u="none">
                <a:solidFill>
                  <a:srgbClr val="FF0000"/>
                </a:solidFill>
                <a:latin typeface="Lucida Sans"/>
                <a:ea typeface="Lucida Sans"/>
                <a:cs typeface="Lucida Sans"/>
                <a:sym typeface="Lucida Sans"/>
              </a:rPr>
              <a:t>Semantics:</a:t>
            </a:r>
            <a:r>
              <a:rPr b="0" i="0" lang="en-US" sz="2400" u="none">
                <a:solidFill>
                  <a:srgbClr val="FF0000"/>
                </a:solidFill>
                <a:latin typeface="Lucida Sans"/>
                <a:ea typeface="Lucida Sans"/>
                <a:cs typeface="Lucida Sans"/>
                <a:sym typeface="Lucida Sans"/>
              </a:rPr>
              <a:t> </a:t>
            </a:r>
            <a:r>
              <a:rPr b="0" i="0" lang="en-US" sz="2400" u="none">
                <a:solidFill>
                  <a:schemeClr val="accent2"/>
                </a:solidFill>
                <a:latin typeface="Lucida Sans"/>
                <a:ea typeface="Lucida Sans"/>
                <a:cs typeface="Lucida Sans"/>
                <a:sym typeface="Lucida Sans"/>
              </a:rPr>
              <a:t>The semantics is the meaning of the expressions,  statements, and program units.</a:t>
            </a:r>
            <a:endParaRPr/>
          </a:p>
          <a:p>
            <a:pPr indent="-342900" lvl="0" marL="342900" rtl="0" algn="l">
              <a:lnSpc>
                <a:spcPct val="90000"/>
              </a:lnSpc>
              <a:spcBef>
                <a:spcPts val="480"/>
              </a:spcBef>
              <a:spcAft>
                <a:spcPts val="0"/>
              </a:spcAft>
              <a:buClr>
                <a:schemeClr val="accent2"/>
              </a:buClr>
              <a:buSzPts val="2400"/>
              <a:buFont typeface="Lucida Sans"/>
              <a:buNone/>
            </a:pPr>
            <a:r>
              <a:rPr b="0" i="0" lang="en-US" sz="2400" u="none">
                <a:solidFill>
                  <a:schemeClr val="accent2"/>
                </a:solidFill>
                <a:latin typeface="Lucida Sans"/>
                <a:ea typeface="Lucida Sans"/>
                <a:cs typeface="Lucida Sans"/>
                <a:sym typeface="Lucida Sans"/>
              </a:rPr>
              <a:t>	e.g., </a:t>
            </a:r>
            <a:r>
              <a:rPr b="0" i="0" lang="en-US" sz="2400" u="none">
                <a:solidFill>
                  <a:srgbClr val="FF0000"/>
                </a:solidFill>
                <a:latin typeface="Tahoma"/>
                <a:ea typeface="Tahoma"/>
                <a:cs typeface="Tahoma"/>
                <a:sym typeface="Tahoma"/>
              </a:rPr>
              <a:t>while</a:t>
            </a:r>
            <a:r>
              <a:rPr b="0" i="0" lang="en-US" sz="2400" u="none">
                <a:solidFill>
                  <a:schemeClr val="accent2"/>
                </a:solidFill>
                <a:latin typeface="Lucida Sans"/>
                <a:ea typeface="Lucida Sans"/>
                <a:cs typeface="Lucida Sans"/>
                <a:sym typeface="Lucida Sans"/>
              </a:rPr>
              <a:t> statement in Java</a:t>
            </a:r>
            <a:endParaRPr/>
          </a:p>
          <a:p>
            <a:pPr indent="-342900" lvl="0" marL="342900" rtl="0" algn="l">
              <a:lnSpc>
                <a:spcPct val="90000"/>
              </a:lnSpc>
              <a:spcBef>
                <a:spcPts val="480"/>
              </a:spcBef>
              <a:spcAft>
                <a:spcPts val="0"/>
              </a:spcAft>
              <a:buClr>
                <a:schemeClr val="accent2"/>
              </a:buClr>
              <a:buSzPts val="2400"/>
              <a:buFont typeface="Lucida Sans"/>
              <a:buNone/>
            </a:pPr>
            <a:r>
              <a:rPr b="0" i="0" lang="en-US" sz="2400" u="none">
                <a:solidFill>
                  <a:schemeClr val="accent2"/>
                </a:solidFill>
                <a:latin typeface="Lucida Sans"/>
                <a:ea typeface="Lucida Sans"/>
                <a:cs typeface="Lucida Sans"/>
                <a:sym typeface="Lucida Sans"/>
              </a:rPr>
              <a:t>		</a:t>
            </a:r>
            <a:r>
              <a:rPr b="0" i="1" lang="en-US" sz="2400" u="none">
                <a:solidFill>
                  <a:srgbClr val="FF0000"/>
                </a:solidFill>
                <a:latin typeface="Arial"/>
                <a:ea typeface="Arial"/>
                <a:cs typeface="Arial"/>
                <a:sym typeface="Arial"/>
              </a:rPr>
              <a:t>while (boolean_expr) statement</a:t>
            </a:r>
            <a:endParaRPr/>
          </a:p>
          <a:p>
            <a:pPr indent="-342900" lvl="0" marL="342900" rtl="0" algn="l">
              <a:lnSpc>
                <a:spcPct val="9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Syntax and semantics provide a language’s definition</a:t>
            </a:r>
            <a:endParaRPr/>
          </a:p>
          <a:p>
            <a:pPr indent="-285750" lvl="1" marL="742950" rtl="0" algn="l">
              <a:lnSpc>
                <a:spcPct val="9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 Users of a language definition</a:t>
            </a:r>
            <a:endParaRPr/>
          </a:p>
          <a:p>
            <a:pPr indent="-228600" lvl="2" marL="1143000" rtl="0" algn="l">
              <a:lnSpc>
                <a:spcPct val="90000"/>
              </a:lnSpc>
              <a:spcBef>
                <a:spcPts val="480"/>
              </a:spcBef>
              <a:spcAft>
                <a:spcPts val="0"/>
              </a:spcAft>
              <a:buClr>
                <a:schemeClr val="dk1"/>
              </a:buClr>
              <a:buSzPts val="2400"/>
              <a:buFont typeface="Lucida Sans"/>
              <a:buChar char="•"/>
            </a:pPr>
            <a:r>
              <a:rPr b="0" i="0" lang="en-US" sz="2400" u="none">
                <a:solidFill>
                  <a:schemeClr val="dk1"/>
                </a:solidFill>
                <a:latin typeface="Lucida Sans"/>
                <a:ea typeface="Lucida Sans"/>
                <a:cs typeface="Lucida Sans"/>
                <a:sym typeface="Lucida Sans"/>
              </a:rPr>
              <a:t>Other language designers</a:t>
            </a:r>
            <a:endParaRPr/>
          </a:p>
          <a:p>
            <a:pPr indent="-228600" lvl="2" marL="1143000" rtl="0" algn="l">
              <a:lnSpc>
                <a:spcPct val="90000"/>
              </a:lnSpc>
              <a:spcBef>
                <a:spcPts val="480"/>
              </a:spcBef>
              <a:spcAft>
                <a:spcPts val="0"/>
              </a:spcAft>
              <a:buClr>
                <a:schemeClr val="dk1"/>
              </a:buClr>
              <a:buSzPts val="2400"/>
              <a:buFont typeface="Lucida Sans"/>
              <a:buChar char="•"/>
            </a:pPr>
            <a:r>
              <a:rPr b="0" i="0" lang="en-US" sz="2400" u="none">
                <a:solidFill>
                  <a:schemeClr val="dk1"/>
                </a:solidFill>
                <a:latin typeface="Lucida Sans"/>
                <a:ea typeface="Lucida Sans"/>
                <a:cs typeface="Lucida Sans"/>
                <a:sym typeface="Lucida Sans"/>
              </a:rPr>
              <a:t>Implementers</a:t>
            </a:r>
            <a:endParaRPr/>
          </a:p>
          <a:p>
            <a:pPr indent="-228600" lvl="2" marL="1143000" rtl="0" algn="l">
              <a:lnSpc>
                <a:spcPct val="90000"/>
              </a:lnSpc>
              <a:spcBef>
                <a:spcPts val="480"/>
              </a:spcBef>
              <a:spcAft>
                <a:spcPts val="0"/>
              </a:spcAft>
              <a:buClr>
                <a:schemeClr val="dk1"/>
              </a:buClr>
              <a:buSzPts val="2400"/>
              <a:buFont typeface="Lucida Sans"/>
              <a:buChar char="•"/>
            </a:pPr>
            <a:r>
              <a:rPr b="0" i="0" lang="en-US" sz="2400" u="none">
                <a:solidFill>
                  <a:schemeClr val="dk1"/>
                </a:solidFill>
                <a:latin typeface="Lucida Sans"/>
                <a:ea typeface="Lucida Sans"/>
                <a:cs typeface="Lucida Sans"/>
                <a:sym typeface="Lucida Sans"/>
              </a:rPr>
              <a:t>Programmers (the users of the language)</a:t>
            </a:r>
            <a:endParaRPr/>
          </a:p>
        </p:txBody>
      </p:sp>
      <p:sp>
        <p:nvSpPr>
          <p:cNvPr id="108" name="Google Shape;108;p3"/>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0"/>
          <p:cNvSpPr txBox="1"/>
          <p:nvPr>
            <p:ph type="title"/>
          </p:nvPr>
        </p:nvSpPr>
        <p:spPr>
          <a:xfrm>
            <a:off x="609600" y="457200"/>
            <a:ext cx="8153400" cy="68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3.4.1 Static Semantics</a:t>
            </a:r>
            <a:endParaRPr/>
          </a:p>
        </p:txBody>
      </p:sp>
      <p:sp>
        <p:nvSpPr>
          <p:cNvPr id="305" name="Google Shape;305;p30"/>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The </a:t>
            </a:r>
            <a:r>
              <a:rPr b="0" i="0" lang="en-US" sz="2400" u="none">
                <a:solidFill>
                  <a:srgbClr val="FF0000"/>
                </a:solidFill>
                <a:latin typeface="Lucida Sans"/>
                <a:ea typeface="Lucida Sans"/>
                <a:cs typeface="Lucida Sans"/>
                <a:sym typeface="Lucida Sans"/>
              </a:rPr>
              <a:t>static semantics </a:t>
            </a:r>
            <a:r>
              <a:rPr b="0" i="0" lang="en-US" sz="2400" u="none">
                <a:solidFill>
                  <a:schemeClr val="accent2"/>
                </a:solidFill>
                <a:latin typeface="Lucida Sans"/>
                <a:ea typeface="Lucida Sans"/>
                <a:cs typeface="Lucida Sans"/>
                <a:sym typeface="Lucida Sans"/>
              </a:rPr>
              <a:t>defines restrictions on the structure of valid texts that are hard or impossible to express in standard syntactic formalisms. For compiled languages, static semantics essentially include those semantic rules that can be checked at compile time. </a:t>
            </a:r>
            <a:endParaRPr/>
          </a:p>
          <a:p>
            <a:pPr indent="-342900" lvl="0" marL="342900" rtl="0" algn="l">
              <a:lnSpc>
                <a:spcPct val="100000"/>
              </a:lnSpc>
              <a:spcBef>
                <a:spcPts val="480"/>
              </a:spcBef>
              <a:spcAft>
                <a:spcPts val="0"/>
              </a:spcAft>
              <a:buClr>
                <a:schemeClr val="accent2"/>
              </a:buClr>
              <a:buSzPts val="2400"/>
              <a:buFont typeface="Lucida Sans"/>
              <a:buNone/>
            </a:pPr>
            <a:r>
              <a:rPr b="0" i="0" lang="en-US" sz="2400" u="none">
                <a:solidFill>
                  <a:schemeClr val="accent2"/>
                </a:solidFill>
                <a:latin typeface="Lucida Sans"/>
                <a:ea typeface="Lucida Sans"/>
                <a:cs typeface="Lucida Sans"/>
                <a:sym typeface="Lucida Sans"/>
              </a:rPr>
              <a:t>	Examples include checking that every identifier is declared before it is used (in languages that require such declarations) or that the labels on the arms of a case statement are distinct.</a:t>
            </a:r>
            <a:endParaRPr b="0" baseline="30000" i="0" sz="2400" u="none">
              <a:solidFill>
                <a:schemeClr val="accent2"/>
              </a:solidFill>
              <a:latin typeface="Lucida Sans"/>
              <a:ea typeface="Lucida Sans"/>
              <a:cs typeface="Lucida Sans"/>
              <a:sym typeface="Lucida Sans"/>
            </a:endParaRPr>
          </a:p>
          <a:p>
            <a:pPr indent="-190500" lvl="0" marL="342900" rtl="0" algn="l">
              <a:spcBef>
                <a:spcPts val="480"/>
              </a:spcBef>
              <a:spcAft>
                <a:spcPts val="0"/>
              </a:spcAft>
              <a:buClr>
                <a:schemeClr val="accent2"/>
              </a:buClr>
              <a:buSzPts val="2400"/>
              <a:buFont typeface="Lucida Sans"/>
              <a:buNone/>
            </a:pPr>
            <a:r>
              <a:t/>
            </a:r>
            <a:endParaRPr b="0" baseline="30000" i="0" sz="2400" u="none">
              <a:solidFill>
                <a:schemeClr val="accent2"/>
              </a:solidFill>
              <a:latin typeface="Lucida Sans"/>
              <a:ea typeface="Lucida Sans"/>
              <a:cs typeface="Lucida Sans"/>
              <a:sym typeface="Lucida Sans"/>
            </a:endParaRPr>
          </a:p>
        </p:txBody>
      </p:sp>
      <p:sp>
        <p:nvSpPr>
          <p:cNvPr id="306" name="Google Shape;306;p30"/>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1"/>
          <p:cNvSpPr txBox="1"/>
          <p:nvPr>
            <p:ph idx="1" type="body"/>
          </p:nvPr>
        </p:nvSpPr>
        <p:spPr>
          <a:xfrm>
            <a:off x="609600" y="1371600"/>
            <a:ext cx="81534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Context-free grammars (equivalent to BNF) cannot describe all of the syntax of programming languages </a:t>
            </a:r>
            <a:endParaRPr/>
          </a:p>
          <a:p>
            <a:pPr indent="-342900" lvl="0" marL="342900" rtl="0" algn="l">
              <a:lnSpc>
                <a:spcPct val="100000"/>
              </a:lnSpc>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a:p>
            <a:pPr indent="-342900" lvl="0" marL="342900" rtl="0" algn="l">
              <a:lnSpc>
                <a:spcPct val="10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For example, in Java, a floating-point value cannot be assigned to an integer type variable, although the opposite is legal.</a:t>
            </a:r>
            <a:endParaRPr/>
          </a:p>
          <a:p>
            <a:pPr indent="-342900" lvl="0" marL="342900" rtl="0" algn="l">
              <a:lnSpc>
                <a:spcPct val="10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This restriction can be specified in BNF, but it requires additional nonterminals and rules. </a:t>
            </a:r>
            <a:endParaRPr/>
          </a:p>
          <a:p>
            <a:pPr indent="-342900" lvl="0" marL="342900" rtl="0" algn="l">
              <a:lnSpc>
                <a:spcPct val="10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If all of the typing rules of Java were specified in BNF, the grammar would be too large to be useful because the grammar determines the syntax analyzer. </a:t>
            </a:r>
            <a:endParaRPr/>
          </a:p>
          <a:p>
            <a:pPr indent="-342900" lvl="0" marL="342900" rtl="0" algn="l">
              <a:lnSpc>
                <a:spcPct val="10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a:t>
            </a:r>
            <a:endParaRPr/>
          </a:p>
        </p:txBody>
      </p:sp>
      <p:sp>
        <p:nvSpPr>
          <p:cNvPr id="312" name="Google Shape;312;p31"/>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2"/>
          <p:cNvSpPr txBox="1"/>
          <p:nvPr>
            <p:ph type="title"/>
          </p:nvPr>
        </p:nvSpPr>
        <p:spPr>
          <a:xfrm>
            <a:off x="609600" y="457200"/>
            <a:ext cx="8153400" cy="68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3.4.2 Basic Concepts</a:t>
            </a:r>
            <a:endParaRPr/>
          </a:p>
        </p:txBody>
      </p:sp>
      <p:sp>
        <p:nvSpPr>
          <p:cNvPr id="318" name="Google Shape;318;p32"/>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0000"/>
              </a:buClr>
              <a:buSzPts val="2000"/>
              <a:buFont typeface="Lucida Sans"/>
              <a:buChar char="•"/>
            </a:pPr>
            <a:r>
              <a:rPr b="0" i="0" lang="en-US" sz="2000" u="none">
                <a:solidFill>
                  <a:srgbClr val="FF0000"/>
                </a:solidFill>
                <a:latin typeface="Lucida Sans"/>
                <a:ea typeface="Lucida Sans"/>
                <a:cs typeface="Lucida Sans"/>
                <a:sym typeface="Lucida Sans"/>
              </a:rPr>
              <a:t>Attribute grammars </a:t>
            </a:r>
            <a:r>
              <a:rPr b="0" i="0" lang="en-US" sz="2000" u="none">
                <a:solidFill>
                  <a:schemeClr val="accent2"/>
                </a:solidFill>
                <a:latin typeface="Lucida Sans"/>
                <a:ea typeface="Lucida Sans"/>
                <a:cs typeface="Lucida Sans"/>
                <a:sym typeface="Lucida Sans"/>
              </a:rPr>
              <a:t>are context-free grammars to which have been added attributes, attribute computation functions and predicate functions. </a:t>
            </a:r>
            <a:endParaRPr/>
          </a:p>
          <a:p>
            <a:pPr indent="-342900" lvl="0" marL="342900" rtl="0" algn="l">
              <a:lnSpc>
                <a:spcPct val="100000"/>
              </a:lnSpc>
              <a:spcBef>
                <a:spcPts val="400"/>
              </a:spcBef>
              <a:spcAft>
                <a:spcPts val="0"/>
              </a:spcAft>
              <a:buClr>
                <a:srgbClr val="FF0000"/>
              </a:buClr>
              <a:buSzPts val="2000"/>
              <a:buFont typeface="Lucida Sans"/>
              <a:buChar char="•"/>
            </a:pPr>
            <a:r>
              <a:rPr b="0" i="0" lang="en-US" sz="2000" u="none">
                <a:solidFill>
                  <a:srgbClr val="FF0000"/>
                </a:solidFill>
                <a:latin typeface="Lucida Sans"/>
                <a:ea typeface="Lucida Sans"/>
                <a:cs typeface="Lucida Sans"/>
                <a:sym typeface="Lucida Sans"/>
              </a:rPr>
              <a:t>Attributes</a:t>
            </a:r>
            <a:r>
              <a:rPr b="0" i="0" lang="en-US" sz="2000" u="none">
                <a:solidFill>
                  <a:schemeClr val="accent2"/>
                </a:solidFill>
                <a:latin typeface="Lucida Sans"/>
                <a:ea typeface="Lucida Sans"/>
                <a:cs typeface="Lucida Sans"/>
                <a:sym typeface="Lucida Sans"/>
              </a:rPr>
              <a:t> are associated with grammar symbols (the terminal and nonterminal symbols), are similar to variables that they can have values assigned to them.</a:t>
            </a:r>
            <a:endParaRPr/>
          </a:p>
          <a:p>
            <a:pPr indent="-342900" lvl="0" marL="342900" rtl="0" algn="l">
              <a:lnSpc>
                <a:spcPct val="100000"/>
              </a:lnSpc>
              <a:spcBef>
                <a:spcPts val="400"/>
              </a:spcBef>
              <a:spcAft>
                <a:spcPts val="0"/>
              </a:spcAft>
              <a:buClr>
                <a:srgbClr val="FF0000"/>
              </a:buClr>
              <a:buSzPts val="2000"/>
              <a:buFont typeface="Lucida Sans"/>
              <a:buChar char="•"/>
            </a:pPr>
            <a:r>
              <a:rPr b="0" i="0" lang="en-US" sz="2000" u="none">
                <a:solidFill>
                  <a:srgbClr val="FF0000"/>
                </a:solidFill>
                <a:latin typeface="Lucida Sans"/>
                <a:ea typeface="Lucida Sans"/>
                <a:cs typeface="Lucida Sans"/>
                <a:sym typeface="Lucida Sans"/>
              </a:rPr>
              <a:t>Attribute computation functions </a:t>
            </a:r>
            <a:r>
              <a:rPr b="0" i="0" lang="en-US" sz="2000" u="none">
                <a:solidFill>
                  <a:schemeClr val="accent2"/>
                </a:solidFill>
                <a:latin typeface="Lucida Sans"/>
                <a:ea typeface="Lucida Sans"/>
                <a:cs typeface="Lucida Sans"/>
                <a:sym typeface="Lucida Sans"/>
              </a:rPr>
              <a:t>(also called semantic functions) are associated with grammar rules. They are used to specify how attribute values are computed.</a:t>
            </a:r>
            <a:endParaRPr/>
          </a:p>
          <a:p>
            <a:pPr indent="-342900" lvl="0" marL="342900" rtl="0" algn="l">
              <a:lnSpc>
                <a:spcPct val="100000"/>
              </a:lnSpc>
              <a:spcBef>
                <a:spcPts val="400"/>
              </a:spcBef>
              <a:spcAft>
                <a:spcPts val="0"/>
              </a:spcAft>
              <a:buClr>
                <a:srgbClr val="FF0000"/>
              </a:buClr>
              <a:buSzPts val="2000"/>
              <a:buFont typeface="Lucida Sans"/>
              <a:buChar char="•"/>
            </a:pPr>
            <a:r>
              <a:rPr b="0" i="0" lang="en-US" sz="2000" u="none">
                <a:solidFill>
                  <a:srgbClr val="FF0000"/>
                </a:solidFill>
                <a:latin typeface="Lucida Sans"/>
                <a:ea typeface="Lucida Sans"/>
                <a:cs typeface="Lucida Sans"/>
                <a:sym typeface="Lucida Sans"/>
              </a:rPr>
              <a:t>Predicate functions</a:t>
            </a:r>
            <a:r>
              <a:rPr b="0" i="0" lang="en-US" sz="2000" u="none">
                <a:solidFill>
                  <a:schemeClr val="accent2"/>
                </a:solidFill>
                <a:latin typeface="Lucida Sans"/>
                <a:ea typeface="Lucida Sans"/>
                <a:cs typeface="Lucida Sans"/>
                <a:sym typeface="Lucida Sans"/>
              </a:rPr>
              <a:t>, which state the static semantic rules of languages, are associated with grammar rules.</a:t>
            </a:r>
            <a:endParaRPr/>
          </a:p>
        </p:txBody>
      </p:sp>
      <p:sp>
        <p:nvSpPr>
          <p:cNvPr id="319" name="Google Shape;319;p32"/>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3"/>
          <p:cNvSpPr txBox="1"/>
          <p:nvPr>
            <p:ph type="title"/>
          </p:nvPr>
        </p:nvSpPr>
        <p:spPr>
          <a:xfrm>
            <a:off x="609600" y="381000"/>
            <a:ext cx="8534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3.4.3 Attribute Grammars Defined</a:t>
            </a:r>
            <a:endParaRPr/>
          </a:p>
        </p:txBody>
      </p:sp>
      <p:sp>
        <p:nvSpPr>
          <p:cNvPr id="325" name="Google Shape;325;p33"/>
          <p:cNvSpPr txBox="1"/>
          <p:nvPr>
            <p:ph idx="1" type="body"/>
          </p:nvPr>
        </p:nvSpPr>
        <p:spPr>
          <a:xfrm>
            <a:off x="609600" y="1295400"/>
            <a:ext cx="83058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000"/>
              <a:buFont typeface="Lucida Sans"/>
              <a:buChar char="•"/>
            </a:pPr>
            <a:r>
              <a:rPr b="0" i="0" lang="en-US" sz="2000" u="none">
                <a:solidFill>
                  <a:schemeClr val="accent2"/>
                </a:solidFill>
                <a:latin typeface="Lucida Sans"/>
                <a:ea typeface="Lucida Sans"/>
                <a:cs typeface="Lucida Sans"/>
                <a:sym typeface="Lucida Sans"/>
              </a:rPr>
              <a:t>X: grammar symbol</a:t>
            </a:r>
            <a:endParaRPr/>
          </a:p>
          <a:p>
            <a:pPr indent="-342900" lvl="0" marL="342900" rtl="0" algn="l">
              <a:lnSpc>
                <a:spcPct val="10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A(X): a set of attributes associated to X. A(X) consists of two disjoint sets S(X) and I(X).</a:t>
            </a:r>
            <a:endParaRPr/>
          </a:p>
          <a:p>
            <a:pPr indent="-342900" lvl="0" marL="342900" rtl="0" algn="l">
              <a:lnSpc>
                <a:spcPct val="10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S(X): </a:t>
            </a:r>
            <a:r>
              <a:rPr b="0" i="0" lang="en-US" sz="2000" u="none">
                <a:solidFill>
                  <a:srgbClr val="FF0000"/>
                </a:solidFill>
                <a:latin typeface="Lucida Sans"/>
                <a:ea typeface="Lucida Sans"/>
                <a:cs typeface="Lucida Sans"/>
                <a:sym typeface="Lucida Sans"/>
              </a:rPr>
              <a:t>Synthesized attributes</a:t>
            </a:r>
            <a:r>
              <a:rPr b="0" i="0" lang="en-US" sz="2000" u="none">
                <a:solidFill>
                  <a:schemeClr val="accent2"/>
                </a:solidFill>
                <a:latin typeface="Lucida Sans"/>
                <a:ea typeface="Lucida Sans"/>
                <a:cs typeface="Lucida Sans"/>
                <a:sym typeface="Lucida Sans"/>
              </a:rPr>
              <a:t>, are used to pass semantic information up a parse tree.</a:t>
            </a:r>
            <a:endParaRPr/>
          </a:p>
          <a:p>
            <a:pPr indent="-342900" lvl="0" marL="342900" rtl="0" algn="l">
              <a:lnSpc>
                <a:spcPct val="10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I(X): </a:t>
            </a:r>
            <a:r>
              <a:rPr b="0" i="0" lang="en-US" sz="2000" u="none">
                <a:solidFill>
                  <a:srgbClr val="FF0000"/>
                </a:solidFill>
                <a:latin typeface="Lucida Sans"/>
                <a:ea typeface="Lucida Sans"/>
                <a:cs typeface="Lucida Sans"/>
                <a:sym typeface="Lucida Sans"/>
              </a:rPr>
              <a:t>Inherited attributes</a:t>
            </a:r>
            <a:r>
              <a:rPr b="0" i="0" lang="en-US" sz="2000" u="none">
                <a:solidFill>
                  <a:schemeClr val="accent2"/>
                </a:solidFill>
                <a:latin typeface="Lucida Sans"/>
                <a:ea typeface="Lucida Sans"/>
                <a:cs typeface="Lucida Sans"/>
                <a:sym typeface="Lucida Sans"/>
              </a:rPr>
              <a:t>,  are used to pass semantic information down and across a parse tree.</a:t>
            </a:r>
            <a:endParaRPr/>
          </a:p>
          <a:p>
            <a:pPr indent="-342900" lvl="0" marL="342900" rtl="0" algn="l">
              <a:lnSpc>
                <a:spcPct val="100000"/>
              </a:lnSpc>
              <a:spcBef>
                <a:spcPts val="400"/>
              </a:spcBef>
              <a:spcAft>
                <a:spcPts val="0"/>
              </a:spcAft>
              <a:buClr>
                <a:schemeClr val="accent2"/>
              </a:buClr>
              <a:buSzPts val="2000"/>
              <a:buFont typeface="Lucida Sans"/>
              <a:buChar char="•"/>
            </a:pPr>
            <a:r>
              <a:rPr b="0" i="0" lang="en-US" sz="2000" u="none">
                <a:solidFill>
                  <a:schemeClr val="accent2"/>
                </a:solidFill>
                <a:latin typeface="Lucida Sans"/>
                <a:ea typeface="Lucida Sans"/>
                <a:cs typeface="Lucida Sans"/>
                <a:sym typeface="Lucida Sans"/>
              </a:rPr>
              <a:t>Let  X</a:t>
            </a:r>
            <a:r>
              <a:rPr b="0" baseline="-25000" i="0" lang="en-US" sz="2000" u="none">
                <a:solidFill>
                  <a:schemeClr val="accent2"/>
                </a:solidFill>
                <a:latin typeface="Lucida Sans"/>
                <a:ea typeface="Lucida Sans"/>
                <a:cs typeface="Lucida Sans"/>
                <a:sym typeface="Lucida Sans"/>
              </a:rPr>
              <a:t>0</a:t>
            </a:r>
            <a:r>
              <a:rPr b="0" i="0" lang="en-US" sz="2000" u="none">
                <a:solidFill>
                  <a:schemeClr val="accent2"/>
                </a:solidFill>
                <a:latin typeface="Lucida Sans"/>
                <a:ea typeface="Lucida Sans"/>
                <a:cs typeface="Lucida Sans"/>
                <a:sym typeface="Lucida Sans"/>
              </a:rPr>
              <a:t> </a:t>
            </a:r>
            <a:r>
              <a:rPr b="0" i="0" lang="en-US" sz="2000" u="none">
                <a:solidFill>
                  <a:schemeClr val="accent2"/>
                </a:solidFill>
                <a:latin typeface="Courier New"/>
                <a:ea typeface="Courier New"/>
                <a:cs typeface="Courier New"/>
                <a:sym typeface="Courier New"/>
              </a:rPr>
              <a:t>→ </a:t>
            </a:r>
            <a:r>
              <a:rPr b="0" i="0" lang="en-US" sz="2000" u="none">
                <a:solidFill>
                  <a:schemeClr val="accent2"/>
                </a:solidFill>
                <a:latin typeface="Lucida Sans"/>
                <a:ea typeface="Lucida Sans"/>
                <a:cs typeface="Lucida Sans"/>
                <a:sym typeface="Lucida Sans"/>
              </a:rPr>
              <a:t>X</a:t>
            </a:r>
            <a:r>
              <a:rPr b="0" baseline="-25000" i="0" lang="en-US" sz="2000" u="none">
                <a:solidFill>
                  <a:schemeClr val="accent2"/>
                </a:solidFill>
                <a:latin typeface="Lucida Sans"/>
                <a:ea typeface="Lucida Sans"/>
                <a:cs typeface="Lucida Sans"/>
                <a:sym typeface="Lucida Sans"/>
              </a:rPr>
              <a:t>1</a:t>
            </a:r>
            <a:r>
              <a:rPr b="0" i="1" lang="en-US" sz="2000" u="none">
                <a:solidFill>
                  <a:schemeClr val="accent2"/>
                </a:solidFill>
                <a:latin typeface="Lucida Sans"/>
                <a:ea typeface="Lucida Sans"/>
                <a:cs typeface="Lucida Sans"/>
                <a:sym typeface="Lucida Sans"/>
              </a:rPr>
              <a:t> ... </a:t>
            </a:r>
            <a:r>
              <a:rPr b="0" i="0" lang="en-US" sz="2000" u="none">
                <a:solidFill>
                  <a:schemeClr val="accent2"/>
                </a:solidFill>
                <a:latin typeface="Lucida Sans"/>
                <a:ea typeface="Lucida Sans"/>
                <a:cs typeface="Lucida Sans"/>
                <a:sym typeface="Lucida Sans"/>
              </a:rPr>
              <a:t>X</a:t>
            </a:r>
            <a:r>
              <a:rPr b="0" baseline="-25000" i="1" lang="en-US" sz="2000" u="none">
                <a:solidFill>
                  <a:schemeClr val="accent2"/>
                </a:solidFill>
                <a:latin typeface="Lucida Sans"/>
                <a:ea typeface="Lucida Sans"/>
                <a:cs typeface="Lucida Sans"/>
                <a:sym typeface="Lucida Sans"/>
              </a:rPr>
              <a:t>n</a:t>
            </a:r>
            <a:r>
              <a:rPr b="0" i="0" lang="en-US" sz="2000" u="none">
                <a:solidFill>
                  <a:schemeClr val="accent2"/>
                </a:solidFill>
                <a:latin typeface="Lucida Sans"/>
                <a:ea typeface="Lucida Sans"/>
                <a:cs typeface="Lucida Sans"/>
                <a:sym typeface="Lucida Sans"/>
              </a:rPr>
              <a:t>  be a rule.</a:t>
            </a:r>
            <a:endParaRPr/>
          </a:p>
          <a:p>
            <a:pPr indent="-342900" lvl="0" marL="342900" rtl="0" algn="l">
              <a:lnSpc>
                <a:spcPct val="100000"/>
              </a:lnSpc>
              <a:spcBef>
                <a:spcPts val="400"/>
              </a:spcBef>
              <a:spcAft>
                <a:spcPts val="0"/>
              </a:spcAft>
              <a:buClr>
                <a:schemeClr val="accent2"/>
              </a:buClr>
              <a:buSzPts val="2000"/>
              <a:buFont typeface="Lucida Sans"/>
              <a:buNone/>
            </a:pPr>
            <a:r>
              <a:rPr b="0" baseline="-25000" i="1" lang="en-US" sz="2000" u="none">
                <a:solidFill>
                  <a:schemeClr val="accent2"/>
                </a:solidFill>
                <a:latin typeface="Lucida Sans"/>
                <a:ea typeface="Lucida Sans"/>
                <a:cs typeface="Lucida Sans"/>
                <a:sym typeface="Lucida Sans"/>
              </a:rPr>
              <a:t>	</a:t>
            </a:r>
            <a:r>
              <a:rPr b="0" i="0" lang="en-US" sz="2000" u="none">
                <a:solidFill>
                  <a:schemeClr val="accent2"/>
                </a:solidFill>
                <a:latin typeface="Lucida Sans"/>
                <a:ea typeface="Lucida Sans"/>
                <a:cs typeface="Lucida Sans"/>
                <a:sym typeface="Lucida Sans"/>
              </a:rPr>
              <a:t> Functions of the form </a:t>
            </a:r>
            <a:r>
              <a:rPr b="0" i="1" lang="en-US" sz="2000" u="none">
                <a:solidFill>
                  <a:schemeClr val="accent2"/>
                </a:solidFill>
                <a:latin typeface="Lucida Sans"/>
                <a:ea typeface="Lucida Sans"/>
                <a:cs typeface="Lucida Sans"/>
                <a:sym typeface="Lucida Sans"/>
              </a:rPr>
              <a:t>S(X</a:t>
            </a:r>
            <a:r>
              <a:rPr b="0" baseline="-25000" i="1" lang="en-US" sz="2000" u="none">
                <a:solidFill>
                  <a:schemeClr val="accent2"/>
                </a:solidFill>
                <a:latin typeface="Lucida Sans"/>
                <a:ea typeface="Lucida Sans"/>
                <a:cs typeface="Lucida Sans"/>
                <a:sym typeface="Lucida Sans"/>
              </a:rPr>
              <a:t>0</a:t>
            </a:r>
            <a:r>
              <a:rPr b="0" i="1" lang="en-US" sz="2000" u="none">
                <a:solidFill>
                  <a:schemeClr val="accent2"/>
                </a:solidFill>
                <a:latin typeface="Lucida Sans"/>
                <a:ea typeface="Lucida Sans"/>
                <a:cs typeface="Lucida Sans"/>
                <a:sym typeface="Lucida Sans"/>
              </a:rPr>
              <a:t>) = f(A(X</a:t>
            </a:r>
            <a:r>
              <a:rPr b="0" baseline="-25000" i="1" lang="en-US" sz="2000" u="none">
                <a:solidFill>
                  <a:schemeClr val="accent2"/>
                </a:solidFill>
                <a:latin typeface="Lucida Sans"/>
                <a:ea typeface="Lucida Sans"/>
                <a:cs typeface="Lucida Sans"/>
                <a:sym typeface="Lucida Sans"/>
              </a:rPr>
              <a:t>1</a:t>
            </a:r>
            <a:r>
              <a:rPr b="0" i="1" lang="en-US" sz="2000" u="none">
                <a:solidFill>
                  <a:schemeClr val="accent2"/>
                </a:solidFill>
                <a:latin typeface="Lucida Sans"/>
                <a:ea typeface="Lucida Sans"/>
                <a:cs typeface="Lucida Sans"/>
                <a:sym typeface="Lucida Sans"/>
              </a:rPr>
              <a:t>), ... ,</a:t>
            </a:r>
            <a:r>
              <a:rPr b="0" i="0" lang="en-US" sz="2000" u="none">
                <a:solidFill>
                  <a:schemeClr val="accent2"/>
                </a:solidFill>
                <a:latin typeface="Lucida Sans"/>
                <a:ea typeface="Lucida Sans"/>
                <a:cs typeface="Lucida Sans"/>
                <a:sym typeface="Lucida Sans"/>
              </a:rPr>
              <a:t> </a:t>
            </a:r>
            <a:r>
              <a:rPr b="0" i="1" lang="en-US" sz="2000" u="none">
                <a:solidFill>
                  <a:schemeClr val="accent2"/>
                </a:solidFill>
                <a:latin typeface="Lucida Sans"/>
                <a:ea typeface="Lucida Sans"/>
                <a:cs typeface="Lucida Sans"/>
                <a:sym typeface="Lucida Sans"/>
              </a:rPr>
              <a:t>A(X</a:t>
            </a:r>
            <a:r>
              <a:rPr b="0" baseline="-25000" i="1" lang="en-US" sz="2000" u="none">
                <a:solidFill>
                  <a:schemeClr val="accent2"/>
                </a:solidFill>
                <a:latin typeface="Lucida Sans"/>
                <a:ea typeface="Lucida Sans"/>
                <a:cs typeface="Lucida Sans"/>
                <a:sym typeface="Lucida Sans"/>
              </a:rPr>
              <a:t>n</a:t>
            </a:r>
            <a:r>
              <a:rPr b="0" i="1" lang="en-US" sz="2000" u="none">
                <a:solidFill>
                  <a:schemeClr val="accent2"/>
                </a:solidFill>
                <a:latin typeface="Lucida Sans"/>
                <a:ea typeface="Lucida Sans"/>
                <a:cs typeface="Lucida Sans"/>
                <a:sym typeface="Lucida Sans"/>
              </a:rPr>
              <a:t>))</a:t>
            </a:r>
            <a:r>
              <a:rPr b="0" i="0" lang="en-US" sz="2000" u="none">
                <a:solidFill>
                  <a:schemeClr val="accent2"/>
                </a:solidFill>
                <a:latin typeface="Lucida Sans"/>
                <a:ea typeface="Lucida Sans"/>
                <a:cs typeface="Lucida Sans"/>
                <a:sym typeface="Lucida Sans"/>
              </a:rPr>
              <a:t> define </a:t>
            </a:r>
            <a:r>
              <a:rPr b="0" i="1" lang="en-US" sz="2000" u="none">
                <a:solidFill>
                  <a:schemeClr val="accent2"/>
                </a:solidFill>
                <a:latin typeface="Lucida Sans"/>
                <a:ea typeface="Lucida Sans"/>
                <a:cs typeface="Lucida Sans"/>
                <a:sym typeface="Lucida Sans"/>
              </a:rPr>
              <a:t>synthesized attributes </a:t>
            </a:r>
            <a:r>
              <a:rPr b="0" i="0" lang="en-US" sz="2000" u="none">
                <a:solidFill>
                  <a:schemeClr val="accent2"/>
                </a:solidFill>
                <a:latin typeface="Lucida Sans"/>
                <a:ea typeface="Lucida Sans"/>
                <a:cs typeface="Lucida Sans"/>
                <a:sym typeface="Lucida Sans"/>
              </a:rPr>
              <a:t> of X</a:t>
            </a:r>
            <a:r>
              <a:rPr b="0" baseline="-25000" i="0" lang="en-US" sz="2000" u="none">
                <a:solidFill>
                  <a:schemeClr val="accent2"/>
                </a:solidFill>
                <a:latin typeface="Lucida Sans"/>
                <a:ea typeface="Lucida Sans"/>
                <a:cs typeface="Lucida Sans"/>
                <a:sym typeface="Lucida Sans"/>
              </a:rPr>
              <a:t>0</a:t>
            </a:r>
            <a:r>
              <a:rPr b="0" i="0" lang="en-US" sz="2000" u="none">
                <a:solidFill>
                  <a:schemeClr val="accent2"/>
                </a:solidFill>
                <a:latin typeface="Lucida Sans"/>
                <a:ea typeface="Lucida Sans"/>
                <a:cs typeface="Lucida Sans"/>
                <a:sym typeface="Lucida Sans"/>
              </a:rPr>
              <a:t>. The value of a synthesized attribute on a parse tree node depends only on that node’s children node.</a:t>
            </a:r>
            <a:endParaRPr b="0" baseline="-25000" i="1" sz="2000" u="none">
              <a:solidFill>
                <a:schemeClr val="accent2"/>
              </a:solidFill>
              <a:latin typeface="Lucida Sans"/>
              <a:ea typeface="Lucida Sans"/>
              <a:cs typeface="Lucida Sans"/>
              <a:sym typeface="Lucida Sans"/>
            </a:endParaRPr>
          </a:p>
          <a:p>
            <a:pPr indent="-342900" lvl="0" marL="342900" rtl="0" algn="l">
              <a:lnSpc>
                <a:spcPct val="10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Functions of the form </a:t>
            </a:r>
            <a:r>
              <a:rPr b="0" i="1" lang="en-US" sz="2000" u="none">
                <a:solidFill>
                  <a:schemeClr val="accent2"/>
                </a:solidFill>
                <a:latin typeface="Lucida Sans"/>
                <a:ea typeface="Lucida Sans"/>
                <a:cs typeface="Lucida Sans"/>
                <a:sym typeface="Lucida Sans"/>
              </a:rPr>
              <a:t>I(X</a:t>
            </a:r>
            <a:r>
              <a:rPr b="0" baseline="-25000" i="1" lang="en-US" sz="2000" u="none">
                <a:solidFill>
                  <a:schemeClr val="accent2"/>
                </a:solidFill>
                <a:latin typeface="Lucida Sans"/>
                <a:ea typeface="Lucida Sans"/>
                <a:cs typeface="Lucida Sans"/>
                <a:sym typeface="Lucida Sans"/>
              </a:rPr>
              <a:t>j</a:t>
            </a:r>
            <a:r>
              <a:rPr b="0" i="1" lang="en-US" sz="2000" u="none">
                <a:solidFill>
                  <a:schemeClr val="accent2"/>
                </a:solidFill>
                <a:latin typeface="Lucida Sans"/>
                <a:ea typeface="Lucida Sans"/>
                <a:cs typeface="Lucida Sans"/>
                <a:sym typeface="Lucida Sans"/>
              </a:rPr>
              <a:t>) = f(A(X</a:t>
            </a:r>
            <a:r>
              <a:rPr b="0" baseline="-25000" i="1" lang="en-US" sz="2000" u="none">
                <a:solidFill>
                  <a:schemeClr val="accent2"/>
                </a:solidFill>
                <a:latin typeface="Lucida Sans"/>
                <a:ea typeface="Lucida Sans"/>
                <a:cs typeface="Lucida Sans"/>
                <a:sym typeface="Lucida Sans"/>
              </a:rPr>
              <a:t>0</a:t>
            </a:r>
            <a:r>
              <a:rPr b="0" i="1" lang="en-US" sz="2000" u="none">
                <a:solidFill>
                  <a:schemeClr val="accent2"/>
                </a:solidFill>
                <a:latin typeface="Lucida Sans"/>
                <a:ea typeface="Lucida Sans"/>
                <a:cs typeface="Lucida Sans"/>
                <a:sym typeface="Lucida Sans"/>
              </a:rPr>
              <a:t>), ... , A(X</a:t>
            </a:r>
            <a:r>
              <a:rPr b="0" baseline="-25000" i="1" lang="en-US" sz="2000" u="none">
                <a:solidFill>
                  <a:schemeClr val="accent2"/>
                </a:solidFill>
                <a:latin typeface="Lucida Sans"/>
                <a:ea typeface="Lucida Sans"/>
                <a:cs typeface="Lucida Sans"/>
                <a:sym typeface="Lucida Sans"/>
              </a:rPr>
              <a:t>n</a:t>
            </a:r>
            <a:r>
              <a:rPr b="0" i="1" lang="en-US" sz="2000" u="none">
                <a:solidFill>
                  <a:schemeClr val="accent2"/>
                </a:solidFill>
                <a:latin typeface="Lucida Sans"/>
                <a:ea typeface="Lucida Sans"/>
                <a:cs typeface="Lucida Sans"/>
                <a:sym typeface="Lucida Sans"/>
              </a:rPr>
              <a:t>)), </a:t>
            </a:r>
            <a:r>
              <a:rPr b="0" i="0" lang="en-US" sz="2000" u="none">
                <a:solidFill>
                  <a:schemeClr val="accent2"/>
                </a:solidFill>
                <a:latin typeface="Lucida Sans"/>
                <a:ea typeface="Lucida Sans"/>
                <a:cs typeface="Lucida Sans"/>
                <a:sym typeface="Lucida Sans"/>
              </a:rPr>
              <a:t>for</a:t>
            </a:r>
            <a:r>
              <a:rPr b="0" i="1" lang="en-US" sz="2000" u="none">
                <a:solidFill>
                  <a:schemeClr val="accent2"/>
                </a:solidFill>
                <a:latin typeface="Lucida Sans"/>
                <a:ea typeface="Lucida Sans"/>
                <a:cs typeface="Lucida Sans"/>
                <a:sym typeface="Lucida Sans"/>
              </a:rPr>
              <a:t> </a:t>
            </a:r>
            <a:r>
              <a:rPr b="0" i="0" lang="en-US" sz="2000" u="none">
                <a:solidFill>
                  <a:schemeClr val="accent2"/>
                </a:solidFill>
                <a:latin typeface="Lucida Sans"/>
                <a:ea typeface="Lucida Sans"/>
                <a:cs typeface="Lucida Sans"/>
                <a:sym typeface="Lucida Sans"/>
              </a:rPr>
              <a:t>1 &lt;= j &lt;= n, define </a:t>
            </a:r>
            <a:r>
              <a:rPr b="0" i="1" lang="en-US" sz="2000" u="none">
                <a:solidFill>
                  <a:schemeClr val="accent2"/>
                </a:solidFill>
                <a:latin typeface="Lucida Sans"/>
                <a:ea typeface="Lucida Sans"/>
                <a:cs typeface="Lucida Sans"/>
                <a:sym typeface="Lucida Sans"/>
              </a:rPr>
              <a:t>inherited attributes. </a:t>
            </a:r>
            <a:r>
              <a:rPr b="0" i="0" lang="en-US" sz="2000" u="none">
                <a:solidFill>
                  <a:schemeClr val="accent2"/>
                </a:solidFill>
                <a:latin typeface="Lucida Sans"/>
                <a:ea typeface="Lucida Sans"/>
                <a:cs typeface="Lucida Sans"/>
                <a:sym typeface="Lucida Sans"/>
              </a:rPr>
              <a:t>The value of a inherited attribute on a parse tree node depends only on that node’s parent node, and those of its sibling nodes.</a:t>
            </a:r>
            <a:endParaRPr/>
          </a:p>
        </p:txBody>
      </p:sp>
      <p:sp>
        <p:nvSpPr>
          <p:cNvPr id="326" name="Google Shape;326;p33"/>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4"/>
          <p:cNvSpPr txBox="1"/>
          <p:nvPr>
            <p:ph type="title"/>
          </p:nvPr>
        </p:nvSpPr>
        <p:spPr>
          <a:xfrm>
            <a:off x="609600" y="381000"/>
            <a:ext cx="8534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Attribute Grammars Defined (cont’d)</a:t>
            </a:r>
            <a:endParaRPr/>
          </a:p>
        </p:txBody>
      </p:sp>
      <p:sp>
        <p:nvSpPr>
          <p:cNvPr id="332" name="Google Shape;332;p34"/>
          <p:cNvSpPr txBox="1"/>
          <p:nvPr>
            <p:ph idx="1" type="body"/>
          </p:nvPr>
        </p:nvSpPr>
        <p:spPr>
          <a:xfrm>
            <a:off x="609600" y="1295400"/>
            <a:ext cx="83058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000"/>
              <a:buFont typeface="Lucida Sans"/>
              <a:buChar char="•"/>
            </a:pPr>
            <a:r>
              <a:rPr b="0" i="0" lang="en-US" sz="2000" u="none">
                <a:solidFill>
                  <a:schemeClr val="accent2"/>
                </a:solidFill>
                <a:latin typeface="Lucida Sans"/>
                <a:ea typeface="Lucida Sans"/>
                <a:cs typeface="Lucida Sans"/>
                <a:sym typeface="Lucida Sans"/>
              </a:rPr>
              <a:t>A </a:t>
            </a:r>
            <a:r>
              <a:rPr b="0" i="0" lang="en-US" sz="2000" u="none">
                <a:solidFill>
                  <a:srgbClr val="FF0000"/>
                </a:solidFill>
                <a:latin typeface="Lucida Sans"/>
                <a:ea typeface="Lucida Sans"/>
                <a:cs typeface="Lucida Sans"/>
                <a:sym typeface="Lucida Sans"/>
              </a:rPr>
              <a:t>Predicate function </a:t>
            </a:r>
            <a:r>
              <a:rPr b="0" i="0" lang="en-US" sz="2000" u="none">
                <a:solidFill>
                  <a:schemeClr val="accent2"/>
                </a:solidFill>
                <a:latin typeface="Lucida Sans"/>
                <a:ea typeface="Lucida Sans"/>
                <a:cs typeface="Lucida Sans"/>
                <a:sym typeface="Lucida Sans"/>
              </a:rPr>
              <a:t>has the form of a Boolean expression on the union of the attribute set {A(X</a:t>
            </a:r>
            <a:r>
              <a:rPr b="0" baseline="-25000" i="0" lang="en-US" sz="2000" u="none">
                <a:solidFill>
                  <a:schemeClr val="accent2"/>
                </a:solidFill>
                <a:latin typeface="Lucida Sans"/>
                <a:ea typeface="Lucida Sans"/>
                <a:cs typeface="Lucida Sans"/>
                <a:sym typeface="Lucida Sans"/>
              </a:rPr>
              <a:t>0</a:t>
            </a:r>
            <a:r>
              <a:rPr b="0" i="0" lang="en-US" sz="2000" u="none">
                <a:solidFill>
                  <a:schemeClr val="accent2"/>
                </a:solidFill>
                <a:latin typeface="Lucida Sans"/>
                <a:ea typeface="Lucida Sans"/>
                <a:cs typeface="Lucida Sans"/>
                <a:sym typeface="Lucida Sans"/>
              </a:rPr>
              <a:t>), ... , A(X</a:t>
            </a:r>
            <a:r>
              <a:rPr b="0" baseline="-25000" i="0" lang="en-US" sz="2000" u="none">
                <a:solidFill>
                  <a:schemeClr val="accent2"/>
                </a:solidFill>
                <a:latin typeface="Lucida Sans"/>
                <a:ea typeface="Lucida Sans"/>
                <a:cs typeface="Lucida Sans"/>
                <a:sym typeface="Lucida Sans"/>
              </a:rPr>
              <a:t>n</a:t>
            </a:r>
            <a:r>
              <a:rPr b="0" i="0" lang="en-US" sz="2000" u="none">
                <a:solidFill>
                  <a:schemeClr val="accent2"/>
                </a:solidFill>
                <a:latin typeface="Lucida Sans"/>
                <a:ea typeface="Lucida Sans"/>
                <a:cs typeface="Lucida Sans"/>
                <a:sym typeface="Lucida Sans"/>
              </a:rPr>
              <a:t>)} and a set of literal attribute values.</a:t>
            </a:r>
            <a:endParaRPr/>
          </a:p>
          <a:p>
            <a:pPr indent="-342900" lvl="0" marL="342900" rtl="0" algn="l">
              <a:lnSpc>
                <a:spcPct val="100000"/>
              </a:lnSpc>
              <a:spcBef>
                <a:spcPts val="400"/>
              </a:spcBef>
              <a:spcAft>
                <a:spcPts val="0"/>
              </a:spcAft>
              <a:buClr>
                <a:srgbClr val="FF0000"/>
              </a:buClr>
              <a:buSzPts val="2000"/>
              <a:buFont typeface="Lucida Sans"/>
              <a:buChar char="•"/>
            </a:pPr>
            <a:r>
              <a:rPr b="0" i="0" lang="en-US" sz="2000" u="none">
                <a:solidFill>
                  <a:srgbClr val="FF0000"/>
                </a:solidFill>
                <a:latin typeface="Lucida Sans"/>
                <a:ea typeface="Lucida Sans"/>
                <a:cs typeface="Lucida Sans"/>
                <a:sym typeface="Lucida Sans"/>
              </a:rPr>
              <a:t>Intrinsic attributes</a:t>
            </a:r>
            <a:r>
              <a:rPr b="0" i="0" lang="en-US" sz="2000" u="none">
                <a:solidFill>
                  <a:schemeClr val="accent2"/>
                </a:solidFill>
                <a:latin typeface="Lucida Sans"/>
                <a:ea typeface="Lucida Sans"/>
                <a:cs typeface="Lucida Sans"/>
                <a:sym typeface="Lucida Sans"/>
              </a:rPr>
              <a:t>: synthesied attributes of leaf nodes whose values are determined outside the parse tree.</a:t>
            </a:r>
            <a:endParaRPr/>
          </a:p>
          <a:p>
            <a:pPr indent="-342900" lvl="0" marL="342900" rtl="0" algn="l">
              <a:lnSpc>
                <a:spcPct val="100000"/>
              </a:lnSpc>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a:p>
            <a:pPr indent="-342900" lvl="0" marL="342900" rtl="0" algn="l">
              <a:lnSpc>
                <a:spcPct val="100000"/>
              </a:lnSpc>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a:p>
            <a:pPr indent="-342900" lvl="0" marL="342900" rtl="0" algn="l">
              <a:lnSpc>
                <a:spcPct val="10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If all the attribute values in a parse tree have been computed, the tree is said to be </a:t>
            </a:r>
            <a:r>
              <a:rPr b="0" i="0" lang="en-US" sz="2000" u="none">
                <a:solidFill>
                  <a:srgbClr val="FF0000"/>
                </a:solidFill>
                <a:latin typeface="Lucida Sans"/>
                <a:ea typeface="Lucida Sans"/>
                <a:cs typeface="Lucida Sans"/>
                <a:sym typeface="Lucida Sans"/>
              </a:rPr>
              <a:t>fully attributed</a:t>
            </a:r>
            <a:r>
              <a:rPr b="0" i="0" lang="en-US" sz="2000" u="none">
                <a:solidFill>
                  <a:schemeClr val="accent2"/>
                </a:solidFill>
                <a:latin typeface="Lucida Sans"/>
                <a:ea typeface="Lucida Sans"/>
                <a:cs typeface="Lucida Sans"/>
                <a:sym typeface="Lucida Sans"/>
              </a:rPr>
              <a:t>. Although in practice it is not always done this way, it is convenient to think of attribute values as being computed after the complete unattributed parse tree has been constructed by the compiler.</a:t>
            </a:r>
            <a:endParaRPr/>
          </a:p>
          <a:p>
            <a:pPr indent="-342900" lvl="0" marL="342900" rtl="0" algn="l">
              <a:lnSpc>
                <a:spcPct val="100000"/>
              </a:lnSpc>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a:p>
            <a:pPr indent="-215900" lvl="0" marL="342900" rtl="0" algn="l">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p:txBody>
      </p:sp>
      <p:sp>
        <p:nvSpPr>
          <p:cNvPr id="333" name="Google Shape;333;p34"/>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5"/>
          <p:cNvSpPr txBox="1"/>
          <p:nvPr>
            <p:ph type="title"/>
          </p:nvPr>
        </p:nvSpPr>
        <p:spPr>
          <a:xfrm>
            <a:off x="457200" y="457200"/>
            <a:ext cx="8534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3.4.5 Attribute Grammars:</a:t>
            </a:r>
            <a:r>
              <a:rPr b="0" i="0" lang="en-US" sz="3200" u="none">
                <a:solidFill>
                  <a:srgbClr val="666699"/>
                </a:solidFill>
                <a:latin typeface="Lucida Sans"/>
                <a:ea typeface="Lucida Sans"/>
                <a:cs typeface="Lucida Sans"/>
                <a:sym typeface="Lucida Sans"/>
              </a:rPr>
              <a:t> An Example</a:t>
            </a:r>
            <a:endParaRPr/>
          </a:p>
        </p:txBody>
      </p:sp>
      <p:sp>
        <p:nvSpPr>
          <p:cNvPr id="339" name="Google Shape;339;p35"/>
          <p:cNvSpPr txBox="1"/>
          <p:nvPr>
            <p:ph idx="1" type="body"/>
          </p:nvPr>
        </p:nvSpPr>
        <p:spPr>
          <a:xfrm>
            <a:off x="533400" y="14478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This example illustrates how an AG can be used to check the type rules of a simple assignment statement. </a:t>
            </a:r>
            <a:endParaRPr/>
          </a:p>
          <a:p>
            <a:pPr indent="-285750" lvl="1" marL="742950" rtl="0" algn="l">
              <a:lnSpc>
                <a:spcPct val="100000"/>
              </a:lnSpc>
              <a:spcBef>
                <a:spcPts val="400"/>
              </a:spcBef>
              <a:spcAft>
                <a:spcPts val="0"/>
              </a:spcAft>
              <a:buClr>
                <a:schemeClr val="accent2"/>
              </a:buClr>
              <a:buSzPts val="2000"/>
              <a:buFont typeface="Noto Sans Symbols"/>
              <a:buChar char="⮚"/>
            </a:pPr>
            <a:r>
              <a:rPr b="0" i="0" lang="en-US" sz="2000" u="none">
                <a:solidFill>
                  <a:schemeClr val="accent2"/>
                </a:solidFill>
                <a:latin typeface="Lucida Sans"/>
                <a:ea typeface="Lucida Sans"/>
                <a:cs typeface="Lucida Sans"/>
                <a:sym typeface="Lucida Sans"/>
              </a:rPr>
              <a:t>A, B, C : variable name, they can be </a:t>
            </a:r>
            <a:r>
              <a:rPr b="0" i="0" lang="en-US" sz="2000" u="none">
                <a:solidFill>
                  <a:srgbClr val="FF0000"/>
                </a:solidFill>
                <a:latin typeface="Lucida Sans"/>
                <a:ea typeface="Lucida Sans"/>
                <a:cs typeface="Lucida Sans"/>
                <a:sym typeface="Lucida Sans"/>
              </a:rPr>
              <a:t>int</a:t>
            </a:r>
            <a:r>
              <a:rPr b="0" i="0" lang="en-US" sz="2000" u="none">
                <a:solidFill>
                  <a:schemeClr val="accent2"/>
                </a:solidFill>
                <a:latin typeface="Lucida Sans"/>
                <a:ea typeface="Lucida Sans"/>
                <a:cs typeface="Lucida Sans"/>
                <a:sym typeface="Lucida Sans"/>
              </a:rPr>
              <a:t> or </a:t>
            </a:r>
            <a:r>
              <a:rPr b="0" i="0" lang="en-US" sz="2000" u="none">
                <a:solidFill>
                  <a:srgbClr val="FF0000"/>
                </a:solidFill>
                <a:latin typeface="Lucida Sans"/>
                <a:ea typeface="Lucida Sans"/>
                <a:cs typeface="Lucida Sans"/>
                <a:sym typeface="Lucida Sans"/>
              </a:rPr>
              <a:t>real</a:t>
            </a:r>
            <a:r>
              <a:rPr b="0" i="0" lang="en-US" sz="2000" u="none">
                <a:solidFill>
                  <a:schemeClr val="accent2"/>
                </a:solidFill>
                <a:latin typeface="Lucida Sans"/>
                <a:ea typeface="Lucida Sans"/>
                <a:cs typeface="Lucida Sans"/>
                <a:sym typeface="Lucida Sans"/>
              </a:rPr>
              <a:t> </a:t>
            </a:r>
            <a:endParaRPr/>
          </a:p>
          <a:p>
            <a:pPr indent="-285750" lvl="1" marL="742950" rtl="0" algn="l">
              <a:lnSpc>
                <a:spcPct val="100000"/>
              </a:lnSpc>
              <a:spcBef>
                <a:spcPts val="400"/>
              </a:spcBef>
              <a:spcAft>
                <a:spcPts val="0"/>
              </a:spcAft>
              <a:buClr>
                <a:schemeClr val="accent2"/>
              </a:buClr>
              <a:buSzPts val="2000"/>
              <a:buFont typeface="Noto Sans Symbols"/>
              <a:buChar char="⮚"/>
            </a:pPr>
            <a:r>
              <a:rPr b="0" i="0" lang="en-US" sz="2000" u="none">
                <a:solidFill>
                  <a:schemeClr val="accent2"/>
                </a:solidFill>
                <a:latin typeface="Lucida Sans"/>
                <a:ea typeface="Lucida Sans"/>
                <a:cs typeface="Lucida Sans"/>
                <a:sym typeface="Lucida Sans"/>
              </a:rPr>
              <a:t>RHS of the assignment can be a variable or an expression.</a:t>
            </a:r>
            <a:endParaRPr/>
          </a:p>
          <a:p>
            <a:pPr indent="-285750" lvl="1" marL="742950" rtl="0" algn="l">
              <a:lnSpc>
                <a:spcPct val="100000"/>
              </a:lnSpc>
              <a:spcBef>
                <a:spcPts val="400"/>
              </a:spcBef>
              <a:spcAft>
                <a:spcPts val="0"/>
              </a:spcAft>
              <a:buClr>
                <a:schemeClr val="accent2"/>
              </a:buClr>
              <a:buSzPts val="2000"/>
              <a:buFont typeface="Noto Sans Symbols"/>
              <a:buChar char="⮚"/>
            </a:pPr>
            <a:r>
              <a:rPr b="0" i="0" lang="en-US" sz="2000" u="none">
                <a:solidFill>
                  <a:schemeClr val="accent2"/>
                </a:solidFill>
                <a:latin typeface="Lucida Sans"/>
                <a:ea typeface="Lucida Sans"/>
                <a:cs typeface="Lucida Sans"/>
                <a:sym typeface="Lucida Sans"/>
              </a:rPr>
              <a:t>When there are two variables on RHS, they need not be same type.</a:t>
            </a:r>
            <a:endParaRPr/>
          </a:p>
          <a:p>
            <a:pPr indent="-285750" lvl="1" marL="742950" rtl="0" algn="l">
              <a:lnSpc>
                <a:spcPct val="100000"/>
              </a:lnSpc>
              <a:spcBef>
                <a:spcPts val="400"/>
              </a:spcBef>
              <a:spcAft>
                <a:spcPts val="0"/>
              </a:spcAft>
              <a:buClr>
                <a:schemeClr val="accent2"/>
              </a:buClr>
              <a:buSzPts val="2000"/>
              <a:buFont typeface="Noto Sans Symbols"/>
              <a:buChar char="⮚"/>
            </a:pPr>
            <a:r>
              <a:rPr b="0" i="0" lang="en-US" sz="2000" u="none">
                <a:solidFill>
                  <a:schemeClr val="accent2"/>
                </a:solidFill>
                <a:latin typeface="Lucida Sans"/>
                <a:ea typeface="Lucida Sans"/>
                <a:cs typeface="Lucida Sans"/>
                <a:sym typeface="Lucida Sans"/>
              </a:rPr>
              <a:t>When operand types are not the same, the type of the expression is always </a:t>
            </a:r>
            <a:r>
              <a:rPr b="0" i="0" lang="en-US" sz="2000" u="none">
                <a:solidFill>
                  <a:srgbClr val="FF0000"/>
                </a:solidFill>
                <a:latin typeface="Lucida Sans"/>
                <a:ea typeface="Lucida Sans"/>
                <a:cs typeface="Lucida Sans"/>
                <a:sym typeface="Lucida Sans"/>
              </a:rPr>
              <a:t>real</a:t>
            </a:r>
            <a:r>
              <a:rPr b="0" i="0" lang="en-US" sz="2000" u="none">
                <a:solidFill>
                  <a:schemeClr val="accent2"/>
                </a:solidFill>
                <a:latin typeface="Lucida Sans"/>
                <a:ea typeface="Lucida Sans"/>
                <a:cs typeface="Lucida Sans"/>
                <a:sym typeface="Lucida Sans"/>
              </a:rPr>
              <a:t>.</a:t>
            </a:r>
            <a:endParaRPr/>
          </a:p>
          <a:p>
            <a:pPr indent="-285750" lvl="1" marL="742950" rtl="0" algn="l">
              <a:lnSpc>
                <a:spcPct val="100000"/>
              </a:lnSpc>
              <a:spcBef>
                <a:spcPts val="400"/>
              </a:spcBef>
              <a:spcAft>
                <a:spcPts val="0"/>
              </a:spcAft>
              <a:buClr>
                <a:schemeClr val="accent2"/>
              </a:buClr>
              <a:buSzPts val="2000"/>
              <a:buFont typeface="Noto Sans Symbols"/>
              <a:buChar char="⮚"/>
            </a:pPr>
            <a:r>
              <a:rPr b="0" i="0" lang="en-US" sz="2000" u="none">
                <a:solidFill>
                  <a:schemeClr val="accent2"/>
                </a:solidFill>
                <a:latin typeface="Lucida Sans"/>
                <a:ea typeface="Lucida Sans"/>
                <a:cs typeface="Lucida Sans"/>
                <a:sym typeface="Lucida Sans"/>
              </a:rPr>
              <a:t>When operand types are the same, the type of the expression is that of operand. </a:t>
            </a:r>
            <a:endParaRPr/>
          </a:p>
          <a:p>
            <a:pPr indent="-285750" lvl="1" marL="742950" rtl="0" algn="l">
              <a:lnSpc>
                <a:spcPct val="100000"/>
              </a:lnSpc>
              <a:spcBef>
                <a:spcPts val="400"/>
              </a:spcBef>
              <a:spcAft>
                <a:spcPts val="0"/>
              </a:spcAft>
              <a:buClr>
                <a:schemeClr val="accent2"/>
              </a:buClr>
              <a:buSzPts val="2000"/>
              <a:buFont typeface="Noto Sans Symbols"/>
              <a:buChar char="⮚"/>
            </a:pPr>
            <a:r>
              <a:rPr b="0" i="0" lang="en-US" sz="2000" u="none">
                <a:solidFill>
                  <a:schemeClr val="accent2"/>
                </a:solidFill>
                <a:latin typeface="Lucida Sans"/>
                <a:ea typeface="Lucida Sans"/>
                <a:cs typeface="Lucida Sans"/>
                <a:sym typeface="Lucida Sans"/>
              </a:rPr>
              <a:t>The type of LHS must match the type of RHS.</a:t>
            </a:r>
            <a:endParaRPr/>
          </a:p>
          <a:p>
            <a:pPr indent="-285750" lvl="1" marL="742950" rtl="0" algn="l">
              <a:lnSpc>
                <a:spcPct val="100000"/>
              </a:lnSpc>
              <a:spcBef>
                <a:spcPts val="400"/>
              </a:spcBef>
              <a:spcAft>
                <a:spcPts val="0"/>
              </a:spcAft>
              <a:buClr>
                <a:schemeClr val="accent2"/>
              </a:buClr>
              <a:buSzPts val="2000"/>
              <a:buFont typeface="Noto Sans Symbols"/>
              <a:buChar char="⮚"/>
            </a:pPr>
            <a:r>
              <a:rPr b="0" i="0" lang="en-US" sz="2000" u="none">
                <a:solidFill>
                  <a:schemeClr val="accent2"/>
                </a:solidFill>
                <a:latin typeface="Lucida Sans"/>
                <a:ea typeface="Lucida Sans"/>
                <a:cs typeface="Lucida Sans"/>
                <a:sym typeface="Lucida Sans"/>
              </a:rPr>
              <a:t>The types of operands in RHS can be mixed, but the assignment is valid only if the target and the value resulting from RHS have the same type.</a:t>
            </a:r>
            <a:endParaRPr/>
          </a:p>
        </p:txBody>
      </p:sp>
      <p:sp>
        <p:nvSpPr>
          <p:cNvPr id="340" name="Google Shape;340;p35"/>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6"/>
          <p:cNvSpPr txBox="1"/>
          <p:nvPr>
            <p:ph type="title"/>
          </p:nvPr>
        </p:nvSpPr>
        <p:spPr>
          <a:xfrm>
            <a:off x="457200" y="457200"/>
            <a:ext cx="8534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2800"/>
              <a:buFont typeface="Lucida Sans"/>
              <a:buNone/>
            </a:pPr>
            <a:r>
              <a:rPr b="0" i="0" lang="en-US" sz="2800" u="none">
                <a:solidFill>
                  <a:srgbClr val="666699"/>
                </a:solidFill>
                <a:latin typeface="Lucida Sans"/>
                <a:ea typeface="Lucida Sans"/>
                <a:cs typeface="Lucida Sans"/>
                <a:sym typeface="Lucida Sans"/>
              </a:rPr>
              <a:t>Attribute Grammars: An Example (cont’d)</a:t>
            </a:r>
            <a:endParaRPr/>
          </a:p>
        </p:txBody>
      </p:sp>
      <p:sp>
        <p:nvSpPr>
          <p:cNvPr id="346" name="Google Shape;346;p36"/>
          <p:cNvSpPr txBox="1"/>
          <p:nvPr>
            <p:ph idx="1" type="body"/>
          </p:nvPr>
        </p:nvSpPr>
        <p:spPr>
          <a:xfrm>
            <a:off x="533400" y="14478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000"/>
              <a:buFont typeface="Lucida Sans"/>
              <a:buChar char="•"/>
            </a:pPr>
            <a:r>
              <a:rPr b="0" i="0" lang="en-US" sz="2000" u="none">
                <a:solidFill>
                  <a:schemeClr val="accent2"/>
                </a:solidFill>
                <a:latin typeface="Lucida Sans"/>
                <a:ea typeface="Lucida Sans"/>
                <a:cs typeface="Lucida Sans"/>
                <a:sym typeface="Lucida Sans"/>
              </a:rPr>
              <a:t>Syntax portion of this example AG is: </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&lt;assign&gt; → &lt;var&gt; = &lt;expr&gt;</a:t>
            </a:r>
            <a:endParaRPr/>
          </a:p>
          <a:p>
            <a:pPr indent="-285750" lvl="1" marL="74295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&lt;expr&gt; →  &lt;var&gt; + &lt;var&gt; | &lt;var&gt;</a:t>
            </a:r>
            <a:endParaRPr/>
          </a:p>
          <a:p>
            <a:pPr indent="-285750" lvl="1" marL="74295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&lt;var&gt; → A | B | C</a:t>
            </a:r>
            <a:endParaRPr/>
          </a:p>
          <a:p>
            <a:pPr indent="-342900" lvl="0" marL="342900" rtl="0" algn="l">
              <a:lnSpc>
                <a:spcPct val="100000"/>
              </a:lnSpc>
              <a:spcBef>
                <a:spcPts val="400"/>
              </a:spcBef>
              <a:spcAft>
                <a:spcPts val="0"/>
              </a:spcAft>
              <a:buClr>
                <a:schemeClr val="accent2"/>
              </a:buClr>
              <a:buSzPts val="2000"/>
              <a:buFont typeface="Lucida Sans"/>
              <a:buChar char="•"/>
            </a:pPr>
            <a:r>
              <a:rPr b="0" i="0" lang="en-US" sz="2000" u="none">
                <a:solidFill>
                  <a:schemeClr val="accent2"/>
                </a:solidFill>
                <a:latin typeface="Lucida Sans"/>
                <a:ea typeface="Lucida Sans"/>
                <a:cs typeface="Lucida Sans"/>
                <a:sym typeface="Lucida Sans"/>
              </a:rPr>
              <a:t>Attributes for the nonterminals in this example AG are:</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a:t>
            </a:r>
            <a:r>
              <a:rPr b="1" i="0" lang="en-US" sz="2000" u="none">
                <a:solidFill>
                  <a:srgbClr val="FF0000"/>
                </a:solidFill>
                <a:latin typeface="Courier New"/>
                <a:ea typeface="Courier New"/>
                <a:cs typeface="Courier New"/>
                <a:sym typeface="Courier New"/>
              </a:rPr>
              <a:t>actual_type</a:t>
            </a:r>
            <a:r>
              <a:rPr b="0" i="0" lang="en-US" sz="2000" u="none">
                <a:solidFill>
                  <a:schemeClr val="accent2"/>
                </a:solidFill>
                <a:latin typeface="Lucida Sans"/>
                <a:ea typeface="Lucida Sans"/>
                <a:cs typeface="Lucida Sans"/>
                <a:sym typeface="Lucida Sans"/>
              </a:rPr>
              <a:t>: synthesized attribute for nonterminals </a:t>
            </a:r>
            <a:r>
              <a:rPr b="0" i="0" lang="en-US" sz="2000" u="none">
                <a:solidFill>
                  <a:schemeClr val="accent2"/>
                </a:solidFill>
                <a:latin typeface="Courier New"/>
                <a:ea typeface="Courier New"/>
                <a:cs typeface="Courier New"/>
                <a:sym typeface="Courier New"/>
              </a:rPr>
              <a:t>&lt;var&gt; </a:t>
            </a:r>
            <a:r>
              <a:rPr b="0" i="0" lang="en-US" sz="2000" u="none">
                <a:solidFill>
                  <a:schemeClr val="accent2"/>
                </a:solidFill>
                <a:latin typeface="Lucida Sans"/>
                <a:ea typeface="Lucida Sans"/>
                <a:cs typeface="Lucida Sans"/>
                <a:sym typeface="Lucida Sans"/>
              </a:rPr>
              <a:t>and</a:t>
            </a:r>
            <a:r>
              <a:rPr b="0" i="0" lang="en-US" sz="2000" u="none">
                <a:solidFill>
                  <a:schemeClr val="accent2"/>
                </a:solidFill>
                <a:latin typeface="Courier New"/>
                <a:ea typeface="Courier New"/>
                <a:cs typeface="Courier New"/>
                <a:sym typeface="Courier New"/>
              </a:rPr>
              <a:t> &lt;expr&gt;</a:t>
            </a:r>
            <a:r>
              <a:rPr b="0" i="0" lang="en-US" sz="2000" u="none">
                <a:solidFill>
                  <a:schemeClr val="accent2"/>
                </a:solidFill>
                <a:latin typeface="Lucida Sans"/>
                <a:ea typeface="Lucida Sans"/>
                <a:cs typeface="Lucida Sans"/>
                <a:sym typeface="Lucida Sans"/>
              </a:rPr>
              <a:t> . It is used to store actual type, </a:t>
            </a:r>
            <a:r>
              <a:rPr b="0" i="0" lang="en-US" sz="2000" u="none">
                <a:solidFill>
                  <a:srgbClr val="FF0000"/>
                </a:solidFill>
                <a:latin typeface="Lucida Sans"/>
                <a:ea typeface="Lucida Sans"/>
                <a:cs typeface="Lucida Sans"/>
                <a:sym typeface="Lucida Sans"/>
              </a:rPr>
              <a:t>int</a:t>
            </a:r>
            <a:r>
              <a:rPr b="0" i="0" lang="en-US" sz="2000" u="none">
                <a:solidFill>
                  <a:schemeClr val="accent2"/>
                </a:solidFill>
                <a:latin typeface="Lucida Sans"/>
                <a:ea typeface="Lucida Sans"/>
                <a:cs typeface="Lucida Sans"/>
                <a:sym typeface="Lucida Sans"/>
              </a:rPr>
              <a:t> or </a:t>
            </a:r>
            <a:r>
              <a:rPr b="0" i="0" lang="en-US" sz="2000" u="none">
                <a:solidFill>
                  <a:srgbClr val="FF0000"/>
                </a:solidFill>
                <a:latin typeface="Lucida Sans"/>
                <a:ea typeface="Lucida Sans"/>
                <a:cs typeface="Lucida Sans"/>
                <a:sym typeface="Lucida Sans"/>
              </a:rPr>
              <a:t>real</a:t>
            </a:r>
            <a:r>
              <a:rPr b="0" i="0" lang="en-US" sz="2000" u="none">
                <a:solidFill>
                  <a:schemeClr val="accent2"/>
                </a:solidFill>
                <a:latin typeface="Lucida Sans"/>
                <a:ea typeface="Lucida Sans"/>
                <a:cs typeface="Lucida Sans"/>
                <a:sym typeface="Lucida Sans"/>
              </a:rPr>
              <a:t>. In the case of a variable, the actual type is intrinsic. In the case of an expression, it is determined from the actual types of the child node or children nodes of the &lt;expr&gt; nonterminal.</a:t>
            </a:r>
            <a:endParaRPr/>
          </a:p>
          <a:p>
            <a:pPr indent="-342900" lvl="0" marL="342900" rtl="0" algn="l">
              <a:lnSpc>
                <a:spcPct val="10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	</a:t>
            </a:r>
            <a:r>
              <a:rPr b="1" i="0" lang="en-US" sz="2000" u="none">
                <a:solidFill>
                  <a:srgbClr val="FF0000"/>
                </a:solidFill>
                <a:latin typeface="Courier New"/>
                <a:ea typeface="Courier New"/>
                <a:cs typeface="Courier New"/>
                <a:sym typeface="Courier New"/>
              </a:rPr>
              <a:t>expected_type</a:t>
            </a:r>
            <a:r>
              <a:rPr b="0" i="0" lang="en-US" sz="2000" u="none">
                <a:solidFill>
                  <a:schemeClr val="accent2"/>
                </a:solidFill>
                <a:latin typeface="Lucida Sans"/>
                <a:ea typeface="Lucida Sans"/>
                <a:cs typeface="Lucida Sans"/>
                <a:sym typeface="Lucida Sans"/>
              </a:rPr>
              <a:t>: inherited  attribute for for nonterminal </a:t>
            </a:r>
            <a:r>
              <a:rPr b="0" i="0" lang="en-US" sz="2000" u="none">
                <a:solidFill>
                  <a:schemeClr val="accent2"/>
                </a:solidFill>
                <a:latin typeface="Courier New"/>
                <a:ea typeface="Courier New"/>
                <a:cs typeface="Courier New"/>
                <a:sym typeface="Courier New"/>
              </a:rPr>
              <a:t>&lt;expr&gt;. </a:t>
            </a:r>
            <a:r>
              <a:rPr b="0" i="0" lang="en-US" sz="2000" u="none">
                <a:solidFill>
                  <a:schemeClr val="accent2"/>
                </a:solidFill>
                <a:latin typeface="Lucida Sans"/>
                <a:ea typeface="Lucida Sans"/>
                <a:cs typeface="Lucida Sans"/>
                <a:sym typeface="Lucida Sans"/>
              </a:rPr>
              <a:t>It is used to store the type, </a:t>
            </a:r>
            <a:r>
              <a:rPr b="0" i="0" lang="en-US" sz="2000" u="none">
                <a:solidFill>
                  <a:srgbClr val="FF0000"/>
                </a:solidFill>
                <a:latin typeface="Lucida Sans"/>
                <a:ea typeface="Lucida Sans"/>
                <a:cs typeface="Lucida Sans"/>
                <a:sym typeface="Lucida Sans"/>
              </a:rPr>
              <a:t>int</a:t>
            </a:r>
            <a:r>
              <a:rPr b="0" i="0" lang="en-US" sz="2000" u="none">
                <a:solidFill>
                  <a:schemeClr val="accent2"/>
                </a:solidFill>
                <a:latin typeface="Lucida Sans"/>
                <a:ea typeface="Lucida Sans"/>
                <a:cs typeface="Lucida Sans"/>
                <a:sym typeface="Lucida Sans"/>
              </a:rPr>
              <a:t> or </a:t>
            </a:r>
            <a:r>
              <a:rPr b="0" i="0" lang="en-US" sz="2000" u="none">
                <a:solidFill>
                  <a:srgbClr val="FF0000"/>
                </a:solidFill>
                <a:latin typeface="Lucida Sans"/>
                <a:ea typeface="Lucida Sans"/>
                <a:cs typeface="Lucida Sans"/>
                <a:sym typeface="Lucida Sans"/>
              </a:rPr>
              <a:t>real</a:t>
            </a:r>
            <a:r>
              <a:rPr b="0" i="0" lang="en-US" sz="2000" u="none">
                <a:solidFill>
                  <a:schemeClr val="accent2"/>
                </a:solidFill>
                <a:latin typeface="Lucida Sans"/>
                <a:ea typeface="Lucida Sans"/>
                <a:cs typeface="Lucida Sans"/>
                <a:sym typeface="Lucida Sans"/>
              </a:rPr>
              <a:t>, for the expression, as determined by the type of the variable on LHS.      </a:t>
            </a:r>
            <a:endParaRPr/>
          </a:p>
        </p:txBody>
      </p:sp>
      <p:sp>
        <p:nvSpPr>
          <p:cNvPr id="347" name="Google Shape;347;p36"/>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7"/>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pic>
        <p:nvPicPr>
          <p:cNvPr id="353" name="Google Shape;353;p37"/>
          <p:cNvPicPr preferRelativeResize="0"/>
          <p:nvPr/>
        </p:nvPicPr>
        <p:blipFill rotWithShape="1">
          <a:blip r:embed="rId3">
            <a:alphaModFix/>
          </a:blip>
          <a:srcRect b="0" l="0" r="0" t="0"/>
          <a:stretch/>
        </p:blipFill>
        <p:spPr>
          <a:xfrm>
            <a:off x="36512" y="1371600"/>
            <a:ext cx="9107487" cy="5365750"/>
          </a:xfrm>
          <a:prstGeom prst="rect">
            <a:avLst/>
          </a:prstGeom>
          <a:noFill/>
          <a:ln>
            <a:noFill/>
          </a:ln>
        </p:spPr>
      </p:pic>
      <p:sp>
        <p:nvSpPr>
          <p:cNvPr id="354" name="Google Shape;354;p37"/>
          <p:cNvSpPr txBox="1"/>
          <p:nvPr>
            <p:ph type="title"/>
          </p:nvPr>
        </p:nvSpPr>
        <p:spPr>
          <a:xfrm>
            <a:off x="457200" y="457200"/>
            <a:ext cx="8534400" cy="60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2800"/>
              <a:buFont typeface="Lucida Sans"/>
              <a:buNone/>
            </a:pPr>
            <a:r>
              <a:rPr b="0" i="0" lang="en-US" sz="2800" u="none">
                <a:solidFill>
                  <a:srgbClr val="666699"/>
                </a:solidFill>
                <a:latin typeface="Lucida Sans"/>
                <a:ea typeface="Lucida Sans"/>
                <a:cs typeface="Lucida Sans"/>
                <a:sym typeface="Lucida Sans"/>
              </a:rPr>
              <a:t>Attribute Grammars: An Example (cont’d)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8"/>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pic>
        <p:nvPicPr>
          <p:cNvPr id="360" name="Google Shape;360;p38"/>
          <p:cNvPicPr preferRelativeResize="0"/>
          <p:nvPr/>
        </p:nvPicPr>
        <p:blipFill rotWithShape="1">
          <a:blip r:embed="rId3">
            <a:alphaModFix/>
          </a:blip>
          <a:srcRect b="0" l="0" r="0" t="0"/>
          <a:stretch/>
        </p:blipFill>
        <p:spPr>
          <a:xfrm>
            <a:off x="152400" y="1371600"/>
            <a:ext cx="8839200" cy="4540250"/>
          </a:xfrm>
          <a:prstGeom prst="rect">
            <a:avLst/>
          </a:prstGeom>
          <a:noFill/>
          <a:ln>
            <a:noFill/>
          </a:ln>
        </p:spPr>
      </p:pic>
      <p:sp>
        <p:nvSpPr>
          <p:cNvPr id="361" name="Google Shape;361;p38"/>
          <p:cNvSpPr txBox="1"/>
          <p:nvPr>
            <p:ph type="title"/>
          </p:nvPr>
        </p:nvSpPr>
        <p:spPr>
          <a:xfrm>
            <a:off x="457200" y="457200"/>
            <a:ext cx="8534400" cy="68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2800"/>
              <a:buFont typeface="Lucida Sans"/>
              <a:buNone/>
            </a:pPr>
            <a:r>
              <a:rPr b="0" i="0" lang="en-US" sz="2800" u="none">
                <a:solidFill>
                  <a:srgbClr val="666699"/>
                </a:solidFill>
                <a:latin typeface="Lucida Sans"/>
                <a:ea typeface="Lucida Sans"/>
                <a:cs typeface="Lucida Sans"/>
                <a:sym typeface="Lucida Sans"/>
              </a:rPr>
              <a:t>Attribute Grammars: An Example (cont’d)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9"/>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Attribute Grammars</a:t>
            </a:r>
            <a:r>
              <a:rPr b="0" i="0" lang="en-US" sz="3200" u="none">
                <a:solidFill>
                  <a:srgbClr val="666699"/>
                </a:solidFill>
                <a:latin typeface="Lucida Sans"/>
                <a:ea typeface="Lucida Sans"/>
                <a:cs typeface="Lucida Sans"/>
                <a:sym typeface="Lucida Sans"/>
              </a:rPr>
              <a:t> (continued)</a:t>
            </a:r>
            <a:endParaRPr/>
          </a:p>
        </p:txBody>
      </p:sp>
      <p:sp>
        <p:nvSpPr>
          <p:cNvPr id="367" name="Google Shape;367;p39"/>
          <p:cNvSpPr txBox="1"/>
          <p:nvPr>
            <p:ph idx="1" type="body"/>
          </p:nvPr>
        </p:nvSpPr>
        <p:spPr>
          <a:xfrm>
            <a:off x="609600" y="1371600"/>
            <a:ext cx="85344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000"/>
              <a:buFont typeface="Lucida Sans"/>
              <a:buChar char="•"/>
            </a:pPr>
            <a:r>
              <a:rPr b="0" i="0" lang="en-US" sz="2000" u="none">
                <a:solidFill>
                  <a:schemeClr val="accent2"/>
                </a:solidFill>
                <a:latin typeface="Lucida Sans"/>
                <a:ea typeface="Lucida Sans"/>
                <a:cs typeface="Lucida Sans"/>
                <a:sym typeface="Lucida Sans"/>
              </a:rPr>
              <a:t>Computing the attribute values of a parse tree is sometimes called </a:t>
            </a:r>
            <a:r>
              <a:rPr b="0" i="0" lang="en-US" sz="2000" u="none">
                <a:solidFill>
                  <a:srgbClr val="FF0000"/>
                </a:solidFill>
                <a:latin typeface="Lucida Sans"/>
                <a:ea typeface="Lucida Sans"/>
                <a:cs typeface="Lucida Sans"/>
                <a:sym typeface="Lucida Sans"/>
              </a:rPr>
              <a:t>decorating the parse tree</a:t>
            </a:r>
            <a:r>
              <a:rPr b="0" i="0" lang="en-US" sz="2000" u="none">
                <a:solidFill>
                  <a:schemeClr val="accent2"/>
                </a:solidFill>
                <a:latin typeface="Lucida Sans"/>
                <a:ea typeface="Lucida Sans"/>
                <a:cs typeface="Lucida Sans"/>
                <a:sym typeface="Lucida Sans"/>
              </a:rPr>
              <a:t>.</a:t>
            </a:r>
            <a:endParaRPr/>
          </a:p>
          <a:p>
            <a:pPr indent="-215900" lvl="0" marL="342900" rtl="0" algn="l">
              <a:lnSpc>
                <a:spcPct val="100000"/>
              </a:lnSpc>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a:p>
            <a:pPr indent="-342900" lvl="0" marL="342900" rtl="0" algn="l">
              <a:lnSpc>
                <a:spcPct val="100000"/>
              </a:lnSpc>
              <a:spcBef>
                <a:spcPts val="400"/>
              </a:spcBef>
              <a:spcAft>
                <a:spcPts val="0"/>
              </a:spcAft>
              <a:buClr>
                <a:schemeClr val="accent2"/>
              </a:buClr>
              <a:buSzPts val="2000"/>
              <a:buFont typeface="Lucida Sans"/>
              <a:buChar char="•"/>
            </a:pPr>
            <a:r>
              <a:rPr b="0" i="0" lang="en-US" sz="2000" u="none">
                <a:solidFill>
                  <a:schemeClr val="accent2"/>
                </a:solidFill>
                <a:latin typeface="Lucida Sans"/>
                <a:ea typeface="Lucida Sans"/>
                <a:cs typeface="Lucida Sans"/>
                <a:sym typeface="Lucida Sans"/>
              </a:rPr>
              <a:t>How are attribute values computed?</a:t>
            </a:r>
            <a:endParaRPr/>
          </a:p>
          <a:p>
            <a:pPr indent="-285750" lvl="1" marL="742950" rtl="0" algn="l">
              <a:lnSpc>
                <a:spcPct val="100000"/>
              </a:lnSpc>
              <a:spcBef>
                <a:spcPts val="400"/>
              </a:spcBef>
              <a:spcAft>
                <a:spcPts val="0"/>
              </a:spcAft>
              <a:buClr>
                <a:schemeClr val="accent2"/>
              </a:buClr>
              <a:buSzPts val="2000"/>
              <a:buFont typeface="Lucida Sans"/>
              <a:buChar char="–"/>
            </a:pPr>
            <a:r>
              <a:rPr b="0" i="0" lang="en-US" sz="2000" u="none">
                <a:solidFill>
                  <a:schemeClr val="accent2"/>
                </a:solidFill>
                <a:latin typeface="Lucida Sans"/>
                <a:ea typeface="Lucida Sans"/>
                <a:cs typeface="Lucida Sans"/>
                <a:sym typeface="Lucida Sans"/>
              </a:rPr>
              <a:t>If all attributes were inherited, the tree could be decorated in top-down order.</a:t>
            </a:r>
            <a:endParaRPr/>
          </a:p>
          <a:p>
            <a:pPr indent="-285750" lvl="1" marL="742950" rtl="0" algn="l">
              <a:lnSpc>
                <a:spcPct val="100000"/>
              </a:lnSpc>
              <a:spcBef>
                <a:spcPts val="400"/>
              </a:spcBef>
              <a:spcAft>
                <a:spcPts val="0"/>
              </a:spcAft>
              <a:buClr>
                <a:schemeClr val="accent2"/>
              </a:buClr>
              <a:buSzPts val="2000"/>
              <a:buFont typeface="Lucida Sans"/>
              <a:buChar char="–"/>
            </a:pPr>
            <a:r>
              <a:rPr b="0" i="0" lang="en-US" sz="2000" u="none">
                <a:solidFill>
                  <a:schemeClr val="accent2"/>
                </a:solidFill>
                <a:latin typeface="Lucida Sans"/>
                <a:ea typeface="Lucida Sans"/>
                <a:cs typeface="Lucida Sans"/>
                <a:sym typeface="Lucida Sans"/>
              </a:rPr>
              <a:t>If all attributes were synthesized, the tree could be decorated in bottom-up order.</a:t>
            </a:r>
            <a:endParaRPr/>
          </a:p>
          <a:p>
            <a:pPr indent="-285750" lvl="1" marL="742950" rtl="0" algn="l">
              <a:lnSpc>
                <a:spcPct val="100000"/>
              </a:lnSpc>
              <a:spcBef>
                <a:spcPts val="400"/>
              </a:spcBef>
              <a:spcAft>
                <a:spcPts val="0"/>
              </a:spcAft>
              <a:buClr>
                <a:schemeClr val="accent2"/>
              </a:buClr>
              <a:buSzPts val="2000"/>
              <a:buFont typeface="Lucida Sans"/>
              <a:buChar char="–"/>
            </a:pPr>
            <a:r>
              <a:rPr b="0" i="0" lang="en-US" sz="2000" u="none">
                <a:solidFill>
                  <a:schemeClr val="accent2"/>
                </a:solidFill>
                <a:latin typeface="Lucida Sans"/>
                <a:ea typeface="Lucida Sans"/>
                <a:cs typeface="Lucida Sans"/>
                <a:sym typeface="Lucida Sans"/>
              </a:rPr>
              <a:t>In many cases, both kinds of attributes are used, and it is some combination of top-down and bottom-up that must be used.</a:t>
            </a:r>
            <a:endParaRPr/>
          </a:p>
        </p:txBody>
      </p:sp>
      <p:sp>
        <p:nvSpPr>
          <p:cNvPr id="368" name="Google Shape;368;p39"/>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685800" y="152400"/>
            <a:ext cx="76200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200"/>
              <a:buFont typeface="Lucida Sans"/>
              <a:buNone/>
            </a:pPr>
            <a:r>
              <a:rPr b="0" i="0" lang="en-US" sz="3200" u="none">
                <a:solidFill>
                  <a:srgbClr val="666699"/>
                </a:solidFill>
                <a:latin typeface="Lucida Sans"/>
                <a:ea typeface="Lucida Sans"/>
                <a:cs typeface="Lucida Sans"/>
                <a:sym typeface="Lucida Sans"/>
              </a:rPr>
              <a:t>3.2 The General Problem of Describing Syntax: Terminology</a:t>
            </a:r>
            <a:endParaRPr/>
          </a:p>
        </p:txBody>
      </p:sp>
      <p:sp>
        <p:nvSpPr>
          <p:cNvPr id="114" name="Google Shape;114;p4"/>
          <p:cNvSpPr txBox="1"/>
          <p:nvPr>
            <p:ph idx="1" type="body"/>
          </p:nvPr>
        </p:nvSpPr>
        <p:spPr>
          <a:xfrm>
            <a:off x="609600" y="1371600"/>
            <a:ext cx="81534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800"/>
              <a:buFont typeface="Lucida Sans"/>
              <a:buChar char="•"/>
            </a:pPr>
            <a:r>
              <a:rPr b="0" i="0" lang="en-US" sz="1800" u="none">
                <a:solidFill>
                  <a:schemeClr val="accent2"/>
                </a:solidFill>
                <a:latin typeface="Lucida Sans"/>
                <a:ea typeface="Lucida Sans"/>
                <a:cs typeface="Lucida Sans"/>
                <a:sym typeface="Lucida Sans"/>
              </a:rPr>
              <a:t>A </a:t>
            </a:r>
            <a:r>
              <a:rPr b="0" i="1" lang="en-US" sz="1800" u="none">
                <a:solidFill>
                  <a:srgbClr val="FF0000"/>
                </a:solidFill>
                <a:latin typeface="Lucida Sans"/>
                <a:ea typeface="Lucida Sans"/>
                <a:cs typeface="Lucida Sans"/>
                <a:sym typeface="Lucida Sans"/>
              </a:rPr>
              <a:t>sentence</a:t>
            </a:r>
            <a:r>
              <a:rPr b="0" i="1" lang="en-US" sz="1800" u="none">
                <a:solidFill>
                  <a:schemeClr val="accent2"/>
                </a:solidFill>
                <a:latin typeface="Lucida Sans"/>
                <a:ea typeface="Lucida Sans"/>
                <a:cs typeface="Lucida Sans"/>
                <a:sym typeface="Lucida Sans"/>
              </a:rPr>
              <a:t> </a:t>
            </a:r>
            <a:r>
              <a:rPr b="0" i="0" lang="en-US" sz="1800" u="none">
                <a:solidFill>
                  <a:schemeClr val="accent2"/>
                </a:solidFill>
                <a:latin typeface="Lucida Sans"/>
                <a:ea typeface="Lucida Sans"/>
                <a:cs typeface="Lucida Sans"/>
                <a:sym typeface="Lucida Sans"/>
              </a:rPr>
              <a:t>is a string of characters over some alphabet</a:t>
            </a:r>
            <a:endParaRPr/>
          </a:p>
          <a:p>
            <a:pPr indent="-342900" lvl="0" marL="342900" rtl="0" algn="l">
              <a:lnSpc>
                <a:spcPct val="90000"/>
              </a:lnSpc>
              <a:spcBef>
                <a:spcPts val="360"/>
              </a:spcBef>
              <a:spcAft>
                <a:spcPts val="0"/>
              </a:spcAft>
              <a:buClr>
                <a:schemeClr val="accent2"/>
              </a:buClr>
              <a:buSzPts val="1800"/>
              <a:buFont typeface="Lucida Sans"/>
              <a:buChar char="•"/>
            </a:pPr>
            <a:r>
              <a:rPr b="0" i="0" lang="en-US" sz="1800" u="none">
                <a:solidFill>
                  <a:schemeClr val="accent2"/>
                </a:solidFill>
                <a:latin typeface="Lucida Sans"/>
                <a:ea typeface="Lucida Sans"/>
                <a:cs typeface="Lucida Sans"/>
                <a:sym typeface="Lucida Sans"/>
              </a:rPr>
              <a:t>A </a:t>
            </a:r>
            <a:r>
              <a:rPr b="0" i="1" lang="en-US" sz="1800" u="none">
                <a:solidFill>
                  <a:srgbClr val="FF0000"/>
                </a:solidFill>
                <a:latin typeface="Lucida Sans"/>
                <a:ea typeface="Lucida Sans"/>
                <a:cs typeface="Lucida Sans"/>
                <a:sym typeface="Lucida Sans"/>
              </a:rPr>
              <a:t>language</a:t>
            </a:r>
            <a:r>
              <a:rPr b="0" i="0" lang="en-US" sz="1800" u="none">
                <a:solidFill>
                  <a:schemeClr val="accent2"/>
                </a:solidFill>
                <a:latin typeface="Lucida Sans"/>
                <a:ea typeface="Lucida Sans"/>
                <a:cs typeface="Lucida Sans"/>
                <a:sym typeface="Lucida Sans"/>
              </a:rPr>
              <a:t> is a set of strings of characters from some alphabet.</a:t>
            </a:r>
            <a:endParaRPr/>
          </a:p>
          <a:p>
            <a:pPr indent="-342900" lvl="0" marL="342900" rtl="0" algn="l">
              <a:lnSpc>
                <a:spcPct val="90000"/>
              </a:lnSpc>
              <a:spcBef>
                <a:spcPts val="360"/>
              </a:spcBef>
              <a:spcAft>
                <a:spcPts val="0"/>
              </a:spcAft>
              <a:buClr>
                <a:srgbClr val="0000FF"/>
              </a:buClr>
              <a:buSzPts val="1800"/>
              <a:buFont typeface="Lucida Sans"/>
              <a:buChar char="•"/>
            </a:pPr>
            <a:r>
              <a:rPr b="0" i="0" lang="en-US" sz="1800" u="none">
                <a:solidFill>
                  <a:srgbClr val="0000FF"/>
                </a:solidFill>
                <a:latin typeface="Lucida Sans"/>
                <a:ea typeface="Lucida Sans"/>
                <a:cs typeface="Lucida Sans"/>
                <a:sym typeface="Lucida Sans"/>
              </a:rPr>
              <a:t>Formal description of the syntax of programming languages often do not include the description of lexemes. </a:t>
            </a:r>
            <a:endParaRPr/>
          </a:p>
          <a:p>
            <a:pPr indent="-342900" lvl="0" marL="342900" rtl="0" algn="l">
              <a:lnSpc>
                <a:spcPct val="90000"/>
              </a:lnSpc>
              <a:spcBef>
                <a:spcPts val="360"/>
              </a:spcBef>
              <a:spcAft>
                <a:spcPts val="0"/>
              </a:spcAft>
              <a:buClr>
                <a:schemeClr val="accent2"/>
              </a:buClr>
              <a:buSzPts val="1800"/>
              <a:buFont typeface="Lucida Sans"/>
              <a:buChar char="•"/>
            </a:pPr>
            <a:r>
              <a:rPr b="0" i="0" lang="en-US" sz="1800" u="none">
                <a:solidFill>
                  <a:schemeClr val="accent2"/>
                </a:solidFill>
                <a:latin typeface="Lucida Sans"/>
                <a:ea typeface="Lucida Sans"/>
                <a:cs typeface="Lucida Sans"/>
                <a:sym typeface="Lucida Sans"/>
              </a:rPr>
              <a:t>A</a:t>
            </a:r>
            <a:r>
              <a:rPr b="0" i="1" lang="en-US" sz="1800" u="none">
                <a:solidFill>
                  <a:schemeClr val="accent2"/>
                </a:solidFill>
                <a:latin typeface="Lucida Sans"/>
                <a:ea typeface="Lucida Sans"/>
                <a:cs typeface="Lucida Sans"/>
                <a:sym typeface="Lucida Sans"/>
              </a:rPr>
              <a:t> </a:t>
            </a:r>
            <a:r>
              <a:rPr b="0" i="1" lang="en-US" sz="1800" u="none">
                <a:solidFill>
                  <a:srgbClr val="FF0000"/>
                </a:solidFill>
                <a:latin typeface="Lucida Sans"/>
                <a:ea typeface="Lucida Sans"/>
                <a:cs typeface="Lucida Sans"/>
                <a:sym typeface="Lucida Sans"/>
              </a:rPr>
              <a:t>lexeme</a:t>
            </a:r>
            <a:r>
              <a:rPr b="0" i="1" lang="en-US" sz="1800" u="none">
                <a:solidFill>
                  <a:schemeClr val="accent2"/>
                </a:solidFill>
                <a:latin typeface="Lucida Sans"/>
                <a:ea typeface="Lucida Sans"/>
                <a:cs typeface="Lucida Sans"/>
                <a:sym typeface="Lucida Sans"/>
              </a:rPr>
              <a:t> </a:t>
            </a:r>
            <a:r>
              <a:rPr b="0" i="0" lang="en-US" sz="1800" u="none">
                <a:solidFill>
                  <a:schemeClr val="accent2"/>
                </a:solidFill>
                <a:latin typeface="Lucida Sans"/>
                <a:ea typeface="Lucida Sans"/>
                <a:cs typeface="Lucida Sans"/>
                <a:sym typeface="Lucida Sans"/>
              </a:rPr>
              <a:t>is the lowest level syntactic unit of a language (e.g., </a:t>
            </a:r>
            <a:r>
              <a:rPr b="0" i="0" lang="en-US" sz="1800" u="none">
                <a:solidFill>
                  <a:schemeClr val="accent2"/>
                </a:solidFill>
                <a:latin typeface="Courier New"/>
                <a:ea typeface="Courier New"/>
                <a:cs typeface="Courier New"/>
                <a:sym typeface="Courier New"/>
              </a:rPr>
              <a:t>*</a:t>
            </a:r>
            <a:r>
              <a:rPr b="0" i="0" lang="en-US" sz="1800" u="none">
                <a:solidFill>
                  <a:schemeClr val="accent2"/>
                </a:solidFill>
                <a:latin typeface="Lucida Sans"/>
                <a:ea typeface="Lucida Sans"/>
                <a:cs typeface="Lucida Sans"/>
                <a:sym typeface="Lucida Sans"/>
              </a:rPr>
              <a:t>, </a:t>
            </a:r>
            <a:r>
              <a:rPr b="0" i="0" lang="en-US" sz="1800" u="none">
                <a:solidFill>
                  <a:schemeClr val="accent2"/>
                </a:solidFill>
                <a:latin typeface="Courier New"/>
                <a:ea typeface="Courier New"/>
                <a:cs typeface="Courier New"/>
                <a:sym typeface="Courier New"/>
              </a:rPr>
              <a:t>sum, begin</a:t>
            </a:r>
            <a:r>
              <a:rPr b="0" i="0" lang="en-US" sz="1800" u="none">
                <a:solidFill>
                  <a:schemeClr val="accent2"/>
                </a:solidFill>
                <a:latin typeface="Lucida Sans"/>
                <a:ea typeface="Lucida Sans"/>
                <a:cs typeface="Lucida Sans"/>
                <a:sym typeface="Lucida Sans"/>
              </a:rPr>
              <a:t>). The lexemes of a programming language include its numeric literals, operators, and special words, among others. Each lexeme group is represented by a name or token.  </a:t>
            </a:r>
            <a:endParaRPr/>
          </a:p>
          <a:p>
            <a:pPr indent="-342900" lvl="0" marL="342900" rtl="0" algn="l">
              <a:lnSpc>
                <a:spcPct val="90000"/>
              </a:lnSpc>
              <a:spcBef>
                <a:spcPts val="360"/>
              </a:spcBef>
              <a:spcAft>
                <a:spcPts val="0"/>
              </a:spcAft>
              <a:buClr>
                <a:schemeClr val="accent2"/>
              </a:buClr>
              <a:buSzPts val="1800"/>
              <a:buFont typeface="Lucida Sans"/>
              <a:buChar char="•"/>
            </a:pPr>
            <a:r>
              <a:rPr b="0" i="0" lang="en-US" sz="1800" u="none">
                <a:solidFill>
                  <a:schemeClr val="accent2"/>
                </a:solidFill>
                <a:latin typeface="Lucida Sans"/>
                <a:ea typeface="Lucida Sans"/>
                <a:cs typeface="Lucida Sans"/>
                <a:sym typeface="Lucida Sans"/>
              </a:rPr>
              <a:t>A </a:t>
            </a:r>
            <a:r>
              <a:rPr b="0" i="1" lang="en-US" sz="1800" u="none">
                <a:solidFill>
                  <a:srgbClr val="FF0000"/>
                </a:solidFill>
                <a:latin typeface="Lucida Sans"/>
                <a:ea typeface="Lucida Sans"/>
                <a:cs typeface="Lucida Sans"/>
                <a:sym typeface="Lucida Sans"/>
              </a:rPr>
              <a:t>token</a:t>
            </a:r>
            <a:r>
              <a:rPr b="0" i="1" lang="en-US" sz="1800" u="none">
                <a:solidFill>
                  <a:schemeClr val="accent2"/>
                </a:solidFill>
                <a:latin typeface="Lucida Sans"/>
                <a:ea typeface="Lucida Sans"/>
                <a:cs typeface="Lucida Sans"/>
                <a:sym typeface="Lucida Sans"/>
              </a:rPr>
              <a:t> of a language </a:t>
            </a:r>
            <a:r>
              <a:rPr b="0" i="0" lang="en-US" sz="1800" u="none">
                <a:solidFill>
                  <a:schemeClr val="accent2"/>
                </a:solidFill>
                <a:latin typeface="Lucida Sans"/>
                <a:ea typeface="Lucida Sans"/>
                <a:cs typeface="Lucida Sans"/>
                <a:sym typeface="Lucida Sans"/>
              </a:rPr>
              <a:t>is a category of lexemes.</a:t>
            </a:r>
            <a:endParaRPr/>
          </a:p>
          <a:p>
            <a:pPr indent="-342900" lvl="0" marL="342900" rtl="0" algn="l">
              <a:lnSpc>
                <a:spcPct val="90000"/>
              </a:lnSpc>
              <a:spcBef>
                <a:spcPts val="360"/>
              </a:spcBef>
              <a:spcAft>
                <a:spcPts val="0"/>
              </a:spcAft>
              <a:buClr>
                <a:schemeClr val="accent2"/>
              </a:buClr>
              <a:buSzPts val="1800"/>
              <a:buFont typeface="Lucida Sans"/>
              <a:buNone/>
            </a:pPr>
            <a:r>
              <a:rPr b="0" i="0" lang="en-US" sz="1800" u="none">
                <a:solidFill>
                  <a:schemeClr val="accent2"/>
                </a:solidFill>
                <a:latin typeface="Lucida Sans"/>
                <a:ea typeface="Lucida Sans"/>
                <a:cs typeface="Lucida Sans"/>
                <a:sym typeface="Lucida Sans"/>
              </a:rPr>
              <a:t>	</a:t>
            </a:r>
            <a:r>
              <a:rPr b="1" i="0" lang="en-US" sz="1800" u="none">
                <a:solidFill>
                  <a:srgbClr val="0000FF"/>
                </a:solidFill>
                <a:latin typeface="Lucida Sans"/>
                <a:ea typeface="Lucida Sans"/>
                <a:cs typeface="Lucida Sans"/>
                <a:sym typeface="Lucida Sans"/>
              </a:rPr>
              <a:t>e.g. index = 2 * count + 17</a:t>
            </a:r>
            <a:endParaRPr/>
          </a:p>
          <a:p>
            <a:pPr indent="-342900" lvl="0" marL="342900" rtl="0" algn="l">
              <a:lnSpc>
                <a:spcPct val="90000"/>
              </a:lnSpc>
              <a:spcBef>
                <a:spcPts val="360"/>
              </a:spcBef>
              <a:spcAft>
                <a:spcPts val="0"/>
              </a:spcAft>
              <a:buClr>
                <a:srgbClr val="0000FF"/>
              </a:buClr>
              <a:buSzPts val="1800"/>
              <a:buFont typeface="Lucida Sans"/>
              <a:buNone/>
            </a:pPr>
            <a:r>
              <a:rPr b="1" i="0" lang="en-US" sz="1800" u="none">
                <a:solidFill>
                  <a:srgbClr val="0000FF"/>
                </a:solidFill>
                <a:latin typeface="Lucida Sans"/>
                <a:ea typeface="Lucida Sans"/>
                <a:cs typeface="Lucida Sans"/>
                <a:sym typeface="Lucida Sans"/>
              </a:rPr>
              <a:t>		</a:t>
            </a:r>
            <a:r>
              <a:rPr b="1" i="1" lang="en-US" sz="1600" u="none">
                <a:solidFill>
                  <a:srgbClr val="FF0000"/>
                </a:solidFill>
                <a:latin typeface="Lucida Sans"/>
                <a:ea typeface="Lucida Sans"/>
                <a:cs typeface="Lucida Sans"/>
                <a:sym typeface="Lucida Sans"/>
              </a:rPr>
              <a:t>Lexemes</a:t>
            </a:r>
            <a:r>
              <a:rPr b="1" i="0" lang="en-US" sz="1600" u="none">
                <a:solidFill>
                  <a:srgbClr val="FF0000"/>
                </a:solidFill>
                <a:latin typeface="Lucida Sans"/>
                <a:ea typeface="Lucida Sans"/>
                <a:cs typeface="Lucida Sans"/>
                <a:sym typeface="Lucida Sans"/>
              </a:rPr>
              <a:t>		</a:t>
            </a:r>
            <a:r>
              <a:rPr b="1" i="1" lang="en-US" sz="1600" u="none">
                <a:solidFill>
                  <a:srgbClr val="FF0000"/>
                </a:solidFill>
                <a:latin typeface="Lucida Sans"/>
                <a:ea typeface="Lucida Sans"/>
                <a:cs typeface="Lucida Sans"/>
                <a:sym typeface="Lucida Sans"/>
              </a:rPr>
              <a:t>Tokens</a:t>
            </a:r>
            <a:endParaRPr/>
          </a:p>
          <a:p>
            <a:pPr indent="-342900" lvl="0" marL="342900" rtl="0" algn="l">
              <a:lnSpc>
                <a:spcPct val="90000"/>
              </a:lnSpc>
              <a:spcBef>
                <a:spcPts val="320"/>
              </a:spcBef>
              <a:spcAft>
                <a:spcPts val="0"/>
              </a:spcAft>
              <a:buClr>
                <a:srgbClr val="0000FF"/>
              </a:buClr>
              <a:buSzPts val="1600"/>
              <a:buFont typeface="Lucida Sans"/>
              <a:buNone/>
            </a:pPr>
            <a:r>
              <a:rPr b="1" i="0" lang="en-US" sz="1600" u="none">
                <a:solidFill>
                  <a:srgbClr val="0000FF"/>
                </a:solidFill>
                <a:latin typeface="Lucida Sans"/>
                <a:ea typeface="Lucida Sans"/>
                <a:cs typeface="Lucida Sans"/>
                <a:sym typeface="Lucida Sans"/>
              </a:rPr>
              <a:t>		index		identifier</a:t>
            </a:r>
            <a:endParaRPr/>
          </a:p>
          <a:p>
            <a:pPr indent="-342900" lvl="0" marL="342900" rtl="0" algn="l">
              <a:lnSpc>
                <a:spcPct val="90000"/>
              </a:lnSpc>
              <a:spcBef>
                <a:spcPts val="320"/>
              </a:spcBef>
              <a:spcAft>
                <a:spcPts val="0"/>
              </a:spcAft>
              <a:buClr>
                <a:srgbClr val="0000FF"/>
              </a:buClr>
              <a:buSzPts val="1600"/>
              <a:buFont typeface="Lucida Sans"/>
              <a:buNone/>
            </a:pPr>
            <a:r>
              <a:rPr b="1" i="0" lang="en-US" sz="1600" u="none">
                <a:solidFill>
                  <a:srgbClr val="0000FF"/>
                </a:solidFill>
                <a:latin typeface="Lucida Sans"/>
                <a:ea typeface="Lucida Sans"/>
                <a:cs typeface="Lucida Sans"/>
                <a:sym typeface="Lucida Sans"/>
              </a:rPr>
              <a:t>		=		equal_sign</a:t>
            </a:r>
            <a:endParaRPr/>
          </a:p>
          <a:p>
            <a:pPr indent="-342900" lvl="0" marL="342900" rtl="0" algn="l">
              <a:lnSpc>
                <a:spcPct val="90000"/>
              </a:lnSpc>
              <a:spcBef>
                <a:spcPts val="320"/>
              </a:spcBef>
              <a:spcAft>
                <a:spcPts val="0"/>
              </a:spcAft>
              <a:buClr>
                <a:srgbClr val="0000FF"/>
              </a:buClr>
              <a:buSzPts val="1600"/>
              <a:buFont typeface="Lucida Sans"/>
              <a:buNone/>
            </a:pPr>
            <a:r>
              <a:rPr b="1" i="0" lang="en-US" sz="1600" u="none">
                <a:solidFill>
                  <a:srgbClr val="0000FF"/>
                </a:solidFill>
                <a:latin typeface="Lucida Sans"/>
                <a:ea typeface="Lucida Sans"/>
                <a:cs typeface="Lucida Sans"/>
                <a:sym typeface="Lucida Sans"/>
              </a:rPr>
              <a:t>		2		int_literal</a:t>
            </a:r>
            <a:endParaRPr/>
          </a:p>
          <a:p>
            <a:pPr indent="-342900" lvl="0" marL="342900" rtl="0" algn="l">
              <a:lnSpc>
                <a:spcPct val="90000"/>
              </a:lnSpc>
              <a:spcBef>
                <a:spcPts val="320"/>
              </a:spcBef>
              <a:spcAft>
                <a:spcPts val="0"/>
              </a:spcAft>
              <a:buClr>
                <a:srgbClr val="0000FF"/>
              </a:buClr>
              <a:buSzPts val="1600"/>
              <a:buFont typeface="Lucida Sans"/>
              <a:buNone/>
            </a:pPr>
            <a:r>
              <a:rPr b="1" i="0" lang="en-US" sz="1600" u="none">
                <a:solidFill>
                  <a:srgbClr val="0000FF"/>
                </a:solidFill>
                <a:latin typeface="Lucida Sans"/>
                <a:ea typeface="Lucida Sans"/>
                <a:cs typeface="Lucida Sans"/>
                <a:sym typeface="Lucida Sans"/>
              </a:rPr>
              <a:t>		*		mult_op</a:t>
            </a:r>
            <a:endParaRPr/>
          </a:p>
          <a:p>
            <a:pPr indent="-342900" lvl="0" marL="342900" rtl="0" algn="l">
              <a:lnSpc>
                <a:spcPct val="90000"/>
              </a:lnSpc>
              <a:spcBef>
                <a:spcPts val="320"/>
              </a:spcBef>
              <a:spcAft>
                <a:spcPts val="0"/>
              </a:spcAft>
              <a:buClr>
                <a:srgbClr val="0000FF"/>
              </a:buClr>
              <a:buSzPts val="1600"/>
              <a:buFont typeface="Lucida Sans"/>
              <a:buNone/>
            </a:pPr>
            <a:r>
              <a:rPr b="1" i="0" lang="en-US" sz="1600" u="none">
                <a:solidFill>
                  <a:srgbClr val="0000FF"/>
                </a:solidFill>
                <a:latin typeface="Lucida Sans"/>
                <a:ea typeface="Lucida Sans"/>
                <a:cs typeface="Lucida Sans"/>
                <a:sym typeface="Lucida Sans"/>
              </a:rPr>
              <a:t>		count		identifier</a:t>
            </a:r>
            <a:endParaRPr/>
          </a:p>
          <a:p>
            <a:pPr indent="-342900" lvl="0" marL="342900" rtl="0" algn="l">
              <a:lnSpc>
                <a:spcPct val="90000"/>
              </a:lnSpc>
              <a:spcBef>
                <a:spcPts val="320"/>
              </a:spcBef>
              <a:spcAft>
                <a:spcPts val="0"/>
              </a:spcAft>
              <a:buClr>
                <a:srgbClr val="0000FF"/>
              </a:buClr>
              <a:buSzPts val="1600"/>
              <a:buFont typeface="Lucida Sans"/>
              <a:buNone/>
            </a:pPr>
            <a:r>
              <a:rPr b="1" i="0" lang="en-US" sz="1600" u="none">
                <a:solidFill>
                  <a:srgbClr val="0000FF"/>
                </a:solidFill>
                <a:latin typeface="Lucida Sans"/>
                <a:ea typeface="Lucida Sans"/>
                <a:cs typeface="Lucida Sans"/>
                <a:sym typeface="Lucida Sans"/>
              </a:rPr>
              <a:t>		+		plus_op</a:t>
            </a:r>
            <a:endParaRPr/>
          </a:p>
          <a:p>
            <a:pPr indent="-342900" lvl="0" marL="342900" rtl="0" algn="l">
              <a:lnSpc>
                <a:spcPct val="90000"/>
              </a:lnSpc>
              <a:spcBef>
                <a:spcPts val="320"/>
              </a:spcBef>
              <a:spcAft>
                <a:spcPts val="0"/>
              </a:spcAft>
              <a:buClr>
                <a:srgbClr val="0000FF"/>
              </a:buClr>
              <a:buSzPts val="1600"/>
              <a:buFont typeface="Lucida Sans"/>
              <a:buNone/>
            </a:pPr>
            <a:r>
              <a:rPr b="1" i="0" lang="en-US" sz="1600" u="none">
                <a:solidFill>
                  <a:srgbClr val="0000FF"/>
                </a:solidFill>
                <a:latin typeface="Lucida Sans"/>
                <a:ea typeface="Lucida Sans"/>
                <a:cs typeface="Lucida Sans"/>
                <a:sym typeface="Lucida Sans"/>
              </a:rPr>
              <a:t>		17		int_literal</a:t>
            </a:r>
            <a:endParaRPr/>
          </a:p>
          <a:p>
            <a:pPr indent="-342900" lvl="0" marL="342900" rtl="0" algn="l">
              <a:lnSpc>
                <a:spcPct val="90000"/>
              </a:lnSpc>
              <a:spcBef>
                <a:spcPts val="320"/>
              </a:spcBef>
              <a:spcAft>
                <a:spcPts val="0"/>
              </a:spcAft>
              <a:buClr>
                <a:srgbClr val="0000FF"/>
              </a:buClr>
              <a:buSzPts val="1600"/>
              <a:buFont typeface="Lucida Sans"/>
              <a:buNone/>
            </a:pPr>
            <a:r>
              <a:rPr b="1" i="0" lang="en-US" sz="1600" u="none">
                <a:solidFill>
                  <a:srgbClr val="0000FF"/>
                </a:solidFill>
                <a:latin typeface="Lucida Sans"/>
                <a:ea typeface="Lucida Sans"/>
                <a:cs typeface="Lucida Sans"/>
                <a:sym typeface="Lucida Sans"/>
              </a:rPr>
              <a:t>		;		semicolon</a:t>
            </a:r>
            <a:endParaRPr/>
          </a:p>
          <a:p>
            <a:pPr indent="-342900" lvl="0" marL="342900" rtl="0" algn="l">
              <a:lnSpc>
                <a:spcPct val="90000"/>
              </a:lnSpc>
              <a:spcBef>
                <a:spcPts val="360"/>
              </a:spcBef>
              <a:spcAft>
                <a:spcPts val="0"/>
              </a:spcAft>
              <a:buClr>
                <a:schemeClr val="accent2"/>
              </a:buClr>
              <a:buSzPts val="1800"/>
              <a:buFont typeface="Lucida Sans"/>
              <a:buNone/>
            </a:pPr>
            <a:r>
              <a:t/>
            </a:r>
            <a:endParaRPr b="0" i="0" sz="1800" u="none">
              <a:solidFill>
                <a:schemeClr val="accent2"/>
              </a:solidFill>
              <a:latin typeface="Lucida Sans"/>
              <a:ea typeface="Lucida Sans"/>
              <a:cs typeface="Lucida Sans"/>
              <a:sym typeface="Lucida Sans"/>
            </a:endParaRPr>
          </a:p>
          <a:p>
            <a:pPr indent="-342900" lvl="0" marL="342900" rtl="0" algn="l">
              <a:lnSpc>
                <a:spcPct val="90000"/>
              </a:lnSpc>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a:p>
            <a:pPr indent="-342900" lvl="0" marL="342900" rtl="0" algn="l">
              <a:lnSpc>
                <a:spcPct val="90000"/>
              </a:lnSpc>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a:p>
            <a:pPr indent="-342900" lvl="0" marL="342900" rtl="0" algn="l">
              <a:lnSpc>
                <a:spcPct val="90000"/>
              </a:lnSpc>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a:p>
            <a:pPr indent="-342900" lvl="0" marL="342900" rtl="0" algn="l">
              <a:lnSpc>
                <a:spcPct val="90000"/>
              </a:lnSpc>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a:p>
            <a:pPr indent="-215900" lvl="0" marL="342900" rtl="0" algn="l">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p:txBody>
      </p:sp>
      <p:sp>
        <p:nvSpPr>
          <p:cNvPr id="115" name="Google Shape;115;p4"/>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0"/>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Attribute Grammars</a:t>
            </a:r>
            <a:r>
              <a:rPr b="0" i="0" lang="en-US" sz="3200" u="none">
                <a:solidFill>
                  <a:srgbClr val="666699"/>
                </a:solidFill>
                <a:latin typeface="Lucida Sans"/>
                <a:ea typeface="Lucida Sans"/>
                <a:cs typeface="Lucida Sans"/>
                <a:sym typeface="Lucida Sans"/>
              </a:rPr>
              <a:t> (continued)</a:t>
            </a:r>
            <a:endParaRPr/>
          </a:p>
        </p:txBody>
      </p:sp>
      <p:sp>
        <p:nvSpPr>
          <p:cNvPr id="374" name="Google Shape;374;p40"/>
          <p:cNvSpPr txBox="1"/>
          <p:nvPr>
            <p:ph idx="1" type="body"/>
          </p:nvPr>
        </p:nvSpPr>
        <p:spPr>
          <a:xfrm>
            <a:off x="457200" y="1447800"/>
            <a:ext cx="8686800" cy="449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2"/>
              </a:buClr>
              <a:buSzPts val="2400"/>
              <a:buFont typeface="Lucida Sans"/>
              <a:buNone/>
            </a:pPr>
            <a:r>
              <a:rPr b="0" i="0" lang="en-US" sz="2400" u="none">
                <a:solidFill>
                  <a:schemeClr val="accent2"/>
                </a:solidFill>
                <a:latin typeface="Lucida Sans"/>
                <a:ea typeface="Lucida Sans"/>
                <a:cs typeface="Lucida Sans"/>
                <a:sym typeface="Lucida Sans"/>
              </a:rPr>
              <a:t>Process to calculate attributes:</a:t>
            </a:r>
            <a:endParaRPr b="0" i="0" sz="2400" u="none">
              <a:solidFill>
                <a:schemeClr val="accent2"/>
              </a:solidFill>
              <a:latin typeface="Courier New"/>
              <a:ea typeface="Courier New"/>
              <a:cs typeface="Courier New"/>
              <a:sym typeface="Courier New"/>
            </a:endParaRPr>
          </a:p>
          <a:p>
            <a:pPr indent="-152400" lvl="0" marL="0" rtl="0" algn="l">
              <a:lnSpc>
                <a:spcPct val="100000"/>
              </a:lnSpc>
              <a:spcBef>
                <a:spcPts val="480"/>
              </a:spcBef>
              <a:spcAft>
                <a:spcPts val="0"/>
              </a:spcAft>
              <a:buClr>
                <a:schemeClr val="accent2"/>
              </a:buClr>
              <a:buSzPts val="2400"/>
              <a:buFont typeface="Lucida Sans"/>
              <a:buAutoNum type="arabicPeriod"/>
            </a:pPr>
            <a:r>
              <a:rPr b="0" i="0" lang="en-US" sz="2400" u="none">
                <a:solidFill>
                  <a:schemeClr val="accent2"/>
                </a:solidFill>
                <a:latin typeface="Courier New"/>
                <a:ea typeface="Courier New"/>
                <a:cs typeface="Courier New"/>
                <a:sym typeface="Courier New"/>
              </a:rPr>
              <a:t>&lt;var&gt;.actual_type ← look-up(A) (Rule 4)</a:t>
            </a:r>
            <a:endParaRPr/>
          </a:p>
          <a:p>
            <a:pPr indent="-152400" lvl="0" marL="0" rtl="0" algn="l">
              <a:lnSpc>
                <a:spcPct val="100000"/>
              </a:lnSpc>
              <a:spcBef>
                <a:spcPts val="480"/>
              </a:spcBef>
              <a:spcAft>
                <a:spcPts val="0"/>
              </a:spcAft>
              <a:buClr>
                <a:schemeClr val="accent2"/>
              </a:buClr>
              <a:buSzPts val="2400"/>
              <a:buFont typeface="Lucida Sans"/>
              <a:buAutoNum type="arabicPeriod"/>
            </a:pPr>
            <a:r>
              <a:rPr b="0" i="0" lang="en-US" sz="2400" u="none">
                <a:solidFill>
                  <a:schemeClr val="accent2"/>
                </a:solidFill>
                <a:latin typeface="Courier New"/>
                <a:ea typeface="Courier New"/>
                <a:cs typeface="Courier New"/>
                <a:sym typeface="Courier New"/>
              </a:rPr>
              <a:t>&lt;expr&gt;.expected_type ← &lt;var&gt;.actual_type (Rule 1)</a:t>
            </a:r>
            <a:endParaRPr/>
          </a:p>
          <a:p>
            <a:pPr indent="-152400" lvl="0" marL="0" rtl="0" algn="l">
              <a:lnSpc>
                <a:spcPct val="100000"/>
              </a:lnSpc>
              <a:spcBef>
                <a:spcPts val="480"/>
              </a:spcBef>
              <a:spcAft>
                <a:spcPts val="0"/>
              </a:spcAft>
              <a:buClr>
                <a:schemeClr val="accent2"/>
              </a:buClr>
              <a:buSzPts val="2400"/>
              <a:buFont typeface="Lucida Sans"/>
              <a:buAutoNum type="arabicPeriod"/>
            </a:pPr>
            <a:r>
              <a:rPr b="0" i="0" lang="en-US" sz="2400" u="none">
                <a:solidFill>
                  <a:schemeClr val="accent2"/>
                </a:solidFill>
                <a:latin typeface="Courier New"/>
                <a:ea typeface="Courier New"/>
                <a:cs typeface="Courier New"/>
                <a:sym typeface="Courier New"/>
              </a:rPr>
              <a:t>&lt;var&gt;[2].actual_type ← lookup(A) (Rule 4)</a:t>
            </a:r>
            <a:endParaRPr/>
          </a:p>
          <a:p>
            <a:pPr indent="0" lvl="0" marL="0" rtl="0" algn="l">
              <a:lnSpc>
                <a:spcPct val="100000"/>
              </a:lnSpc>
              <a:spcBef>
                <a:spcPts val="48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	&lt;var&gt;[3].actual_type ← lookup(B) (Rule 4)</a:t>
            </a:r>
            <a:endParaRPr/>
          </a:p>
          <a:p>
            <a:pPr indent="-152400" lvl="0" marL="0" rtl="0" algn="l">
              <a:lnSpc>
                <a:spcPct val="100000"/>
              </a:lnSpc>
              <a:spcBef>
                <a:spcPts val="480"/>
              </a:spcBef>
              <a:spcAft>
                <a:spcPts val="0"/>
              </a:spcAft>
              <a:buClr>
                <a:schemeClr val="accent2"/>
              </a:buClr>
              <a:buSzPts val="2400"/>
              <a:buFont typeface="Lucida Sans"/>
              <a:buAutoNum type="arabicPeriod" startAt="4"/>
            </a:pPr>
            <a:r>
              <a:rPr b="0" i="0" lang="en-US" sz="2400" u="none">
                <a:solidFill>
                  <a:schemeClr val="accent2"/>
                </a:solidFill>
                <a:latin typeface="Courier New"/>
                <a:ea typeface="Courier New"/>
                <a:cs typeface="Courier New"/>
                <a:sym typeface="Courier New"/>
              </a:rPr>
              <a:t>&lt;expr&gt;.actual_type ← either int or real (Rule 2)</a:t>
            </a:r>
            <a:endParaRPr/>
          </a:p>
          <a:p>
            <a:pPr indent="-152400" lvl="0" marL="0" rtl="0" algn="l">
              <a:lnSpc>
                <a:spcPct val="100000"/>
              </a:lnSpc>
              <a:spcBef>
                <a:spcPts val="480"/>
              </a:spcBef>
              <a:spcAft>
                <a:spcPts val="0"/>
              </a:spcAft>
              <a:buClr>
                <a:schemeClr val="accent2"/>
              </a:buClr>
              <a:buSzPts val="2400"/>
              <a:buFont typeface="Lucida Sans"/>
              <a:buAutoNum type="arabicPeriod" startAt="4"/>
            </a:pPr>
            <a:r>
              <a:rPr b="0" i="0" lang="en-US" sz="2400" u="none">
                <a:solidFill>
                  <a:schemeClr val="accent2"/>
                </a:solidFill>
                <a:latin typeface="Courier New"/>
                <a:ea typeface="Courier New"/>
                <a:cs typeface="Courier New"/>
                <a:sym typeface="Courier New"/>
              </a:rPr>
              <a:t>&lt;expr&gt;.expected_type == &lt;expr&gt;.actual is either TRUE or FALSE (Rule 2)</a:t>
            </a:r>
            <a:endParaRPr/>
          </a:p>
        </p:txBody>
      </p:sp>
      <p:sp>
        <p:nvSpPr>
          <p:cNvPr id="375" name="Google Shape;375;p40"/>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1"/>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Attribute Grammars</a:t>
            </a:r>
            <a:r>
              <a:rPr b="0" i="0" lang="en-US" sz="3200" u="none">
                <a:solidFill>
                  <a:srgbClr val="666699"/>
                </a:solidFill>
                <a:latin typeface="Lucida Sans"/>
                <a:ea typeface="Lucida Sans"/>
                <a:cs typeface="Lucida Sans"/>
                <a:sym typeface="Lucida Sans"/>
              </a:rPr>
              <a:t> (continued)</a:t>
            </a:r>
            <a:endParaRPr/>
          </a:p>
        </p:txBody>
      </p:sp>
      <p:sp>
        <p:nvSpPr>
          <p:cNvPr id="381" name="Google Shape;381;p41"/>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pic>
        <p:nvPicPr>
          <p:cNvPr id="382" name="Google Shape;382;p41"/>
          <p:cNvPicPr preferRelativeResize="0"/>
          <p:nvPr/>
        </p:nvPicPr>
        <p:blipFill rotWithShape="1">
          <a:blip r:embed="rId3">
            <a:alphaModFix/>
          </a:blip>
          <a:srcRect b="0" l="0" r="0" t="0"/>
          <a:stretch/>
        </p:blipFill>
        <p:spPr>
          <a:xfrm>
            <a:off x="449262" y="1308100"/>
            <a:ext cx="8389937" cy="3721100"/>
          </a:xfrm>
          <a:prstGeom prst="rect">
            <a:avLst/>
          </a:prstGeom>
          <a:noFill/>
          <a:ln>
            <a:noFill/>
          </a:ln>
        </p:spPr>
      </p:pic>
      <p:sp>
        <p:nvSpPr>
          <p:cNvPr id="383" name="Google Shape;383;p41"/>
          <p:cNvSpPr txBox="1"/>
          <p:nvPr/>
        </p:nvSpPr>
        <p:spPr>
          <a:xfrm>
            <a:off x="609600" y="5257800"/>
            <a:ext cx="8534400" cy="91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00"/>
              <a:buFont typeface="Lucida Sans"/>
              <a:buChar char="•"/>
            </a:pPr>
            <a:r>
              <a:rPr b="0" i="0" lang="en-US" sz="2000" u="none">
                <a:solidFill>
                  <a:schemeClr val="accent2"/>
                </a:solidFill>
                <a:latin typeface="Lucida Sans"/>
                <a:ea typeface="Lucida Sans"/>
                <a:cs typeface="Lucida Sans"/>
                <a:sym typeface="Lucida Sans"/>
              </a:rPr>
              <a:t>Solid lines: parse tree</a:t>
            </a:r>
            <a:endParaRPr/>
          </a:p>
          <a:p>
            <a:pPr indent="-342900" lvl="0" marL="342900" marR="0" rtl="0" algn="l">
              <a:lnSpc>
                <a:spcPct val="100000"/>
              </a:lnSpc>
              <a:spcBef>
                <a:spcPts val="400"/>
              </a:spcBef>
              <a:spcAft>
                <a:spcPts val="0"/>
              </a:spcAft>
              <a:buClr>
                <a:schemeClr val="accent2"/>
              </a:buClr>
              <a:buSzPts val="2000"/>
              <a:buFont typeface="Lucida Sans"/>
              <a:buChar char="•"/>
            </a:pPr>
            <a:r>
              <a:rPr b="0" i="0" lang="en-US" sz="2000" u="none">
                <a:solidFill>
                  <a:schemeClr val="accent2"/>
                </a:solidFill>
                <a:latin typeface="Lucida Sans"/>
                <a:ea typeface="Lucida Sans"/>
                <a:cs typeface="Lucida Sans"/>
                <a:sym typeface="Lucida Sans"/>
              </a:rPr>
              <a:t>Dashed lines: attribute flow in tree</a:t>
            </a:r>
            <a:endParaRPr/>
          </a:p>
          <a:p>
            <a:pPr indent="0" lvl="0" marL="0" marR="0" rtl="0" algn="l">
              <a:lnSpc>
                <a:spcPct val="100000"/>
              </a:lnSpc>
              <a:spcBef>
                <a:spcPts val="0"/>
              </a:spcBef>
              <a:spcAft>
                <a:spcPts val="0"/>
              </a:spcAft>
              <a:buNone/>
            </a:pPr>
            <a:r>
              <a:t/>
            </a:r>
            <a:endParaRPr b="0" i="0" sz="2000" u="none">
              <a:solidFill>
                <a:schemeClr val="accent2"/>
              </a:solidFill>
              <a:latin typeface="Lucida Sans"/>
              <a:ea typeface="Lucida Sans"/>
              <a:cs typeface="Lucida Sans"/>
              <a:sym typeface="Lucida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2"/>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Attribute Grammars</a:t>
            </a:r>
            <a:r>
              <a:rPr b="0" i="0" lang="en-US" sz="3200" u="none">
                <a:solidFill>
                  <a:srgbClr val="666699"/>
                </a:solidFill>
                <a:latin typeface="Lucida Sans"/>
                <a:ea typeface="Lucida Sans"/>
                <a:cs typeface="Lucida Sans"/>
                <a:sym typeface="Lucida Sans"/>
              </a:rPr>
              <a:t> (continued)</a:t>
            </a:r>
            <a:endParaRPr/>
          </a:p>
        </p:txBody>
      </p:sp>
      <p:sp>
        <p:nvSpPr>
          <p:cNvPr id="389" name="Google Shape;389;p42"/>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pic>
        <p:nvPicPr>
          <p:cNvPr id="390" name="Google Shape;390;p42"/>
          <p:cNvPicPr preferRelativeResize="0"/>
          <p:nvPr/>
        </p:nvPicPr>
        <p:blipFill rotWithShape="1">
          <a:blip r:embed="rId3">
            <a:alphaModFix/>
          </a:blip>
          <a:srcRect b="0" l="0" r="0" t="0"/>
          <a:stretch/>
        </p:blipFill>
        <p:spPr>
          <a:xfrm>
            <a:off x="228600" y="1371600"/>
            <a:ext cx="8694737" cy="3683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3"/>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Summary</a:t>
            </a:r>
            <a:endParaRPr/>
          </a:p>
        </p:txBody>
      </p:sp>
      <p:sp>
        <p:nvSpPr>
          <p:cNvPr id="396" name="Google Shape;396;p43"/>
          <p:cNvSpPr txBox="1"/>
          <p:nvPr>
            <p:ph idx="1" type="body"/>
          </p:nvPr>
        </p:nvSpPr>
        <p:spPr>
          <a:xfrm>
            <a:off x="609600" y="1600200"/>
            <a:ext cx="8153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BNF and context-free grammars are equivalent meta-languages</a:t>
            </a:r>
            <a:endParaRPr/>
          </a:p>
          <a:p>
            <a:pPr indent="-285750" lvl="1" marL="74295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Well-suited for describing the syntax of programming languages</a:t>
            </a:r>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An attribute grammar is a descriptive formalism that can describe both the syntax and the semantics of a language</a:t>
            </a:r>
            <a:endParaRPr/>
          </a:p>
        </p:txBody>
      </p:sp>
      <p:sp>
        <p:nvSpPr>
          <p:cNvPr id="397" name="Google Shape;397;p43"/>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idx="1" type="body"/>
          </p:nvPr>
        </p:nvSpPr>
        <p:spPr>
          <a:xfrm>
            <a:off x="457200" y="533400"/>
            <a:ext cx="8382000" cy="6096000"/>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0000"/>
              </a:buClr>
              <a:buSzPts val="1800"/>
              <a:buFont typeface="Lucida Sans"/>
              <a:buNone/>
            </a:pPr>
            <a:r>
              <a:rPr b="1" i="0" lang="en-US" sz="1800" u="none">
                <a:solidFill>
                  <a:srgbClr val="FF0000"/>
                </a:solidFill>
                <a:latin typeface="Lucida Sans"/>
                <a:ea typeface="Lucida Sans"/>
                <a:cs typeface="Lucida Sans"/>
                <a:sym typeface="Lucida Sans"/>
              </a:rPr>
              <a:t>In general, languages can be formally defined in two distinct ways: by recognition  and by generation. </a:t>
            </a:r>
            <a:endParaRPr/>
          </a:p>
          <a:p>
            <a:pPr indent="-342900" lvl="0" marL="342900" rtl="0" algn="l">
              <a:lnSpc>
                <a:spcPct val="90000"/>
              </a:lnSpc>
              <a:spcBef>
                <a:spcPts val="960"/>
              </a:spcBef>
              <a:spcAft>
                <a:spcPts val="0"/>
              </a:spcAft>
              <a:buClr>
                <a:schemeClr val="accent2"/>
              </a:buClr>
              <a:buSzPts val="1800"/>
              <a:buFont typeface="Lucida Sans"/>
              <a:buChar char="•"/>
            </a:pPr>
            <a:r>
              <a:rPr b="1" i="0" lang="en-US" sz="1800" u="none">
                <a:solidFill>
                  <a:schemeClr val="accent2"/>
                </a:solidFill>
                <a:latin typeface="Lucida Sans"/>
                <a:ea typeface="Lucida Sans"/>
                <a:cs typeface="Lucida Sans"/>
                <a:sym typeface="Lucida Sans"/>
              </a:rPr>
              <a:t>Language Recognizers</a:t>
            </a:r>
            <a:r>
              <a:rPr b="0" i="0" lang="en-US" sz="1800" u="none">
                <a:solidFill>
                  <a:schemeClr val="accent2"/>
                </a:solidFill>
                <a:latin typeface="Lucida Sans"/>
                <a:ea typeface="Lucida Sans"/>
                <a:cs typeface="Lucida Sans"/>
                <a:sym typeface="Lucida Sans"/>
              </a:rPr>
              <a:t> accept a Language. Recognizers are Machines. </a:t>
            </a:r>
            <a:br>
              <a:rPr b="0" i="0" lang="en-US" sz="1800" u="none">
                <a:solidFill>
                  <a:schemeClr val="accent2"/>
                </a:solidFill>
                <a:latin typeface="Lucida Sans"/>
                <a:ea typeface="Lucida Sans"/>
                <a:cs typeface="Lucida Sans"/>
                <a:sym typeface="Lucida Sans"/>
              </a:rPr>
            </a:br>
            <a:r>
              <a:rPr b="0" i="0" lang="en-US" sz="1800" u="none">
                <a:solidFill>
                  <a:srgbClr val="FF0000"/>
                </a:solidFill>
                <a:latin typeface="Lucida Sans"/>
                <a:ea typeface="Lucida Sans"/>
                <a:cs typeface="Lucida Sans"/>
                <a:sym typeface="Lucida Sans"/>
              </a:rPr>
              <a:t>M</a:t>
            </a:r>
            <a:r>
              <a:rPr b="0" i="0" lang="en-US" sz="1800" u="none">
                <a:solidFill>
                  <a:schemeClr val="accent2"/>
                </a:solidFill>
                <a:latin typeface="Lucida Sans"/>
                <a:ea typeface="Lucida Sans"/>
                <a:cs typeface="Lucida Sans"/>
                <a:sym typeface="Lucida Sans"/>
              </a:rPr>
              <a:t>: Machine; </a:t>
            </a:r>
            <a:r>
              <a:rPr b="0" i="0" lang="en-US" sz="1800" u="none">
                <a:solidFill>
                  <a:srgbClr val="FF0000"/>
                </a:solidFill>
                <a:latin typeface="Lucida Sans"/>
                <a:ea typeface="Lucida Sans"/>
                <a:cs typeface="Lucida Sans"/>
                <a:sym typeface="Lucida Sans"/>
              </a:rPr>
              <a:t>L</a:t>
            </a:r>
            <a:r>
              <a:rPr b="0" i="0" lang="en-US" sz="1800" u="none">
                <a:solidFill>
                  <a:schemeClr val="accent2"/>
                </a:solidFill>
                <a:latin typeface="Lucida Sans"/>
                <a:ea typeface="Lucida Sans"/>
                <a:cs typeface="Lucida Sans"/>
                <a:sym typeface="Lucida Sans"/>
              </a:rPr>
              <a:t>: Language; </a:t>
            </a:r>
            <a:r>
              <a:rPr b="0" i="0" lang="en-US" sz="1800" u="none">
                <a:solidFill>
                  <a:srgbClr val="FF0000"/>
                </a:solidFill>
                <a:latin typeface="Lucida Sans"/>
                <a:ea typeface="Lucida Sans"/>
                <a:cs typeface="Lucida Sans"/>
                <a:sym typeface="Lucida Sans"/>
              </a:rPr>
              <a:t>S</a:t>
            </a:r>
            <a:r>
              <a:rPr b="0" i="0" lang="en-US" sz="1800" u="none">
                <a:solidFill>
                  <a:schemeClr val="accent2"/>
                </a:solidFill>
                <a:latin typeface="Lucida Sans"/>
                <a:ea typeface="Lucida Sans"/>
                <a:cs typeface="Lucida Sans"/>
                <a:sym typeface="Lucida Sans"/>
              </a:rPr>
              <a:t>: String;</a:t>
            </a:r>
            <a:endParaRPr/>
          </a:p>
          <a:p>
            <a:pPr indent="-342900" lvl="0" marL="342900" rtl="0" algn="l">
              <a:lnSpc>
                <a:spcPct val="90000"/>
              </a:lnSpc>
              <a:spcBef>
                <a:spcPts val="360"/>
              </a:spcBef>
              <a:spcAft>
                <a:spcPts val="0"/>
              </a:spcAft>
              <a:buClr>
                <a:schemeClr val="accent2"/>
              </a:buClr>
              <a:buSzPts val="1800"/>
              <a:buFont typeface="Lucida Sans"/>
              <a:buNone/>
            </a:pPr>
            <a:r>
              <a:rPr b="0" i="0" lang="en-US" sz="1800" u="none">
                <a:solidFill>
                  <a:schemeClr val="accent2"/>
                </a:solidFill>
                <a:latin typeface="Lucida Sans"/>
                <a:ea typeface="Lucida Sans"/>
                <a:cs typeface="Lucida Sans"/>
                <a:sym typeface="Lucida Sans"/>
              </a:rPr>
              <a:t>	Machines take a string as input. The Machine will accept the input when it runs, the Machine stops at an accept state. </a:t>
            </a:r>
            <a:endParaRPr/>
          </a:p>
          <a:p>
            <a:pPr indent="-342900" lvl="0" marL="342900" rtl="0" algn="l">
              <a:lnSpc>
                <a:spcPct val="90000"/>
              </a:lnSpc>
              <a:spcBef>
                <a:spcPts val="360"/>
              </a:spcBef>
              <a:spcAft>
                <a:spcPts val="0"/>
              </a:spcAft>
              <a:buClr>
                <a:schemeClr val="accent2"/>
              </a:buClr>
              <a:buSzPts val="1800"/>
              <a:buFont typeface="Lucida Sans"/>
              <a:buNone/>
            </a:pPr>
            <a:r>
              <a:rPr b="0" i="0" lang="en-US" sz="1800" u="none">
                <a:solidFill>
                  <a:schemeClr val="accent2"/>
                </a:solidFill>
                <a:latin typeface="Lucida Sans"/>
                <a:ea typeface="Lucida Sans"/>
                <a:cs typeface="Lucida Sans"/>
                <a:sym typeface="Lucida Sans"/>
              </a:rPr>
              <a:t>	If M recognizes all S in L, </a:t>
            </a:r>
            <a:r>
              <a:rPr b="0" i="0" lang="en-US" sz="1800" u="none">
                <a:solidFill>
                  <a:srgbClr val="FF0000"/>
                </a:solidFill>
                <a:latin typeface="Lucida Sans"/>
                <a:ea typeface="Lucida Sans"/>
                <a:cs typeface="Lucida Sans"/>
                <a:sym typeface="Lucida Sans"/>
              </a:rPr>
              <a:t>M is said to accept S</a:t>
            </a:r>
            <a:r>
              <a:rPr b="0" i="0" lang="en-US" sz="1800" u="none">
                <a:solidFill>
                  <a:schemeClr val="accent2"/>
                </a:solidFill>
                <a:latin typeface="Lucida Sans"/>
                <a:ea typeface="Lucida Sans"/>
                <a:cs typeface="Lucida Sans"/>
                <a:sym typeface="Lucida Sans"/>
              </a:rPr>
              <a:t>. </a:t>
            </a:r>
            <a:endParaRPr/>
          </a:p>
          <a:p>
            <a:pPr indent="-342900" lvl="0" marL="342900" rtl="0" algn="l">
              <a:lnSpc>
                <a:spcPct val="90000"/>
              </a:lnSpc>
              <a:spcBef>
                <a:spcPts val="360"/>
              </a:spcBef>
              <a:spcAft>
                <a:spcPts val="0"/>
              </a:spcAft>
              <a:buClr>
                <a:schemeClr val="accent2"/>
              </a:buClr>
              <a:buSzPts val="1800"/>
              <a:buFont typeface="Lucida Sans"/>
              <a:buNone/>
            </a:pPr>
            <a:r>
              <a:rPr b="0" i="0" lang="en-US" sz="1800" u="none">
                <a:solidFill>
                  <a:schemeClr val="accent2"/>
                </a:solidFill>
                <a:latin typeface="Lucida Sans"/>
                <a:ea typeface="Lucida Sans"/>
                <a:cs typeface="Lucida Sans"/>
                <a:sym typeface="Lucida Sans"/>
              </a:rPr>
              <a:t>	Otherwise </a:t>
            </a:r>
            <a:r>
              <a:rPr b="0" i="0" lang="en-US" sz="1800" u="none">
                <a:solidFill>
                  <a:srgbClr val="FF0000"/>
                </a:solidFill>
                <a:latin typeface="Lucida Sans"/>
                <a:ea typeface="Lucida Sans"/>
                <a:cs typeface="Lucida Sans"/>
                <a:sym typeface="Lucida Sans"/>
              </a:rPr>
              <a:t>M is said to reject S</a:t>
            </a:r>
            <a:r>
              <a:rPr b="0" i="0" lang="en-US" sz="1800" u="none">
                <a:solidFill>
                  <a:schemeClr val="accent2"/>
                </a:solidFill>
                <a:latin typeface="Lucida Sans"/>
                <a:ea typeface="Lucida Sans"/>
                <a:cs typeface="Lucida Sans"/>
                <a:sym typeface="Lucida Sans"/>
              </a:rPr>
              <a:t>. S is in L if and only if M accepts S.</a:t>
            </a:r>
            <a:br>
              <a:rPr b="0" i="0" lang="en-US" sz="1800" u="none">
                <a:solidFill>
                  <a:schemeClr val="accent2"/>
                </a:solidFill>
                <a:latin typeface="Lucida Sans"/>
                <a:ea typeface="Lucida Sans"/>
                <a:cs typeface="Lucida Sans"/>
                <a:sym typeface="Lucida Sans"/>
              </a:rPr>
            </a:br>
            <a:r>
              <a:rPr b="0" i="0" lang="en-US" sz="1800" u="none">
                <a:solidFill>
                  <a:schemeClr val="accent2"/>
                </a:solidFill>
                <a:latin typeface="Lucida Sans"/>
                <a:ea typeface="Lucida Sans"/>
                <a:cs typeface="Lucida Sans"/>
                <a:sym typeface="Lucida Sans"/>
              </a:rPr>
              <a:t>Example: syntax analysis part of a compiler (Details -&gt; Chapter 4 ) </a:t>
            </a:r>
            <a:endParaRPr/>
          </a:p>
          <a:p>
            <a:pPr indent="-342900" lvl="0" marL="342900" rtl="0" algn="l">
              <a:lnSpc>
                <a:spcPct val="90000"/>
              </a:lnSpc>
              <a:spcBef>
                <a:spcPts val="360"/>
              </a:spcBef>
              <a:spcAft>
                <a:spcPts val="0"/>
              </a:spcAft>
              <a:buClr>
                <a:schemeClr val="accent2"/>
              </a:buClr>
              <a:buSzPts val="1800"/>
              <a:buFont typeface="Lucida Sans"/>
              <a:buChar char="•"/>
            </a:pPr>
            <a:r>
              <a:rPr b="1" i="0" lang="en-US" sz="1800" u="none">
                <a:solidFill>
                  <a:schemeClr val="accent2"/>
                </a:solidFill>
                <a:latin typeface="Lucida Sans"/>
                <a:ea typeface="Lucida Sans"/>
                <a:cs typeface="Lucida Sans"/>
                <a:sym typeface="Lucida Sans"/>
              </a:rPr>
              <a:t>Language Generators</a:t>
            </a:r>
            <a:r>
              <a:rPr b="0" i="0" lang="en-US" sz="1800" u="none">
                <a:solidFill>
                  <a:schemeClr val="accent2"/>
                </a:solidFill>
                <a:latin typeface="Lucida Sans"/>
                <a:ea typeface="Lucida Sans"/>
                <a:cs typeface="Lucida Sans"/>
                <a:sym typeface="Lucida Sans"/>
              </a:rPr>
              <a:t> create the strings of a Language.</a:t>
            </a:r>
            <a:br>
              <a:rPr b="0" i="0" lang="en-US" sz="1800" u="none">
                <a:solidFill>
                  <a:schemeClr val="accent2"/>
                </a:solidFill>
                <a:latin typeface="Lucida Sans"/>
                <a:ea typeface="Lucida Sans"/>
                <a:cs typeface="Lucida Sans"/>
                <a:sym typeface="Lucida Sans"/>
              </a:rPr>
            </a:br>
            <a:r>
              <a:rPr b="0" i="0" lang="en-US" sz="1800" u="none">
                <a:solidFill>
                  <a:schemeClr val="accent2"/>
                </a:solidFill>
                <a:latin typeface="Lucida Sans"/>
                <a:ea typeface="Lucida Sans"/>
                <a:cs typeface="Lucida Sans"/>
                <a:sym typeface="Lucida Sans"/>
              </a:rPr>
              <a:t>Generators are string constructors. A generator provides a construction description. If a generator is able to construct all stings in a Language L, and every string S that can be constructed by that generator is in L, we can say that the generator is a generator for the language L. If there is no way to construct a string S from the generator, S is not in L.</a:t>
            </a:r>
            <a:br>
              <a:rPr b="0" i="0" lang="en-US" sz="1800" u="none">
                <a:solidFill>
                  <a:schemeClr val="accent2"/>
                </a:solidFill>
                <a:latin typeface="Lucida Sans"/>
                <a:ea typeface="Lucida Sans"/>
                <a:cs typeface="Lucida Sans"/>
                <a:sym typeface="Lucida Sans"/>
              </a:rPr>
            </a:br>
            <a:br>
              <a:rPr b="0" i="0" lang="en-US" sz="1800" u="none">
                <a:solidFill>
                  <a:schemeClr val="accent2"/>
                </a:solidFill>
                <a:latin typeface="Lucida Sans"/>
                <a:ea typeface="Lucida Sans"/>
                <a:cs typeface="Lucida Sans"/>
                <a:sym typeface="Lucida Sans"/>
              </a:rPr>
            </a:br>
            <a:r>
              <a:rPr b="1" i="0" lang="en-US" sz="1800" u="none">
                <a:solidFill>
                  <a:srgbClr val="FF0000"/>
                </a:solidFill>
                <a:latin typeface="Lucida Sans"/>
                <a:ea typeface="Lucida Sans"/>
                <a:cs typeface="Lucida Sans"/>
                <a:sym typeface="Lucida Sans"/>
              </a:rPr>
              <a:t>Context Free Grammars </a:t>
            </a:r>
            <a:r>
              <a:rPr b="0" i="0" lang="en-US" sz="1800" u="none">
                <a:solidFill>
                  <a:schemeClr val="accent2"/>
                </a:solidFill>
                <a:latin typeface="Lucida Sans"/>
                <a:ea typeface="Lucida Sans"/>
                <a:cs typeface="Lucida Sans"/>
                <a:sym typeface="Lucida Sans"/>
              </a:rPr>
              <a:t>(CFGs) are a well known type of language generators. </a:t>
            </a:r>
            <a:br>
              <a:rPr b="0" i="0" lang="en-US" sz="1800" u="none">
                <a:solidFill>
                  <a:schemeClr val="accent2"/>
                </a:solidFill>
                <a:latin typeface="Lucida Sans"/>
                <a:ea typeface="Lucida Sans"/>
                <a:cs typeface="Lucida Sans"/>
                <a:sym typeface="Lucida Sans"/>
              </a:rPr>
            </a:br>
            <a:r>
              <a:rPr b="1" i="0" lang="en-US" sz="1800" u="none">
                <a:solidFill>
                  <a:srgbClr val="FF0000"/>
                </a:solidFill>
                <a:latin typeface="Lucida Sans"/>
                <a:ea typeface="Lucida Sans"/>
                <a:cs typeface="Lucida Sans"/>
                <a:sym typeface="Lucida Sans"/>
              </a:rPr>
              <a:t>Push Down Automatas </a:t>
            </a:r>
            <a:r>
              <a:rPr b="0" i="0" lang="en-US" sz="1800" u="none">
                <a:solidFill>
                  <a:schemeClr val="accent2"/>
                </a:solidFill>
                <a:latin typeface="Lucida Sans"/>
                <a:ea typeface="Lucida Sans"/>
                <a:cs typeface="Lucida Sans"/>
                <a:sym typeface="Lucida Sans"/>
              </a:rPr>
              <a:t>(PDAs) are a well known form of language recognizers.</a:t>
            </a:r>
            <a:br>
              <a:rPr b="0" i="0" lang="en-US" sz="1800" u="none">
                <a:solidFill>
                  <a:schemeClr val="accent2"/>
                </a:solidFill>
                <a:latin typeface="Lucida Sans"/>
                <a:ea typeface="Lucida Sans"/>
                <a:cs typeface="Lucida Sans"/>
                <a:sym typeface="Lucida Sans"/>
              </a:rPr>
            </a:br>
            <a:r>
              <a:rPr b="0" i="0" lang="en-US" sz="1800" u="none">
                <a:solidFill>
                  <a:schemeClr val="accent2"/>
                </a:solidFill>
                <a:latin typeface="Lucida Sans"/>
                <a:ea typeface="Lucida Sans"/>
                <a:cs typeface="Lucida Sans"/>
                <a:sym typeface="Lucida Sans"/>
              </a:rPr>
              <a:t>CFGs generate the same class of languages that are recognized by PDAs.</a:t>
            </a:r>
            <a:endParaRPr/>
          </a:p>
        </p:txBody>
      </p:sp>
      <p:sp>
        <p:nvSpPr>
          <p:cNvPr id="121" name="Google Shape;121;p5"/>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304800" y="152400"/>
            <a:ext cx="84582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200"/>
              <a:buFont typeface="Lucida Sans"/>
              <a:buNone/>
            </a:pPr>
            <a:br>
              <a:rPr b="0" i="0" lang="en-US" sz="3200" u="none">
                <a:solidFill>
                  <a:srgbClr val="666699"/>
                </a:solidFill>
                <a:latin typeface="Lucida Sans"/>
                <a:ea typeface="Lucida Sans"/>
                <a:cs typeface="Lucida Sans"/>
                <a:sym typeface="Lucida Sans"/>
              </a:rPr>
            </a:br>
            <a:r>
              <a:rPr b="0" i="0" lang="en-US" sz="3200" u="none">
                <a:solidFill>
                  <a:srgbClr val="666699"/>
                </a:solidFill>
                <a:latin typeface="Lucida Sans"/>
                <a:ea typeface="Lucida Sans"/>
                <a:cs typeface="Lucida Sans"/>
                <a:sym typeface="Lucida Sans"/>
              </a:rPr>
              <a:t>3.3 Formal Methods of Describing Syntax</a:t>
            </a:r>
            <a:br>
              <a:rPr b="0" i="0" lang="en-US" sz="3200" u="none">
                <a:solidFill>
                  <a:srgbClr val="666699"/>
                </a:solidFill>
                <a:latin typeface="Lucida Sans"/>
                <a:ea typeface="Lucida Sans"/>
                <a:cs typeface="Lucida Sans"/>
                <a:sym typeface="Lucida Sans"/>
              </a:rPr>
            </a:br>
            <a:endParaRPr/>
          </a:p>
        </p:txBody>
      </p:sp>
      <p:sp>
        <p:nvSpPr>
          <p:cNvPr id="127" name="Google Shape;127;p6"/>
          <p:cNvSpPr txBox="1"/>
          <p:nvPr>
            <p:ph idx="1" type="body"/>
          </p:nvPr>
        </p:nvSpPr>
        <p:spPr>
          <a:xfrm>
            <a:off x="609600" y="1447800"/>
            <a:ext cx="81534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400"/>
              <a:buFont typeface="Lucida Sans"/>
              <a:buChar char="•"/>
            </a:pPr>
            <a:r>
              <a:rPr b="1" i="0" lang="en-US" sz="2400" u="none">
                <a:solidFill>
                  <a:schemeClr val="accent2"/>
                </a:solidFill>
                <a:latin typeface="Lucida Sans"/>
                <a:ea typeface="Lucida Sans"/>
                <a:cs typeface="Lucida Sans"/>
                <a:sym typeface="Lucida Sans"/>
              </a:rPr>
              <a:t>Context-Free Grammars (CFGs)</a:t>
            </a:r>
            <a:endParaRPr/>
          </a:p>
          <a:p>
            <a:pPr indent="-285750" lvl="1" marL="74295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Developed by Noam Chomsky in the mid-1950s</a:t>
            </a:r>
            <a:endParaRPr/>
          </a:p>
          <a:p>
            <a:pPr indent="-285750" lvl="1" marL="74295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Language generators, meant to describe the syntax of natural languages</a:t>
            </a:r>
            <a:endParaRPr/>
          </a:p>
          <a:p>
            <a:pPr indent="-285750" lvl="1" marL="74295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Define a class of languages called context-free languages</a:t>
            </a:r>
            <a:endParaRPr/>
          </a:p>
          <a:p>
            <a:pPr indent="-285750" lvl="1" marL="742950" rtl="0" algn="l">
              <a:lnSpc>
                <a:spcPct val="100000"/>
              </a:lnSpc>
              <a:spcBef>
                <a:spcPts val="480"/>
              </a:spcBef>
              <a:spcAft>
                <a:spcPts val="0"/>
              </a:spcAft>
              <a:buClr>
                <a:schemeClr val="accent2"/>
              </a:buClr>
              <a:buSzPts val="2400"/>
              <a:buFont typeface="Lucida Sans"/>
              <a:buNone/>
            </a:pPr>
            <a:r>
              <a:t/>
            </a:r>
            <a:endParaRPr b="0" i="0" sz="2400" u="none">
              <a:solidFill>
                <a:schemeClr val="accent2"/>
              </a:solidFill>
              <a:latin typeface="Lucida Sans"/>
              <a:ea typeface="Lucida Sans"/>
              <a:cs typeface="Lucida Sans"/>
              <a:sym typeface="Lucida Sans"/>
            </a:endParaRPr>
          </a:p>
          <a:p>
            <a:pPr indent="-342900" lvl="0" marL="342900" rtl="0" algn="l">
              <a:lnSpc>
                <a:spcPct val="100000"/>
              </a:lnSpc>
              <a:spcBef>
                <a:spcPts val="480"/>
              </a:spcBef>
              <a:spcAft>
                <a:spcPts val="0"/>
              </a:spcAft>
              <a:buClr>
                <a:schemeClr val="accent2"/>
              </a:buClr>
              <a:buSzPts val="2400"/>
              <a:buFont typeface="Lucida Sans"/>
              <a:buChar char="•"/>
            </a:pPr>
            <a:r>
              <a:rPr b="1" i="0" lang="en-US" sz="2400" u="none">
                <a:solidFill>
                  <a:schemeClr val="accent2"/>
                </a:solidFill>
                <a:latin typeface="Lucida Sans"/>
                <a:ea typeface="Lucida Sans"/>
                <a:cs typeface="Lucida Sans"/>
                <a:sym typeface="Lucida Sans"/>
              </a:rPr>
              <a:t>Backus-Naur Form (1959) or Backus Normal Form (BNF)</a:t>
            </a:r>
            <a:endParaRPr/>
          </a:p>
          <a:p>
            <a:pPr indent="-285750" lvl="1" marL="742950" rtl="0" algn="l">
              <a:lnSpc>
                <a:spcPct val="100000"/>
              </a:lnSpc>
              <a:spcBef>
                <a:spcPts val="480"/>
              </a:spcBef>
              <a:spcAft>
                <a:spcPts val="0"/>
              </a:spcAft>
              <a:buClr>
                <a:schemeClr val="accent2"/>
              </a:buClr>
              <a:buSzPts val="2400"/>
              <a:buFont typeface="Lucida Sans"/>
              <a:buChar char="–"/>
            </a:pPr>
            <a:r>
              <a:rPr b="0" i="0" lang="en-US" sz="2400" u="none">
                <a:solidFill>
                  <a:schemeClr val="accent2"/>
                </a:solidFill>
                <a:latin typeface="Lucida Sans"/>
                <a:ea typeface="Lucida Sans"/>
                <a:cs typeface="Lucida Sans"/>
                <a:sym typeface="Lucida Sans"/>
              </a:rPr>
              <a:t>Invented by John Backus to describe Algol 58</a:t>
            </a:r>
            <a:endParaRPr/>
          </a:p>
          <a:p>
            <a:pPr indent="-285750" lvl="1" marL="742950" rtl="0" algn="l">
              <a:lnSpc>
                <a:spcPct val="100000"/>
              </a:lnSpc>
              <a:spcBef>
                <a:spcPts val="480"/>
              </a:spcBef>
              <a:spcAft>
                <a:spcPts val="0"/>
              </a:spcAft>
              <a:buClr>
                <a:srgbClr val="FF0000"/>
              </a:buClr>
              <a:buSzPts val="2400"/>
              <a:buFont typeface="Lucida Sans"/>
              <a:buChar char="–"/>
            </a:pPr>
            <a:r>
              <a:rPr b="0" i="0" lang="en-US" sz="2400" u="none">
                <a:solidFill>
                  <a:srgbClr val="FF0000"/>
                </a:solidFill>
                <a:latin typeface="Lucida Sans"/>
                <a:ea typeface="Lucida Sans"/>
                <a:cs typeface="Lucida Sans"/>
                <a:sym typeface="Lucida Sans"/>
              </a:rPr>
              <a:t>BNF is equivalent to context-free grammars</a:t>
            </a:r>
            <a:endParaRPr/>
          </a:p>
        </p:txBody>
      </p:sp>
      <p:sp>
        <p:nvSpPr>
          <p:cNvPr id="128" name="Google Shape;128;p6"/>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609600" y="381000"/>
            <a:ext cx="81534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BNF Fundamentals</a:t>
            </a:r>
            <a:endParaRPr/>
          </a:p>
        </p:txBody>
      </p:sp>
      <p:sp>
        <p:nvSpPr>
          <p:cNvPr id="134" name="Google Shape;134;p7"/>
          <p:cNvSpPr txBox="1"/>
          <p:nvPr>
            <p:ph idx="1" type="body"/>
          </p:nvPr>
        </p:nvSpPr>
        <p:spPr>
          <a:xfrm>
            <a:off x="381000" y="1295400"/>
            <a:ext cx="8382000" cy="5257800"/>
          </a:xfrm>
          <a:prstGeom prst="rect">
            <a:avLst/>
          </a:prstGeom>
          <a:noFill/>
          <a:ln>
            <a:noFill/>
          </a:ln>
        </p:spPr>
        <p:txBody>
          <a:bodyPr anchorCtr="0" anchor="t" bIns="45700" lIns="91425" spcFirstLastPara="1" rIns="91425" wrap="square" tIns="45700">
            <a:noAutofit/>
          </a:bodyPr>
          <a:lstStyle/>
          <a:p>
            <a:pPr indent="-285750" lvl="1" marL="742950" rtl="0" algn="l">
              <a:lnSpc>
                <a:spcPct val="80000"/>
              </a:lnSpc>
              <a:spcBef>
                <a:spcPts val="0"/>
              </a:spcBef>
              <a:spcAft>
                <a:spcPts val="0"/>
              </a:spcAft>
              <a:buClr>
                <a:schemeClr val="accent2"/>
              </a:buClr>
              <a:buSzPts val="1200"/>
              <a:buFont typeface="Lucida Sans"/>
              <a:buNone/>
            </a:pPr>
            <a:r>
              <a:t/>
            </a:r>
            <a:endParaRPr b="0" i="0" sz="1200" u="none">
              <a:solidFill>
                <a:schemeClr val="accent2"/>
              </a:solidFill>
              <a:latin typeface="Lucida Sans"/>
              <a:ea typeface="Lucida Sans"/>
              <a:cs typeface="Lucida Sans"/>
              <a:sym typeface="Lucida Sans"/>
            </a:endParaRPr>
          </a:p>
          <a:p>
            <a:pPr indent="-342900" lvl="0" marL="342900" rtl="0" algn="l">
              <a:lnSpc>
                <a:spcPct val="8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A </a:t>
            </a:r>
            <a:r>
              <a:rPr b="0" i="1" lang="en-US" sz="2000" u="none">
                <a:solidFill>
                  <a:srgbClr val="FF0000"/>
                </a:solidFill>
                <a:latin typeface="Lucida Sans"/>
                <a:ea typeface="Lucida Sans"/>
                <a:cs typeface="Lucida Sans"/>
                <a:sym typeface="Lucida Sans"/>
              </a:rPr>
              <a:t>metalanguage</a:t>
            </a:r>
            <a:r>
              <a:rPr b="0" i="0" lang="en-US" sz="2000" u="none">
                <a:solidFill>
                  <a:schemeClr val="accent2"/>
                </a:solidFill>
                <a:latin typeface="Lucida Sans"/>
                <a:ea typeface="Lucida Sans"/>
                <a:cs typeface="Lucida Sans"/>
                <a:sym typeface="Lucida Sans"/>
              </a:rPr>
              <a:t> is a language used to define other languages. BNF is a metalanguage for programming languages.</a:t>
            </a:r>
            <a:endParaRPr/>
          </a:p>
          <a:p>
            <a:pPr indent="-342900" lvl="0" marL="342900" rtl="0" algn="l">
              <a:lnSpc>
                <a:spcPct val="10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A </a:t>
            </a:r>
            <a:r>
              <a:rPr b="0" i="1" lang="en-US" sz="2000" u="none">
                <a:solidFill>
                  <a:srgbClr val="FF0000"/>
                </a:solidFill>
                <a:latin typeface="Lucida Sans"/>
                <a:ea typeface="Lucida Sans"/>
                <a:cs typeface="Lucida Sans"/>
                <a:sym typeface="Lucida Sans"/>
              </a:rPr>
              <a:t>grammar</a:t>
            </a:r>
            <a:r>
              <a:rPr b="0" i="0" lang="en-US" sz="2000" u="none">
                <a:solidFill>
                  <a:schemeClr val="accent2"/>
                </a:solidFill>
                <a:latin typeface="Lucida Sans"/>
                <a:ea typeface="Lucida Sans"/>
                <a:cs typeface="Lucida Sans"/>
                <a:sym typeface="Lucida Sans"/>
              </a:rPr>
              <a:t> is a metalanguage used to define the syntax of a language.</a:t>
            </a:r>
            <a:endParaRPr/>
          </a:p>
          <a:p>
            <a:pPr indent="-342900" lvl="0" marL="342900" rtl="0" algn="l">
              <a:lnSpc>
                <a:spcPct val="100000"/>
              </a:lnSpc>
              <a:spcBef>
                <a:spcPts val="400"/>
              </a:spcBef>
              <a:spcAft>
                <a:spcPts val="0"/>
              </a:spcAft>
              <a:buClr>
                <a:srgbClr val="FF0000"/>
              </a:buClr>
              <a:buSzPts val="2000"/>
              <a:buFont typeface="Lucida Sans"/>
              <a:buNone/>
            </a:pPr>
            <a:r>
              <a:rPr b="0" i="1" lang="en-US" sz="2000" u="none">
                <a:solidFill>
                  <a:srgbClr val="FF0000"/>
                </a:solidFill>
                <a:latin typeface="Lucida Sans"/>
                <a:ea typeface="Lucida Sans"/>
                <a:cs typeface="Lucida Sans"/>
                <a:sym typeface="Lucida Sans"/>
              </a:rPr>
              <a:t>Our interest </a:t>
            </a:r>
            <a:r>
              <a:rPr b="0" i="0" lang="en-US" sz="2000" u="none">
                <a:solidFill>
                  <a:schemeClr val="accent2"/>
                </a:solidFill>
                <a:latin typeface="Lucida Sans"/>
                <a:ea typeface="Lucida Sans"/>
                <a:cs typeface="Lucida Sans"/>
                <a:sym typeface="Lucida Sans"/>
              </a:rPr>
              <a:t>: using grammars to define the syntax of a programming language.</a:t>
            </a:r>
            <a:endParaRPr/>
          </a:p>
          <a:p>
            <a:pPr indent="-215900" lvl="0" marL="342900" rtl="0" algn="l">
              <a:lnSpc>
                <a:spcPct val="80000"/>
              </a:lnSpc>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a:p>
            <a:pPr indent="-342900" lvl="0" marL="342900" rtl="0" algn="l">
              <a:lnSpc>
                <a:spcPct val="80000"/>
              </a:lnSpc>
              <a:spcBef>
                <a:spcPts val="400"/>
              </a:spcBef>
              <a:spcAft>
                <a:spcPts val="0"/>
              </a:spcAft>
              <a:buClr>
                <a:schemeClr val="accent2"/>
              </a:buClr>
              <a:buSzPts val="2000"/>
              <a:buFont typeface="Lucida Sans"/>
              <a:buChar char="•"/>
            </a:pPr>
            <a:r>
              <a:rPr b="0" i="0" lang="en-US" sz="2000" u="none">
                <a:solidFill>
                  <a:schemeClr val="accent2"/>
                </a:solidFill>
                <a:latin typeface="Lucida Sans"/>
                <a:ea typeface="Lucida Sans"/>
                <a:cs typeface="Lucida Sans"/>
                <a:sym typeface="Lucida Sans"/>
              </a:rPr>
              <a:t>BNF uses abstractions for syntactic structures,  which act like  syntactic  variables (also called </a:t>
            </a:r>
            <a:r>
              <a:rPr b="0" i="1" lang="en-US" sz="2000" u="none">
                <a:solidFill>
                  <a:schemeClr val="accent2"/>
                </a:solidFill>
                <a:latin typeface="Lucida Sans"/>
                <a:ea typeface="Lucida Sans"/>
                <a:cs typeface="Lucida Sans"/>
                <a:sym typeface="Lucida Sans"/>
              </a:rPr>
              <a:t>nonterminal symbols, </a:t>
            </a:r>
            <a:r>
              <a:rPr b="0" i="0" lang="en-US" sz="2000" u="none">
                <a:solidFill>
                  <a:schemeClr val="accent2"/>
                </a:solidFill>
                <a:latin typeface="Lucida Sans"/>
                <a:ea typeface="Lucida Sans"/>
                <a:cs typeface="Lucida Sans"/>
                <a:sym typeface="Lucida Sans"/>
              </a:rPr>
              <a:t>or just</a:t>
            </a:r>
            <a:r>
              <a:rPr b="0" i="1" lang="en-US" sz="2000" u="none">
                <a:solidFill>
                  <a:schemeClr val="accent2"/>
                </a:solidFill>
                <a:latin typeface="Lucida Sans"/>
                <a:ea typeface="Lucida Sans"/>
                <a:cs typeface="Lucida Sans"/>
                <a:sym typeface="Lucida Sans"/>
              </a:rPr>
              <a:t> </a:t>
            </a:r>
            <a:r>
              <a:rPr b="0" i="1" lang="en-US" sz="2000" u="none">
                <a:solidFill>
                  <a:srgbClr val="FF0000"/>
                </a:solidFill>
                <a:latin typeface="Lucida Sans"/>
                <a:ea typeface="Lucida Sans"/>
                <a:cs typeface="Lucida Sans"/>
                <a:sym typeface="Lucida Sans"/>
              </a:rPr>
              <a:t>nonterminal</a:t>
            </a:r>
            <a:r>
              <a:rPr b="0" i="1" lang="en-US" sz="2000" u="none">
                <a:solidFill>
                  <a:schemeClr val="accent2"/>
                </a:solidFill>
                <a:latin typeface="Lucida Sans"/>
                <a:ea typeface="Lucida Sans"/>
                <a:cs typeface="Lucida Sans"/>
                <a:sym typeface="Lucida Sans"/>
              </a:rPr>
              <a:t> </a:t>
            </a:r>
            <a:r>
              <a:rPr b="0" i="0" lang="en-US" sz="2000" u="none">
                <a:solidFill>
                  <a:schemeClr val="accent2"/>
                </a:solidFill>
                <a:latin typeface="Lucida Sans"/>
                <a:ea typeface="Lucida Sans"/>
                <a:cs typeface="Lucida Sans"/>
                <a:sym typeface="Lucida Sans"/>
              </a:rPr>
              <a:t>)</a:t>
            </a:r>
            <a:endParaRPr/>
          </a:p>
          <a:p>
            <a:pPr indent="-342900" lvl="0" marL="342900" rtl="0" algn="l">
              <a:lnSpc>
                <a:spcPct val="8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e.g., Java assignment statement can be given by</a:t>
            </a:r>
            <a:endParaRPr/>
          </a:p>
          <a:p>
            <a:pPr indent="-342900" lvl="0" marL="342900" rtl="0" algn="l">
              <a:lnSpc>
                <a:spcPct val="80000"/>
              </a:lnSpc>
              <a:spcBef>
                <a:spcPts val="48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a:t>
            </a:r>
            <a:r>
              <a:rPr b="0" i="0" lang="en-US" sz="2000" u="none">
                <a:solidFill>
                  <a:schemeClr val="accent2"/>
                </a:solidFill>
                <a:latin typeface="Courier New"/>
                <a:ea typeface="Courier New"/>
                <a:cs typeface="Courier New"/>
                <a:sym typeface="Courier New"/>
              </a:rPr>
              <a:t>&lt;assign&gt; </a:t>
            </a:r>
            <a:r>
              <a:rPr b="1" i="0" lang="en-US" sz="2400" u="none">
                <a:solidFill>
                  <a:schemeClr val="accent2"/>
                </a:solidFill>
                <a:latin typeface="Courier New"/>
                <a:ea typeface="Courier New"/>
                <a:cs typeface="Courier New"/>
                <a:sym typeface="Courier New"/>
              </a:rPr>
              <a:t>→</a:t>
            </a:r>
            <a:r>
              <a:rPr b="0" i="0" lang="en-US" sz="2000" u="none">
                <a:solidFill>
                  <a:schemeClr val="accent2"/>
                </a:solidFill>
                <a:latin typeface="Courier New"/>
                <a:ea typeface="Courier New"/>
                <a:cs typeface="Courier New"/>
                <a:sym typeface="Courier New"/>
              </a:rPr>
              <a:t> &lt;var&gt; = &lt;expression&gt;</a:t>
            </a:r>
            <a:endParaRPr/>
          </a:p>
          <a:p>
            <a:pPr indent="-342900" lvl="0" marL="342900" rtl="0" algn="l">
              <a:lnSpc>
                <a:spcPct val="8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a:t>
            </a:r>
            <a:endParaRPr/>
          </a:p>
          <a:p>
            <a:pPr indent="-342900" lvl="0" marL="342900" rtl="0" algn="l">
              <a:lnSpc>
                <a:spcPct val="8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abstraction to 	  definition of LHS</a:t>
            </a:r>
            <a:endParaRPr/>
          </a:p>
          <a:p>
            <a:pPr indent="-342900" lvl="0" marL="342900" rtl="0" algn="l">
              <a:lnSpc>
                <a:spcPct val="8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be defined	</a:t>
            </a:r>
            <a:endParaRPr/>
          </a:p>
        </p:txBody>
      </p:sp>
      <p:sp>
        <p:nvSpPr>
          <p:cNvPr id="135" name="Google Shape;135;p7"/>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
        <p:nvSpPr>
          <p:cNvPr id="136" name="Google Shape;136;p7"/>
          <p:cNvSpPr/>
          <p:nvPr/>
        </p:nvSpPr>
        <p:spPr>
          <a:xfrm rot="-5400000">
            <a:off x="1219200" y="4724400"/>
            <a:ext cx="381000" cy="990600"/>
          </a:xfrm>
          <a:prstGeom prst="leftBrace">
            <a:avLst>
              <a:gd fmla="val 692" name="adj1"/>
              <a:gd fmla="val 50000" name="adj2"/>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37" name="Google Shape;137;p7"/>
          <p:cNvSpPr/>
          <p:nvPr/>
        </p:nvSpPr>
        <p:spPr>
          <a:xfrm rot="-5400000">
            <a:off x="3886200" y="3657600"/>
            <a:ext cx="381000" cy="3124200"/>
          </a:xfrm>
          <a:prstGeom prst="leftBrace">
            <a:avLst>
              <a:gd fmla="val 220" name="adj1"/>
              <a:gd fmla="val 50000" name="adj2"/>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idx="1" type="body"/>
          </p:nvPr>
        </p:nvSpPr>
        <p:spPr>
          <a:xfrm>
            <a:off x="228600" y="304800"/>
            <a:ext cx="8763000" cy="6248400"/>
          </a:xfrm>
          <a:prstGeom prst="rect">
            <a:avLst/>
          </a:prstGeom>
          <a:solidFill>
            <a:schemeClr val="lt1"/>
          </a:solidFill>
          <a:ln>
            <a:noFill/>
          </a:ln>
        </p:spPr>
        <p:txBody>
          <a:bodyPr anchorCtr="0" anchor="t" bIns="45700" lIns="91425" spcFirstLastPara="1" rIns="91425" wrap="square" tIns="45700">
            <a:noAutofit/>
          </a:bodyPr>
          <a:lstStyle/>
          <a:p>
            <a:pPr indent="-285750" lvl="1" marL="742950" rtl="0" algn="l">
              <a:lnSpc>
                <a:spcPct val="80000"/>
              </a:lnSpc>
              <a:spcBef>
                <a:spcPts val="0"/>
              </a:spcBef>
              <a:spcAft>
                <a:spcPts val="0"/>
              </a:spcAft>
              <a:buClr>
                <a:schemeClr val="accent2"/>
              </a:buClr>
              <a:buSzPts val="1200"/>
              <a:buFont typeface="Lucida Sans"/>
              <a:buNone/>
            </a:pPr>
            <a:r>
              <a:t/>
            </a:r>
            <a:endParaRPr b="0" i="0" sz="1200" u="none">
              <a:solidFill>
                <a:schemeClr val="accent2"/>
              </a:solidFill>
              <a:latin typeface="Lucida Sans"/>
              <a:ea typeface="Lucida Sans"/>
              <a:cs typeface="Lucida Sans"/>
              <a:sym typeface="Lucida Sans"/>
            </a:endParaRPr>
          </a:p>
          <a:p>
            <a:pPr indent="-342900" lvl="0" marL="342900" rtl="0" algn="l">
              <a:lnSpc>
                <a:spcPct val="80000"/>
              </a:lnSpc>
              <a:spcBef>
                <a:spcPts val="400"/>
              </a:spcBef>
              <a:spcAft>
                <a:spcPts val="0"/>
              </a:spcAft>
              <a:buClr>
                <a:srgbClr val="FF0000"/>
              </a:buClr>
              <a:buSzPts val="2000"/>
              <a:buFont typeface="Lucida Sans"/>
              <a:buChar char="•"/>
            </a:pPr>
            <a:r>
              <a:rPr b="1" i="0" lang="en-US" sz="2000" u="none">
                <a:solidFill>
                  <a:srgbClr val="FF0000"/>
                </a:solidFill>
                <a:latin typeface="Lucida Sans"/>
                <a:ea typeface="Lucida Sans"/>
                <a:cs typeface="Lucida Sans"/>
                <a:sym typeface="Lucida Sans"/>
              </a:rPr>
              <a:t>BNF rule </a:t>
            </a:r>
            <a:r>
              <a:rPr b="0" i="0" lang="en-US" sz="2000" u="none">
                <a:solidFill>
                  <a:schemeClr val="accent2"/>
                </a:solidFill>
                <a:latin typeface="Lucida Sans"/>
                <a:ea typeface="Lucida Sans"/>
                <a:cs typeface="Lucida Sans"/>
                <a:sym typeface="Lucida Sans"/>
              </a:rPr>
              <a:t>(or </a:t>
            </a:r>
            <a:r>
              <a:rPr b="1" i="0" lang="en-US" sz="2000" u="none">
                <a:solidFill>
                  <a:srgbClr val="FF0000"/>
                </a:solidFill>
                <a:latin typeface="Lucida Sans"/>
                <a:ea typeface="Lucida Sans"/>
                <a:cs typeface="Lucida Sans"/>
                <a:sym typeface="Lucida Sans"/>
              </a:rPr>
              <a:t>production</a:t>
            </a:r>
            <a:r>
              <a:rPr b="0" i="0" lang="en-US" sz="2000" u="none">
                <a:solidFill>
                  <a:schemeClr val="accent2"/>
                </a:solidFill>
                <a:latin typeface="Lucida Sans"/>
                <a:ea typeface="Lucida Sans"/>
                <a:cs typeface="Lucida Sans"/>
                <a:sym typeface="Lucida Sans"/>
              </a:rPr>
              <a:t>): It is a definition of an abstraction. Its rule has a left-hand side (LHS), which is a nonterminal, and a right-hand side (RHS), which is a string of terminals and/or nonterminals</a:t>
            </a:r>
            <a:endParaRPr/>
          </a:p>
          <a:p>
            <a:pPr indent="-342900" lvl="0" marL="342900" rtl="0" algn="l">
              <a:lnSpc>
                <a:spcPct val="80000"/>
              </a:lnSpc>
              <a:spcBef>
                <a:spcPts val="400"/>
              </a:spcBef>
              <a:spcAft>
                <a:spcPts val="0"/>
              </a:spcAft>
              <a:buClr>
                <a:srgbClr val="FF0000"/>
              </a:buClr>
              <a:buSzPts val="2000"/>
              <a:buFont typeface="Lucida Sans"/>
              <a:buChar char="•"/>
            </a:pPr>
            <a:r>
              <a:rPr b="1" i="0" lang="en-US" sz="2000" u="none">
                <a:solidFill>
                  <a:srgbClr val="FF0000"/>
                </a:solidFill>
                <a:latin typeface="Lucida Sans"/>
                <a:ea typeface="Lucida Sans"/>
                <a:cs typeface="Lucida Sans"/>
                <a:sym typeface="Lucida Sans"/>
              </a:rPr>
              <a:t>Terminals</a:t>
            </a:r>
            <a:r>
              <a:rPr b="0" i="0" lang="en-US" sz="2000" u="none">
                <a:solidFill>
                  <a:schemeClr val="accent2"/>
                </a:solidFill>
                <a:latin typeface="Lucida Sans"/>
                <a:ea typeface="Lucida Sans"/>
                <a:cs typeface="Lucida Sans"/>
                <a:sym typeface="Lucida Sans"/>
              </a:rPr>
              <a:t> are lexemes or tokens</a:t>
            </a:r>
            <a:endParaRPr/>
          </a:p>
          <a:p>
            <a:pPr indent="-342900" lvl="0" marL="342900" rtl="0" algn="l">
              <a:lnSpc>
                <a:spcPct val="80000"/>
              </a:lnSpc>
              <a:spcBef>
                <a:spcPts val="400"/>
              </a:spcBef>
              <a:spcAft>
                <a:spcPts val="0"/>
              </a:spcAft>
              <a:buClr>
                <a:srgbClr val="FF0000"/>
              </a:buClr>
              <a:buSzPts val="2000"/>
              <a:buFont typeface="Lucida Sans"/>
              <a:buChar char="•"/>
            </a:pPr>
            <a:r>
              <a:rPr b="1" i="0" lang="en-US" sz="2000" u="none">
                <a:solidFill>
                  <a:srgbClr val="FF0000"/>
                </a:solidFill>
                <a:latin typeface="Lucida Sans"/>
                <a:ea typeface="Lucida Sans"/>
                <a:cs typeface="Lucida Sans"/>
                <a:sym typeface="Lucida Sans"/>
              </a:rPr>
              <a:t>Nonterminals</a:t>
            </a:r>
            <a:r>
              <a:rPr b="0" i="0" lang="en-US" sz="2000" u="none">
                <a:solidFill>
                  <a:schemeClr val="accent2"/>
                </a:solidFill>
                <a:latin typeface="Lucida Sans"/>
                <a:ea typeface="Lucida Sans"/>
                <a:cs typeface="Lucida Sans"/>
                <a:sym typeface="Lucida Sans"/>
              </a:rPr>
              <a:t> are often enclosed in angle brackets</a:t>
            </a:r>
            <a:endParaRPr/>
          </a:p>
          <a:p>
            <a:pPr indent="-285750" lvl="1" marL="742950" rtl="0" algn="l">
              <a:lnSpc>
                <a:spcPct val="8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e.g., BNF rules:</a:t>
            </a:r>
            <a:endParaRPr/>
          </a:p>
          <a:p>
            <a:pPr indent="-285750" lvl="1" marL="742950" rtl="0" algn="l">
              <a:lnSpc>
                <a:spcPct val="8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a:t>
            </a:r>
            <a:r>
              <a:rPr b="0" i="0" lang="en-US" sz="2000" u="none">
                <a:solidFill>
                  <a:schemeClr val="accent2"/>
                </a:solidFill>
                <a:latin typeface="Courier New"/>
                <a:ea typeface="Courier New"/>
                <a:cs typeface="Courier New"/>
                <a:sym typeface="Courier New"/>
              </a:rPr>
              <a:t>&lt;if_stmt&gt; → </a:t>
            </a:r>
            <a:r>
              <a:rPr b="1" i="0" lang="en-US" sz="2000" u="none">
                <a:solidFill>
                  <a:schemeClr val="accent2"/>
                </a:solidFill>
                <a:latin typeface="Courier New"/>
                <a:ea typeface="Courier New"/>
                <a:cs typeface="Courier New"/>
                <a:sym typeface="Courier New"/>
              </a:rPr>
              <a:t>if</a:t>
            </a:r>
            <a:r>
              <a:rPr b="0" i="0" lang="en-US" sz="2000" u="none">
                <a:solidFill>
                  <a:schemeClr val="accent2"/>
                </a:solidFill>
                <a:latin typeface="Courier New"/>
                <a:ea typeface="Courier New"/>
                <a:cs typeface="Courier New"/>
                <a:sym typeface="Courier New"/>
              </a:rPr>
              <a:t>( &lt;logic_expr&gt; ) &lt;stmt&gt;</a:t>
            </a:r>
            <a:endParaRPr/>
          </a:p>
          <a:p>
            <a:pPr indent="-285750" lvl="1" marL="742950" rtl="0" algn="l">
              <a:lnSpc>
                <a:spcPct val="8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a:t>
            </a:r>
            <a:r>
              <a:rPr b="0" i="0" lang="en-US" sz="2000" u="none">
                <a:solidFill>
                  <a:schemeClr val="accent2"/>
                </a:solidFill>
                <a:latin typeface="Courier New"/>
                <a:ea typeface="Courier New"/>
                <a:cs typeface="Courier New"/>
                <a:sym typeface="Courier New"/>
              </a:rPr>
              <a:t>&lt;if_stmt&gt; → </a:t>
            </a:r>
            <a:r>
              <a:rPr b="1" i="0" lang="en-US" sz="2000" u="none">
                <a:solidFill>
                  <a:schemeClr val="accent2"/>
                </a:solidFill>
                <a:latin typeface="Courier New"/>
                <a:ea typeface="Courier New"/>
                <a:cs typeface="Courier New"/>
                <a:sym typeface="Courier New"/>
              </a:rPr>
              <a:t>if</a:t>
            </a:r>
            <a:r>
              <a:rPr b="0" i="0" lang="en-US" sz="2000" u="none">
                <a:solidFill>
                  <a:schemeClr val="accent2"/>
                </a:solidFill>
                <a:latin typeface="Courier New"/>
                <a:ea typeface="Courier New"/>
                <a:cs typeface="Courier New"/>
                <a:sym typeface="Courier New"/>
              </a:rPr>
              <a:t>( &lt;logic_expr&gt; ) &lt;stmt&gt; else &lt;stmt&gt;</a:t>
            </a:r>
            <a:endParaRPr/>
          </a:p>
          <a:p>
            <a:pPr indent="-285750" lvl="1" marL="742950" rtl="0" algn="l">
              <a:lnSpc>
                <a:spcPct val="8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or	 with the rule</a:t>
            </a:r>
            <a:endParaRPr/>
          </a:p>
          <a:p>
            <a:pPr indent="-285750" lvl="1" marL="742950" rtl="0" algn="l">
              <a:lnSpc>
                <a:spcPct val="8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&lt;if_stmt&gt; → </a:t>
            </a:r>
            <a:r>
              <a:rPr b="1" i="0" lang="en-US" sz="2000" u="none">
                <a:solidFill>
                  <a:schemeClr val="accent2"/>
                </a:solidFill>
                <a:latin typeface="Courier New"/>
                <a:ea typeface="Courier New"/>
                <a:cs typeface="Courier New"/>
                <a:sym typeface="Courier New"/>
              </a:rPr>
              <a:t>if</a:t>
            </a:r>
            <a:r>
              <a:rPr b="0" i="0" lang="en-US" sz="2000" u="none">
                <a:solidFill>
                  <a:schemeClr val="accent2"/>
                </a:solidFill>
                <a:latin typeface="Courier New"/>
                <a:ea typeface="Courier New"/>
                <a:cs typeface="Courier New"/>
                <a:sym typeface="Courier New"/>
              </a:rPr>
              <a:t>( &lt;logic_expr&gt; ) &lt;stmt&gt;</a:t>
            </a:r>
            <a:endParaRPr/>
          </a:p>
          <a:p>
            <a:pPr indent="-285750" lvl="1" marL="742950" rtl="0" algn="l">
              <a:lnSpc>
                <a:spcPct val="80000"/>
              </a:lnSpc>
              <a:spcBef>
                <a:spcPts val="400"/>
              </a:spcBef>
              <a:spcAft>
                <a:spcPts val="0"/>
              </a:spcAft>
              <a:buClr>
                <a:schemeClr val="accent2"/>
              </a:buClr>
              <a:buSzPts val="2000"/>
              <a:buFont typeface="Lucida Sans"/>
              <a:buNone/>
            </a:pPr>
            <a:r>
              <a:rPr b="0" i="0" lang="en-US" sz="2000" u="none">
                <a:solidFill>
                  <a:schemeClr val="accent2"/>
                </a:solidFill>
                <a:latin typeface="Lucida Sans"/>
                <a:ea typeface="Lucida Sans"/>
                <a:cs typeface="Lucida Sans"/>
                <a:sym typeface="Lucida Sans"/>
              </a:rPr>
              <a:t>			|</a:t>
            </a:r>
            <a:r>
              <a:rPr b="0" i="0" lang="en-US" sz="2000" u="none">
                <a:solidFill>
                  <a:schemeClr val="accent2"/>
                </a:solidFill>
                <a:latin typeface="Courier New"/>
                <a:ea typeface="Courier New"/>
                <a:cs typeface="Courier New"/>
                <a:sym typeface="Courier New"/>
              </a:rPr>
              <a:t> </a:t>
            </a:r>
            <a:r>
              <a:rPr b="1" i="0" lang="en-US" sz="2000" u="none">
                <a:solidFill>
                  <a:schemeClr val="accent2"/>
                </a:solidFill>
                <a:latin typeface="Courier New"/>
                <a:ea typeface="Courier New"/>
                <a:cs typeface="Courier New"/>
                <a:sym typeface="Courier New"/>
              </a:rPr>
              <a:t>if</a:t>
            </a:r>
            <a:r>
              <a:rPr b="0" i="0" lang="en-US" sz="2000" u="none">
                <a:solidFill>
                  <a:schemeClr val="accent2"/>
                </a:solidFill>
                <a:latin typeface="Courier New"/>
                <a:ea typeface="Courier New"/>
                <a:cs typeface="Courier New"/>
                <a:sym typeface="Courier New"/>
              </a:rPr>
              <a:t>( &lt;logic_expr&gt; ) &lt;stmt&gt; else &lt;stmt&gt;</a:t>
            </a:r>
            <a:endParaRPr/>
          </a:p>
          <a:p>
            <a:pPr indent="-285750" lvl="1" marL="742950" rtl="0" algn="l">
              <a:lnSpc>
                <a:spcPct val="80000"/>
              </a:lnSpc>
              <a:spcBef>
                <a:spcPts val="400"/>
              </a:spcBef>
              <a:spcAft>
                <a:spcPts val="0"/>
              </a:spcAft>
              <a:buClr>
                <a:schemeClr val="accent2"/>
              </a:buClr>
              <a:buSzPts val="2000"/>
              <a:buFont typeface="Lucida Sans"/>
              <a:buNone/>
            </a:pPr>
            <a:r>
              <a:t/>
            </a:r>
            <a:endParaRPr b="0" i="0" sz="2000" u="none">
              <a:solidFill>
                <a:schemeClr val="accent2"/>
              </a:solidFill>
              <a:latin typeface="Lucida Sans"/>
              <a:ea typeface="Lucida Sans"/>
              <a:cs typeface="Lucida Sans"/>
              <a:sym typeface="Lucida Sans"/>
            </a:endParaRPr>
          </a:p>
          <a:p>
            <a:pPr indent="-285750" lvl="1" marL="742950" rtl="0" algn="l">
              <a:lnSpc>
                <a:spcPct val="80000"/>
              </a:lnSpc>
              <a:spcBef>
                <a:spcPts val="400"/>
              </a:spcBef>
              <a:spcAft>
                <a:spcPts val="0"/>
              </a:spcAft>
              <a:buClr>
                <a:srgbClr val="FF0000"/>
              </a:buClr>
              <a:buSzPts val="2000"/>
              <a:buFont typeface="Lucida Sans"/>
              <a:buNone/>
            </a:pPr>
            <a:r>
              <a:rPr b="0" i="0" lang="en-US" sz="2000" u="none">
                <a:solidFill>
                  <a:srgbClr val="FF0000"/>
                </a:solidFill>
                <a:latin typeface="Lucida Sans"/>
                <a:ea typeface="Lucida Sans"/>
                <a:cs typeface="Lucida Sans"/>
                <a:sym typeface="Lucida Sans"/>
              </a:rPr>
              <a:t>Describing lists</a:t>
            </a:r>
            <a:r>
              <a:rPr b="0" i="0" lang="en-US" sz="2000" u="none">
                <a:solidFill>
                  <a:schemeClr val="accent2"/>
                </a:solidFill>
                <a:latin typeface="Lucida Sans"/>
                <a:ea typeface="Lucida Sans"/>
                <a:cs typeface="Lucida Sans"/>
                <a:sym typeface="Lucida Sans"/>
              </a:rPr>
              <a:t>:</a:t>
            </a:r>
            <a:endParaRPr/>
          </a:p>
          <a:p>
            <a:pPr indent="-285750" lvl="1" marL="742950" rtl="0" algn="l">
              <a:lnSpc>
                <a:spcPct val="80000"/>
              </a:lnSpc>
              <a:spcBef>
                <a:spcPts val="40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&lt;ident_list&gt; → identifier | identifier, &lt;ident_list&gt;</a:t>
            </a:r>
            <a:endParaRPr/>
          </a:p>
          <a:p>
            <a:pPr indent="-285750" lvl="1" marL="742950" rtl="0" algn="l">
              <a:lnSpc>
                <a:spcPct val="80000"/>
              </a:lnSpc>
              <a:spcBef>
                <a:spcPts val="400"/>
              </a:spcBef>
              <a:spcAft>
                <a:spcPts val="0"/>
              </a:spcAft>
              <a:buClr>
                <a:schemeClr val="accent2"/>
              </a:buClr>
              <a:buSzPts val="2000"/>
              <a:buFont typeface="Lucida Sans"/>
              <a:buNone/>
            </a:pPr>
            <a:r>
              <a:t/>
            </a:r>
            <a:endParaRPr b="0" i="0" sz="2000" u="none">
              <a:solidFill>
                <a:schemeClr val="accent2"/>
              </a:solidFill>
              <a:latin typeface="Courier New"/>
              <a:ea typeface="Courier New"/>
              <a:cs typeface="Courier New"/>
              <a:sym typeface="Courier New"/>
            </a:endParaRPr>
          </a:p>
          <a:p>
            <a:pPr indent="-158750" lvl="1" marL="742950" rtl="0" algn="l">
              <a:lnSpc>
                <a:spcPct val="80000"/>
              </a:lnSpc>
              <a:spcBef>
                <a:spcPts val="400"/>
              </a:spcBef>
              <a:spcAft>
                <a:spcPts val="0"/>
              </a:spcAft>
              <a:buClr>
                <a:schemeClr val="accent2"/>
              </a:buClr>
              <a:buSzPts val="2000"/>
              <a:buFont typeface="Lucida Sans"/>
              <a:buNone/>
            </a:pPr>
            <a:r>
              <a:t/>
            </a:r>
            <a:endParaRPr b="0" i="0" sz="2000" u="none">
              <a:solidFill>
                <a:schemeClr val="accent2"/>
              </a:solidFill>
              <a:latin typeface="Courier New"/>
              <a:ea typeface="Courier New"/>
              <a:cs typeface="Courier New"/>
              <a:sym typeface="Courier New"/>
            </a:endParaRPr>
          </a:p>
          <a:p>
            <a:pPr indent="-215900" lvl="0" marL="342900" rtl="0" algn="l">
              <a:spcBef>
                <a:spcPts val="400"/>
              </a:spcBef>
              <a:spcAft>
                <a:spcPts val="0"/>
              </a:spcAft>
              <a:buClr>
                <a:schemeClr val="accent2"/>
              </a:buClr>
              <a:buSzPts val="2000"/>
              <a:buFont typeface="Lucida Sans"/>
              <a:buNone/>
            </a:pPr>
            <a:r>
              <a:t/>
            </a:r>
            <a:endParaRPr b="0" i="0" sz="2000" u="none">
              <a:solidFill>
                <a:schemeClr val="accent2"/>
              </a:solidFill>
              <a:latin typeface="Courier New"/>
              <a:ea typeface="Courier New"/>
              <a:cs typeface="Courier New"/>
              <a:sym typeface="Courier New"/>
            </a:endParaRPr>
          </a:p>
        </p:txBody>
      </p:sp>
      <p:sp>
        <p:nvSpPr>
          <p:cNvPr id="143" name="Google Shape;143;p8"/>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609600" y="533400"/>
            <a:ext cx="8153400" cy="838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666699"/>
              </a:buClr>
              <a:buSzPts val="3600"/>
              <a:buFont typeface="Lucida Sans"/>
              <a:buNone/>
            </a:pPr>
            <a:r>
              <a:rPr b="0" i="0" lang="en-US" sz="3600" u="none">
                <a:solidFill>
                  <a:srgbClr val="666699"/>
                </a:solidFill>
                <a:latin typeface="Lucida Sans"/>
                <a:ea typeface="Lucida Sans"/>
                <a:cs typeface="Lucida Sans"/>
                <a:sym typeface="Lucida Sans"/>
              </a:rPr>
              <a:t>Grammars and Derivations</a:t>
            </a:r>
            <a:endParaRPr/>
          </a:p>
        </p:txBody>
      </p:sp>
      <p:sp>
        <p:nvSpPr>
          <p:cNvPr id="149" name="Google Shape;149;p9"/>
          <p:cNvSpPr txBox="1"/>
          <p:nvPr>
            <p:ph idx="1" type="body"/>
          </p:nvPr>
        </p:nvSpPr>
        <p:spPr>
          <a:xfrm>
            <a:off x="457200" y="13716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0000"/>
              </a:buClr>
              <a:buSzPts val="2800"/>
              <a:buFont typeface="Lucida Sans"/>
              <a:buChar char="•"/>
            </a:pPr>
            <a:r>
              <a:rPr b="0" i="0" lang="en-US" sz="2800" u="none">
                <a:solidFill>
                  <a:srgbClr val="FF0000"/>
                </a:solidFill>
                <a:latin typeface="Lucida Sans"/>
                <a:ea typeface="Lucida Sans"/>
                <a:cs typeface="Lucida Sans"/>
                <a:sym typeface="Lucida Sans"/>
              </a:rPr>
              <a:t>Grammar</a:t>
            </a:r>
            <a:r>
              <a:rPr b="0" i="0" lang="en-US" sz="2800" u="none">
                <a:solidFill>
                  <a:schemeClr val="accent2"/>
                </a:solidFill>
                <a:latin typeface="Lucida Sans"/>
                <a:ea typeface="Lucida Sans"/>
                <a:cs typeface="Lucida Sans"/>
                <a:sym typeface="Lucida Sans"/>
              </a:rPr>
              <a:t>: a finite non-empty set of rules</a:t>
            </a:r>
            <a:endParaRPr/>
          </a:p>
          <a:p>
            <a:pPr indent="-165100" lvl="0" marL="342900" rtl="0" algn="l">
              <a:lnSpc>
                <a:spcPct val="100000"/>
              </a:lnSpc>
              <a:spcBef>
                <a:spcPts val="560"/>
              </a:spcBef>
              <a:spcAft>
                <a:spcPts val="0"/>
              </a:spcAft>
              <a:buClr>
                <a:schemeClr val="accent2"/>
              </a:buClr>
              <a:buSzPts val="2800"/>
              <a:buFont typeface="Lucida Sans"/>
              <a:buNone/>
            </a:pPr>
            <a:r>
              <a:t/>
            </a:r>
            <a:endParaRPr b="0" i="0" sz="2800" u="none">
              <a:solidFill>
                <a:schemeClr val="accent2"/>
              </a:solidFill>
              <a:latin typeface="Lucida Sans"/>
              <a:ea typeface="Lucida Sans"/>
              <a:cs typeface="Lucida Sans"/>
              <a:sym typeface="Lucida Sans"/>
            </a:endParaRPr>
          </a:p>
          <a:p>
            <a:pPr indent="-342900" lvl="0" marL="342900" rtl="0" algn="l">
              <a:lnSpc>
                <a:spcPct val="100000"/>
              </a:lnSpc>
              <a:spcBef>
                <a:spcPts val="560"/>
              </a:spcBef>
              <a:spcAft>
                <a:spcPts val="0"/>
              </a:spcAft>
              <a:buClr>
                <a:schemeClr val="accent2"/>
              </a:buClr>
              <a:buSzPts val="2800"/>
              <a:buFont typeface="Lucida Sans"/>
              <a:buChar char="•"/>
            </a:pPr>
            <a:r>
              <a:rPr b="0" i="0" lang="en-US" sz="2800" u="none">
                <a:solidFill>
                  <a:schemeClr val="accent2"/>
                </a:solidFill>
                <a:latin typeface="Lucida Sans"/>
                <a:ea typeface="Lucida Sans"/>
                <a:cs typeface="Lucida Sans"/>
                <a:sym typeface="Lucida Sans"/>
              </a:rPr>
              <a:t>A </a:t>
            </a:r>
            <a:r>
              <a:rPr b="0" i="0" lang="en-US" sz="2800" u="none">
                <a:solidFill>
                  <a:srgbClr val="FF0000"/>
                </a:solidFill>
                <a:latin typeface="Lucida Sans"/>
                <a:ea typeface="Lucida Sans"/>
                <a:cs typeface="Lucida Sans"/>
                <a:sym typeface="Lucida Sans"/>
              </a:rPr>
              <a:t>derivation</a:t>
            </a:r>
            <a:r>
              <a:rPr b="0" i="0" lang="en-US" sz="2800" u="none">
                <a:solidFill>
                  <a:schemeClr val="accent2"/>
                </a:solidFill>
                <a:latin typeface="Lucida Sans"/>
                <a:ea typeface="Lucida Sans"/>
                <a:cs typeface="Lucida Sans"/>
                <a:sym typeface="Lucida Sans"/>
              </a:rPr>
              <a:t> is a repeated application of rules, starting with the start symbol and ending with a sentence (all terminal symbols)</a:t>
            </a:r>
            <a:endParaRPr/>
          </a:p>
        </p:txBody>
      </p:sp>
      <p:sp>
        <p:nvSpPr>
          <p:cNvPr id="150" name="Google Shape;150;p9"/>
          <p:cNvSpPr txBox="1"/>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3-</a:t>
            </a:r>
            <a:fld id="{00000000-1234-1234-1234-123412341234}" type="slidenum">
              <a:rPr b="0" i="0" lang="en-US" sz="1000" u="none">
                <a:solidFill>
                  <a:schemeClr val="dk1"/>
                </a:solidFill>
                <a:latin typeface="Arial"/>
                <a:ea typeface="Arial"/>
                <a:cs typeface="Arial"/>
                <a:sym typeface="Arial"/>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sebesta">
  <a:themeElements>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sebesta">
  <a:themeElements>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sebesta">
  <a:themeElements>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2003-08-01T12:29:19Z</dcterms:created>
  <dc:creator>David Garrett</dc:creator>
</cp:coreProperties>
</file>