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58" r:id="rId8"/>
    <p:sldId id="267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A"/>
    <a:srgbClr val="FFD9F8"/>
    <a:srgbClr val="FFC1F3"/>
    <a:srgbClr val="FF7DBE"/>
    <a:srgbClr val="BB1177"/>
    <a:srgbClr val="FF3399"/>
    <a:srgbClr val="11AABB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80796" autoAdjust="0"/>
  </p:normalViewPr>
  <p:slideViewPr>
    <p:cSldViewPr snapToGrid="0">
      <p:cViewPr varScale="1">
        <p:scale>
          <a:sx n="94" d="100"/>
          <a:sy n="94" d="100"/>
        </p:scale>
        <p:origin x="11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E7EC-0EA8-44C5-8AE2-84A80E56D04E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7F3C-6B86-4997-A2DF-23825B705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7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  <a:p>
            <a:endParaRPr lang="fr-FR" dirty="0"/>
          </a:p>
          <a:p>
            <a:r>
              <a:rPr lang="fr-FR" dirty="0"/>
              <a:t>Présentation</a:t>
            </a:r>
            <a:r>
              <a:rPr lang="fr-FR" baseline="0" dirty="0"/>
              <a:t> de l’équipe et de ce qu’on présente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Chacun</a:t>
            </a:r>
            <a:r>
              <a:rPr lang="fr-FR" baseline="0" dirty="0"/>
              <a:t> se présente Robin d’abord puis Kevin, </a:t>
            </a:r>
            <a:r>
              <a:rPr lang="fr-FR" baseline="0" dirty="0" err="1"/>
              <a:t>Seb</a:t>
            </a:r>
            <a:r>
              <a:rPr lang="fr-FR" baseline="0" dirty="0"/>
              <a:t>, Yohann et 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3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Yohann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6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9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Kevin</a:t>
            </a:r>
          </a:p>
          <a:p>
            <a:endParaRPr lang="fr-FR" dirty="0"/>
          </a:p>
          <a:p>
            <a:r>
              <a:rPr lang="fr-FR" dirty="0"/>
              <a:t>Robin -&gt; mise en place de la </a:t>
            </a:r>
            <a:r>
              <a:rPr lang="fr-FR" dirty="0" err="1"/>
              <a:t>workspace</a:t>
            </a:r>
            <a:r>
              <a:rPr lang="fr-FR" dirty="0"/>
              <a:t>, moteur </a:t>
            </a:r>
            <a:r>
              <a:rPr lang="fr-FR"/>
              <a:t>de production</a:t>
            </a:r>
            <a:endParaRPr lang="fr-FR" dirty="0"/>
          </a:p>
          <a:p>
            <a:r>
              <a:rPr lang="fr-FR" dirty="0"/>
              <a:t>Lisa -&gt; création fenêtre et </a:t>
            </a:r>
            <a:r>
              <a:rPr lang="fr-FR" dirty="0" err="1"/>
              <a:t>canvas</a:t>
            </a:r>
            <a:endParaRPr lang="fr-FR" dirty="0"/>
          </a:p>
          <a:p>
            <a:r>
              <a:rPr lang="fr-FR" dirty="0"/>
              <a:t>Lisa et Sébastien -&gt; parseur de commandes</a:t>
            </a:r>
          </a:p>
          <a:p>
            <a:r>
              <a:rPr lang="fr-FR" dirty="0"/>
              <a:t>Robin et moi -&gt; </a:t>
            </a:r>
            <a:r>
              <a:rPr lang="fr-FR" dirty="0" err="1"/>
              <a:t>éxecution</a:t>
            </a:r>
            <a:r>
              <a:rPr lang="fr-FR" dirty="0"/>
              <a:t> des commandes</a:t>
            </a:r>
          </a:p>
          <a:p>
            <a:r>
              <a:rPr lang="fr-FR" dirty="0"/>
              <a:t>Toute l’équipe sauf robin -&gt; implémentation des commandes</a:t>
            </a:r>
          </a:p>
          <a:p>
            <a:r>
              <a:rPr lang="fr-FR" dirty="0"/>
              <a:t>Lisa -&gt; gestion de l’affichage</a:t>
            </a:r>
          </a:p>
          <a:p>
            <a:r>
              <a:rPr lang="fr-FR" dirty="0"/>
              <a:t>Sébastien -&gt; Logo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3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6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27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Suplogo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Kévin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Baumeyer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- Sébastien Erfani – Yohann Jolain – Robin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Biechy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– Lisa Jaafar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L’ÉQUIPE DE DEVIANT SQUAD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4277" y="1103544"/>
            <a:ext cx="1336040" cy="1720215"/>
          </a:xfrm>
          <a:prstGeom prst="rect">
            <a:avLst/>
          </a:prstGeom>
        </p:spPr>
      </p:pic>
      <p:pic>
        <p:nvPicPr>
          <p:cNvPr id="18" name="Image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0622" y="2950236"/>
            <a:ext cx="1403350" cy="1804035"/>
          </a:xfrm>
          <a:prstGeom prst="rect">
            <a:avLst/>
          </a:prstGeom>
        </p:spPr>
      </p:pic>
      <p:pic>
        <p:nvPicPr>
          <p:cNvPr id="19" name="Image7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94277" y="4880748"/>
            <a:ext cx="1336040" cy="1717675"/>
          </a:xfrm>
          <a:prstGeom prst="rect">
            <a:avLst/>
          </a:prstGeom>
        </p:spPr>
      </p:pic>
      <p:pic>
        <p:nvPicPr>
          <p:cNvPr id="20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747208" y="1019724"/>
            <a:ext cx="1403350" cy="1804035"/>
          </a:xfrm>
          <a:prstGeom prst="rect">
            <a:avLst/>
          </a:prstGeom>
        </p:spPr>
      </p:pic>
      <p:pic>
        <p:nvPicPr>
          <p:cNvPr id="21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747208" y="2947061"/>
            <a:ext cx="1403350" cy="18072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05473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Robin BIECHY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Chef de projet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730153" y="3425453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730153" y="5306411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Lisa JAAFAR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220211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Kevin BAUMEYER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Expert JAVA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50558" y="3425452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Yohann JOLAIN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junior</a:t>
            </a:r>
          </a:p>
        </p:txBody>
      </p:sp>
    </p:spTree>
    <p:extLst>
      <p:ext uri="{BB962C8B-B14F-4D97-AF65-F5344CB8AC3E}">
        <p14:creationId xmlns:p14="http://schemas.microsoft.com/office/powerpoint/2010/main" val="27711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SOMMAIRE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37411" y="2145718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L’application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commandes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déroulement du projet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655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L’APPLICATION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1285" y="1081513"/>
            <a:ext cx="1171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interprète du 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/>
            </a:r>
            <a:b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</a:br>
            <a:endParaRPr lang="fr-F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r>
              <a:rPr lang="fr-F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Utilisation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 JAVA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et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 la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bibliothèque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JavaFX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.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24" y="3567981"/>
            <a:ext cx="2552031" cy="27253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208" y="3567980"/>
            <a:ext cx="2615500" cy="272921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989" y="3864035"/>
            <a:ext cx="2190684" cy="21401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9" y="3567980"/>
            <a:ext cx="2755772" cy="27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COMMANDES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61102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57" y="1805768"/>
            <a:ext cx="6428558" cy="411653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48118" y="2909926"/>
            <a:ext cx="47040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Plusieurs commandes sont disponibles</a:t>
            </a:r>
          </a:p>
          <a:p>
            <a:pPr marL="285750" indent="-285750">
              <a:buFontTx/>
              <a:buChar char="-"/>
            </a:pPr>
            <a:endParaRPr lang="fr-FR" dirty="0">
              <a:latin typeface="Exo 2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Ajout de la commande VI</a:t>
            </a:r>
          </a:p>
          <a:p>
            <a:pPr marL="285750" indent="-285750">
              <a:buFontTx/>
              <a:buChar char="-"/>
            </a:pPr>
            <a:endParaRPr lang="fr-FR" sz="2000" dirty="0">
              <a:latin typeface="Exo 2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Imbrication de REPETE possible</a:t>
            </a:r>
            <a:endParaRPr lang="fr-FR" sz="20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 DEROULEMENT DU PROJET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1286" y="1081513"/>
            <a:ext cx="779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0" y="4679632"/>
            <a:ext cx="1457325" cy="17049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2341"/>
            <a:ext cx="12077700" cy="17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856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ÉVOLUTIONS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1286" y="1081513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-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3D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Lecture de script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Combinaison de commandes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Gérer les courbes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Intégrer les dégradés de couleurs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08" y="3944983"/>
            <a:ext cx="4784414" cy="20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277899" y="256935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DEVIS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32674"/>
              </p:ext>
            </p:extLst>
          </p:nvPr>
        </p:nvGraphicFramePr>
        <p:xfrm>
          <a:off x="2044914" y="1458656"/>
          <a:ext cx="8128000" cy="4495103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328">
                  <a:extLst>
                    <a:ext uri="{9D8B030D-6E8A-4147-A177-3AD203B41FA5}">
                      <a16:colId xmlns="" xmlns:a16="http://schemas.microsoft.com/office/drawing/2014/main" val="1734895218"/>
                    </a:ext>
                  </a:extLst>
                </a:gridCol>
                <a:gridCol w="5835236">
                  <a:extLst>
                    <a:ext uri="{9D8B030D-6E8A-4147-A177-3AD203B41FA5}">
                      <a16:colId xmlns="" xmlns:a16="http://schemas.microsoft.com/office/drawing/2014/main" val="908248774"/>
                    </a:ext>
                  </a:extLst>
                </a:gridCol>
                <a:gridCol w="1923436">
                  <a:extLst>
                    <a:ext uri="{9D8B030D-6E8A-4147-A177-3AD203B41FA5}">
                      <a16:colId xmlns="" xmlns:a16="http://schemas.microsoft.com/office/drawing/2014/main" val="2529677039"/>
                    </a:ext>
                  </a:extLst>
                </a:gridCol>
              </a:tblGrid>
              <a:tr h="494118">
                <a:tc gridSpan="2">
                  <a:txBody>
                    <a:bodyPr/>
                    <a:lstStyle/>
                    <a:p>
                      <a:r>
                        <a:rPr lang="fr-FR" sz="2000" b="0" dirty="0">
                          <a:latin typeface="+mn-lt"/>
                        </a:rPr>
                        <a:t>Module</a:t>
                      </a:r>
                      <a:endParaRPr lang="fr-FR" sz="2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dirty="0">
                          <a:latin typeface="+mn-lt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4536208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6666€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3755799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Contenu supplémentaire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4565585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Lecture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script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6921360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3D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2840409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Combinaison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commandes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278046"/>
                  </a:ext>
                </a:extLst>
              </a:tr>
              <a:tr h="494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Gestion des courbes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3942223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Dégradé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couleurs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</a:t>
                      </a: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2774149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</a:t>
                      </a:r>
                      <a:r>
                        <a:rPr lang="fr-FR" sz="2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technique du jeu sur 1 </a:t>
                      </a:r>
                      <a:r>
                        <a:rPr lang="fr-FR" sz="2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an </a:t>
                      </a:r>
                      <a:r>
                        <a:rPr lang="fr-FR" sz="2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(ajustable)</a:t>
                      </a:r>
                      <a:endParaRPr lang="fr-FR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2500€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700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Démonstration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Merci de votre attention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7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232</Words>
  <Application>Microsoft Office PowerPoint</Application>
  <PresentationFormat>Grand écran</PresentationFormat>
  <Paragraphs>93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Exo 2.0</vt:lpstr>
      <vt:lpstr>Thème Office</vt:lpstr>
      <vt:lpstr>Suplogo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VOL DE CARIBOU</dc:title>
  <dc:creator>Sébastien Erfani</dc:creator>
  <cp:lastModifiedBy>JOLAIN Yohann</cp:lastModifiedBy>
  <cp:revision>60</cp:revision>
  <dcterms:created xsi:type="dcterms:W3CDTF">2016-06-20T17:57:44Z</dcterms:created>
  <dcterms:modified xsi:type="dcterms:W3CDTF">2017-06-29T07:57:26Z</dcterms:modified>
</cp:coreProperties>
</file>