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0" r:id="rId5"/>
    <p:sldId id="261" r:id="rId6"/>
    <p:sldId id="262" r:id="rId7"/>
    <p:sldId id="258" r:id="rId8"/>
    <p:sldId id="267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A"/>
    <a:srgbClr val="FFD9F8"/>
    <a:srgbClr val="FFC1F3"/>
    <a:srgbClr val="FF7DBE"/>
    <a:srgbClr val="BB1177"/>
    <a:srgbClr val="FF3399"/>
    <a:srgbClr val="11AABB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80796" autoAdjust="0"/>
  </p:normalViewPr>
  <p:slideViewPr>
    <p:cSldViewPr snapToGrid="0">
      <p:cViewPr varScale="1">
        <p:scale>
          <a:sx n="94" d="100"/>
          <a:sy n="94" d="100"/>
        </p:scale>
        <p:origin x="11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4E7EC-0EA8-44C5-8AE2-84A80E56D04E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F7F3C-6B86-4997-A2DF-23825B705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27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Robin</a:t>
            </a:r>
          </a:p>
          <a:p>
            <a:endParaRPr lang="fr-FR" dirty="0"/>
          </a:p>
          <a:p>
            <a:r>
              <a:rPr lang="fr-FR" dirty="0"/>
              <a:t>Présentation</a:t>
            </a:r>
            <a:r>
              <a:rPr lang="fr-FR" baseline="0" dirty="0"/>
              <a:t> de l’équipe et de ce qu’on présente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21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Chacun</a:t>
            </a:r>
            <a:r>
              <a:rPr lang="fr-FR" baseline="0" dirty="0"/>
              <a:t> se présente Robin d’abord puis Kevin, </a:t>
            </a:r>
            <a:r>
              <a:rPr lang="fr-FR" baseline="0" dirty="0" err="1"/>
              <a:t>Seb</a:t>
            </a:r>
            <a:r>
              <a:rPr lang="fr-FR" baseline="0" dirty="0"/>
              <a:t>, Yohann et Lisa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3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Lisa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6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Yohann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6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Sébastien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29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Kevin</a:t>
            </a:r>
          </a:p>
          <a:p>
            <a:endParaRPr lang="fr-FR" dirty="0"/>
          </a:p>
          <a:p>
            <a:r>
              <a:rPr lang="fr-FR" dirty="0"/>
              <a:t>Robin -&gt; mise en place de la </a:t>
            </a:r>
            <a:r>
              <a:rPr lang="fr-FR" dirty="0" err="1"/>
              <a:t>workspace</a:t>
            </a:r>
            <a:r>
              <a:rPr lang="fr-FR" dirty="0"/>
              <a:t>, moteur </a:t>
            </a:r>
            <a:r>
              <a:rPr lang="fr-FR"/>
              <a:t>de production</a:t>
            </a:r>
            <a:endParaRPr lang="fr-FR" dirty="0"/>
          </a:p>
          <a:p>
            <a:r>
              <a:rPr lang="fr-FR" dirty="0"/>
              <a:t>Lisa -&gt; création fenêtre et </a:t>
            </a:r>
            <a:r>
              <a:rPr lang="fr-FR" dirty="0" err="1"/>
              <a:t>canvas</a:t>
            </a:r>
            <a:endParaRPr lang="fr-FR" dirty="0"/>
          </a:p>
          <a:p>
            <a:r>
              <a:rPr lang="fr-FR" dirty="0"/>
              <a:t>Lisa et Sébastien -&gt; parseur de commandes</a:t>
            </a:r>
          </a:p>
          <a:p>
            <a:r>
              <a:rPr lang="fr-FR" dirty="0"/>
              <a:t>Robin et moi -&gt; </a:t>
            </a:r>
            <a:r>
              <a:rPr lang="fr-FR" dirty="0" err="1"/>
              <a:t>éxecution</a:t>
            </a:r>
            <a:r>
              <a:rPr lang="fr-FR" dirty="0"/>
              <a:t> des commandes</a:t>
            </a:r>
          </a:p>
          <a:p>
            <a:r>
              <a:rPr lang="fr-FR" dirty="0"/>
              <a:t>Toute l’équipe sauf robin -&gt; implémentation des commandes</a:t>
            </a:r>
          </a:p>
          <a:p>
            <a:r>
              <a:rPr lang="fr-FR" dirty="0"/>
              <a:t>Lisa -&gt; gestion de l’affichage</a:t>
            </a:r>
          </a:p>
          <a:p>
            <a:r>
              <a:rPr lang="fr-FR" dirty="0"/>
              <a:t>Sébastien -&gt; Logo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3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43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561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7F3C-6B86-4997-A2DF-23825B705AD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3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99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15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9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63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27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27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66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53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88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4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147D-F3CE-40D2-B78F-189808B83622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9C10-3807-4063-8024-D562A8830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8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exels.com/photos/2773/city-skyline-skyscrapers-t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8700">
                <a:srgbClr val="645F9A"/>
              </a:gs>
              <a:gs pos="0">
                <a:srgbClr val="11AABB"/>
              </a:gs>
              <a:gs pos="100000">
                <a:srgbClr val="BB1177">
                  <a:alpha val="71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Exo 2.0" panose="00000500000000000000" pitchFamily="50" charset="0"/>
              </a:rPr>
              <a:t>Suplogo</a:t>
            </a:r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5373" y="3597275"/>
            <a:ext cx="9361251" cy="31276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Kévin </a:t>
            </a:r>
            <a:r>
              <a:rPr lang="fr-FR" dirty="0" err="1">
                <a:solidFill>
                  <a:schemeClr val="bg1"/>
                </a:solidFill>
                <a:latin typeface="Exo 2.0" panose="00000500000000000000" pitchFamily="50" charset="0"/>
              </a:rPr>
              <a:t>Baumeyer</a:t>
            </a: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 - Sébastien Erfani – Yohann Jolain – Robin </a:t>
            </a:r>
            <a:r>
              <a:rPr lang="fr-FR" dirty="0" err="1">
                <a:solidFill>
                  <a:schemeClr val="bg1"/>
                </a:solidFill>
                <a:latin typeface="Exo 2.0" panose="00000500000000000000" pitchFamily="50" charset="0"/>
              </a:rPr>
              <a:t>Biechy</a:t>
            </a: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 – Lisa Jaafar</a:t>
            </a: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8" y="974725"/>
            <a:ext cx="3810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L’ÉQUIPE DE DEVIANT SQUAD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94277" y="1103544"/>
            <a:ext cx="1336040" cy="1720215"/>
          </a:xfrm>
          <a:prstGeom prst="rect">
            <a:avLst/>
          </a:prstGeom>
        </p:spPr>
      </p:pic>
      <p:pic>
        <p:nvPicPr>
          <p:cNvPr id="18" name="Image4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60622" y="2950236"/>
            <a:ext cx="1403350" cy="1804035"/>
          </a:xfrm>
          <a:prstGeom prst="rect">
            <a:avLst/>
          </a:prstGeom>
        </p:spPr>
      </p:pic>
      <p:pic>
        <p:nvPicPr>
          <p:cNvPr id="19" name="Image7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294277" y="4880748"/>
            <a:ext cx="1336040" cy="1717675"/>
          </a:xfrm>
          <a:prstGeom prst="rect">
            <a:avLst/>
          </a:prstGeom>
        </p:spPr>
      </p:pic>
      <p:pic>
        <p:nvPicPr>
          <p:cNvPr id="20" name="Image6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5747208" y="1019724"/>
            <a:ext cx="1403350" cy="1804035"/>
          </a:xfrm>
          <a:prstGeom prst="rect">
            <a:avLst/>
          </a:prstGeom>
        </p:spPr>
      </p:pic>
      <p:pic>
        <p:nvPicPr>
          <p:cNvPr id="21" name="Image8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5747208" y="2947061"/>
            <a:ext cx="1403350" cy="18072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05473" y="1483159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Robin BIECHY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Chef de projet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730153" y="3425453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Sébastien ERFANI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senior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730153" y="5306411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Lisa JAAFAR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senior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7220211" y="1483159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Kevin BAUMEYER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Expert JAVA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150558" y="3425452"/>
            <a:ext cx="37701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Yohann JOLAIN</a:t>
            </a:r>
          </a:p>
          <a:p>
            <a:pPr>
              <a:lnSpc>
                <a:spcPct val="150000"/>
              </a:lnSpc>
            </a:pPr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.0" panose="00000500000000000000" pitchFamily="50" charset="0"/>
              </a:rPr>
              <a:t>Développeur junior</a:t>
            </a:r>
          </a:p>
        </p:txBody>
      </p:sp>
    </p:spTree>
    <p:extLst>
      <p:ext uri="{BB962C8B-B14F-4D97-AF65-F5344CB8AC3E}">
        <p14:creationId xmlns:p14="http://schemas.microsoft.com/office/powerpoint/2010/main" val="277118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SOMMAIRE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37411" y="2145718"/>
            <a:ext cx="7791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L’application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Les commandes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 déroulement du projet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Les évolutions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Devis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655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L’APPLICATION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1285" y="1081513"/>
            <a:ext cx="117121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Suplogo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 est une application faite pour programmer en langage LOGO.</a:t>
            </a:r>
            <a:b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</a:b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 jeu est programmé avec le langage JAVA et la bibliothèque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JavaFX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.</a:t>
            </a: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24" y="3567981"/>
            <a:ext cx="2552031" cy="272535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10" y="3567981"/>
            <a:ext cx="2717045" cy="272535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208" y="3567980"/>
            <a:ext cx="2615500" cy="272921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989" y="3864035"/>
            <a:ext cx="2190684" cy="214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LES COMMANDES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61102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94323"/>
              </p:ext>
            </p:extLst>
          </p:nvPr>
        </p:nvGraphicFramePr>
        <p:xfrm>
          <a:off x="2011575" y="1084081"/>
          <a:ext cx="8128000" cy="540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xo 2.0" panose="00000500000000000000"/>
                        </a:rPr>
                        <a:t>COMMANDES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BB11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xo 2.0" panose="00000500000000000000"/>
                        </a:rPr>
                        <a:t>EFFETS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BB11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AV </a:t>
                      </a:r>
                      <a:r>
                        <a:rPr lang="fr-FR" sz="1300" i="1" dirty="0">
                          <a:latin typeface="Exo 2.0" panose="00000500000000000000"/>
                        </a:rPr>
                        <a:t>pixels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La tortue bouge de </a:t>
                      </a:r>
                      <a:r>
                        <a:rPr lang="fr-FR" sz="1300" i="1" dirty="0">
                          <a:latin typeface="Exo 2.0" panose="00000500000000000000"/>
                        </a:rPr>
                        <a:t>pixels</a:t>
                      </a:r>
                      <a:r>
                        <a:rPr lang="fr-FR" sz="1300" i="0" baseline="0" dirty="0">
                          <a:latin typeface="Exo 2.0" panose="00000500000000000000"/>
                        </a:rPr>
                        <a:t> vers l’avant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RE </a:t>
                      </a:r>
                      <a:r>
                        <a:rPr lang="fr-FR" sz="1300" i="1" dirty="0">
                          <a:latin typeface="Exo 2.0" panose="00000500000000000000"/>
                        </a:rPr>
                        <a:t>pixels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La tortue</a:t>
                      </a:r>
                      <a:r>
                        <a:rPr lang="fr-FR" sz="1300" baseline="0" dirty="0">
                          <a:latin typeface="Exo 2.0" panose="00000500000000000000"/>
                        </a:rPr>
                        <a:t> bouge de </a:t>
                      </a:r>
                      <a:r>
                        <a:rPr lang="fr-FR" sz="1300" i="1" baseline="0" dirty="0">
                          <a:latin typeface="Exo 2.0" panose="00000500000000000000"/>
                        </a:rPr>
                        <a:t>pixels</a:t>
                      </a:r>
                      <a:r>
                        <a:rPr lang="fr-FR" sz="1300" i="0" baseline="0" dirty="0">
                          <a:latin typeface="Exo 2.0" panose="00000500000000000000"/>
                        </a:rPr>
                        <a:t> vers l’arrière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TD </a:t>
                      </a:r>
                      <a:r>
                        <a:rPr lang="fr-FR" sz="1300" i="1" dirty="0" err="1">
                          <a:latin typeface="Exo 2.0" panose="00000500000000000000"/>
                        </a:rPr>
                        <a:t>degres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La tortue tourne de </a:t>
                      </a:r>
                      <a:r>
                        <a:rPr lang="fr-FR" sz="1300" i="1" dirty="0">
                          <a:latin typeface="Exo 2.0" panose="00000500000000000000"/>
                        </a:rPr>
                        <a:t>degrés</a:t>
                      </a:r>
                      <a:r>
                        <a:rPr lang="fr-FR" sz="1300" i="0" dirty="0">
                          <a:latin typeface="Exo 2.0" panose="00000500000000000000"/>
                        </a:rPr>
                        <a:t> vers la droite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TG </a:t>
                      </a:r>
                      <a:r>
                        <a:rPr lang="fr-FR" sz="1300" i="1" dirty="0" err="1">
                          <a:latin typeface="Exo 2.0" panose="00000500000000000000"/>
                        </a:rPr>
                        <a:t>degres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La tortue tourne de </a:t>
                      </a:r>
                      <a:r>
                        <a:rPr lang="fr-FR" sz="1300" i="1" dirty="0">
                          <a:latin typeface="Exo 2.0" panose="00000500000000000000"/>
                        </a:rPr>
                        <a:t>degrés</a:t>
                      </a:r>
                      <a:r>
                        <a:rPr lang="fr-FR" sz="1300" i="0" dirty="0">
                          <a:latin typeface="Exo 2.0" panose="00000500000000000000"/>
                        </a:rPr>
                        <a:t> vers la gauche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FCC </a:t>
                      </a:r>
                      <a:r>
                        <a:rPr lang="fr-FR" sz="1300" i="1" dirty="0">
                          <a:latin typeface="Exo 2.0" panose="00000500000000000000"/>
                        </a:rPr>
                        <a:t>couleur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Change</a:t>
                      </a:r>
                      <a:r>
                        <a:rPr lang="fr-FR" sz="1300" baseline="0" dirty="0">
                          <a:latin typeface="Exo 2.0" panose="00000500000000000000"/>
                        </a:rPr>
                        <a:t> la couleur de la tortue en </a:t>
                      </a:r>
                      <a:r>
                        <a:rPr lang="fr-FR" sz="1300" i="1" baseline="0" dirty="0">
                          <a:latin typeface="Exo 2.0" panose="00000500000000000000"/>
                        </a:rPr>
                        <a:t>couleur</a:t>
                      </a:r>
                      <a:r>
                        <a:rPr lang="fr-FR" sz="1300" i="0" baseline="0" dirty="0">
                          <a:latin typeface="Exo 2.0" panose="00000500000000000000"/>
                        </a:rPr>
                        <a:t> au format RVB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LC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Le stylo est levé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BC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Le stylo est baissé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VE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Efface l’écran et place la tortue au centre orientée vers le haut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CT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Cache la tortue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MT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Montre la tortue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REPETE </a:t>
                      </a:r>
                      <a:r>
                        <a:rPr lang="fr-FR" sz="1300" i="1" dirty="0" err="1">
                          <a:latin typeface="Exo 2.0" panose="00000500000000000000"/>
                        </a:rPr>
                        <a:t>nbr_de_fois</a:t>
                      </a:r>
                      <a:r>
                        <a:rPr lang="fr-FR" sz="1300" i="0" dirty="0">
                          <a:latin typeface="Exo 2.0" panose="00000500000000000000"/>
                        </a:rPr>
                        <a:t> [</a:t>
                      </a:r>
                      <a:r>
                        <a:rPr lang="fr-FR" sz="1300" i="1" dirty="0">
                          <a:latin typeface="Exo 2.0" panose="00000500000000000000"/>
                        </a:rPr>
                        <a:t>commande</a:t>
                      </a:r>
                      <a:r>
                        <a:rPr lang="fr-FR" sz="1300" i="0" dirty="0">
                          <a:latin typeface="Exo 2.0" panose="00000500000000000000"/>
                        </a:rPr>
                        <a:t>]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 err="1">
                          <a:latin typeface="Exo 2.0" panose="00000500000000000000"/>
                        </a:rPr>
                        <a:t>Execute</a:t>
                      </a:r>
                      <a:r>
                        <a:rPr lang="fr-FR" sz="1300" dirty="0">
                          <a:latin typeface="Exo 2.0" panose="00000500000000000000"/>
                        </a:rPr>
                        <a:t> la </a:t>
                      </a:r>
                      <a:r>
                        <a:rPr lang="fr-FR" sz="1300" i="1" dirty="0">
                          <a:latin typeface="Exo 2.0" panose="00000500000000000000"/>
                        </a:rPr>
                        <a:t>commande</a:t>
                      </a:r>
                      <a:r>
                        <a:rPr lang="fr-FR" sz="1300" i="0" dirty="0">
                          <a:latin typeface="Exo 2.0" panose="00000500000000000000"/>
                        </a:rPr>
                        <a:t> un </a:t>
                      </a:r>
                      <a:r>
                        <a:rPr lang="fr-FR" sz="1300" i="1" dirty="0" err="1">
                          <a:latin typeface="Exo 2.0" panose="00000500000000000000"/>
                        </a:rPr>
                        <a:t>nbr_de_fois</a:t>
                      </a:r>
                      <a:endParaRPr lang="fr-FR" sz="1300" dirty="0">
                        <a:latin typeface="Exo 2.0" panose="00000500000000000000"/>
                      </a:endParaRP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VI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latin typeface="Exo 2.0" panose="00000500000000000000"/>
                        </a:rPr>
                        <a:t>Gère la vitesse</a:t>
                      </a:r>
                    </a:p>
                  </a:txBody>
                  <a:tcPr>
                    <a:lnL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47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LE DEROULEMENT DU PROJET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1286" y="1081513"/>
            <a:ext cx="779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10" y="4679632"/>
            <a:ext cx="1457325" cy="17049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22341"/>
            <a:ext cx="12077700" cy="17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8560" y="0"/>
            <a:ext cx="12565930" cy="876693"/>
          </a:xfrm>
          <a:prstGeom prst="rect">
            <a:avLst/>
          </a:prstGeom>
          <a:solidFill>
            <a:srgbClr val="BB117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175208" y="207389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LES ÉVOLUTIONS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94441" y="1084081"/>
            <a:ext cx="11828946" cy="5559909"/>
          </a:xfrm>
          <a:prstGeom prst="roundRect">
            <a:avLst>
              <a:gd name="adj" fmla="val 699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11286" y="1081513"/>
            <a:ext cx="7791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-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Suplogo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 3D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Lecture de script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Combinaison de commandes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Gérer les courbes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Exo 2.0" panose="00000500000000000000" pitchFamily="50" charset="0"/>
              </a:rPr>
              <a:t>Intégrer les dégradés de couleurs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08" y="3944983"/>
            <a:ext cx="4784414" cy="20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390" y="0"/>
            <a:ext cx="12565930" cy="876693"/>
          </a:xfrm>
          <a:prstGeom prst="rect">
            <a:avLst/>
          </a:prstGeom>
          <a:solidFill>
            <a:srgbClr val="11AAB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277899" y="256935"/>
            <a:ext cx="9144000" cy="1548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DEVIS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35"/>
            <a:ext cx="1134821" cy="490810"/>
          </a:xfrm>
          <a:prstGeom prst="rect">
            <a:avLst/>
          </a:prstGeom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32674"/>
              </p:ext>
            </p:extLst>
          </p:nvPr>
        </p:nvGraphicFramePr>
        <p:xfrm>
          <a:off x="2044914" y="1458656"/>
          <a:ext cx="8128000" cy="4495103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69328">
                  <a:extLst>
                    <a:ext uri="{9D8B030D-6E8A-4147-A177-3AD203B41FA5}">
                      <a16:colId xmlns="" xmlns:a16="http://schemas.microsoft.com/office/drawing/2014/main" val="1734895218"/>
                    </a:ext>
                  </a:extLst>
                </a:gridCol>
                <a:gridCol w="5835236">
                  <a:extLst>
                    <a:ext uri="{9D8B030D-6E8A-4147-A177-3AD203B41FA5}">
                      <a16:colId xmlns="" xmlns:a16="http://schemas.microsoft.com/office/drawing/2014/main" val="908248774"/>
                    </a:ext>
                  </a:extLst>
                </a:gridCol>
                <a:gridCol w="1923436">
                  <a:extLst>
                    <a:ext uri="{9D8B030D-6E8A-4147-A177-3AD203B41FA5}">
                      <a16:colId xmlns="" xmlns:a16="http://schemas.microsoft.com/office/drawing/2014/main" val="2529677039"/>
                    </a:ext>
                  </a:extLst>
                </a:gridCol>
              </a:tblGrid>
              <a:tr h="494118">
                <a:tc gridSpan="2">
                  <a:txBody>
                    <a:bodyPr/>
                    <a:lstStyle/>
                    <a:p>
                      <a:r>
                        <a:rPr lang="fr-FR" sz="2000" b="0" dirty="0">
                          <a:latin typeface="+mn-lt"/>
                        </a:rPr>
                        <a:t>Module</a:t>
                      </a:r>
                      <a:endParaRPr lang="fr-FR" sz="2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dirty="0">
                          <a:latin typeface="+mn-lt"/>
                        </a:rPr>
                        <a:t>Coût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4536208"/>
                  </a:ext>
                </a:extLst>
              </a:tr>
              <a:tr h="500981">
                <a:tc gridSpan="2"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6666€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3755799"/>
                  </a:ext>
                </a:extLst>
              </a:tr>
              <a:tr h="5009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Contenu supplémentaire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Sur mesure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4565585"/>
                  </a:ext>
                </a:extLst>
              </a:tr>
              <a:tr h="500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Lecture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de script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200</a:t>
                      </a:r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6921360"/>
                  </a:ext>
                </a:extLst>
              </a:tr>
              <a:tr h="500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Mode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3D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7000</a:t>
                      </a:r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32840409"/>
                  </a:ext>
                </a:extLst>
              </a:tr>
              <a:tr h="500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Combinaison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de commandes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1400€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6278046"/>
                  </a:ext>
                </a:extLst>
              </a:tr>
              <a:tr h="494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Gestion des courbes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400€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3942223"/>
                  </a:ext>
                </a:extLst>
              </a:tr>
              <a:tr h="500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Dégradé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de couleurs</a:t>
                      </a:r>
                      <a:endParaRPr lang="fr-F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400</a:t>
                      </a: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2774149"/>
                  </a:ext>
                </a:extLst>
              </a:tr>
              <a:tr h="5009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Support</a:t>
                      </a:r>
                      <a:r>
                        <a:rPr lang="fr-FR" sz="2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technique du jeu sur 1 </a:t>
                      </a:r>
                      <a:r>
                        <a:rPr lang="fr-FR" sz="2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an </a:t>
                      </a:r>
                      <a:r>
                        <a:rPr lang="fr-FR" sz="2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(ajustable)</a:t>
                      </a:r>
                      <a:endParaRPr lang="fr-FR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2500</a:t>
                      </a:r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700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0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exels.com/photos/2773/city-skyline-skyscrapers-t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8700">
                <a:srgbClr val="645F9A"/>
              </a:gs>
              <a:gs pos="0">
                <a:srgbClr val="11AABB"/>
              </a:gs>
              <a:gs pos="100000">
                <a:srgbClr val="BB1177">
                  <a:alpha val="71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Démonstration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5373" y="3597275"/>
            <a:ext cx="9361251" cy="31276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Merci de votre attention</a:t>
            </a: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  <a:p>
            <a:endParaRPr lang="fr-FR" dirty="0">
              <a:solidFill>
                <a:schemeClr val="bg1"/>
              </a:solidFill>
              <a:latin typeface="Exo 2.0" panose="00000500000000000000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8" y="974725"/>
            <a:ext cx="3810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87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324</Words>
  <Application>Microsoft Office PowerPoint</Application>
  <PresentationFormat>Grand écran</PresentationFormat>
  <Paragraphs>114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Exo 2.0</vt:lpstr>
      <vt:lpstr>Thème Office</vt:lpstr>
      <vt:lpstr>Suplogo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VOL DE CARIBOU</dc:title>
  <dc:creator>Sébastien Erfani</dc:creator>
  <cp:lastModifiedBy>JOLAIN Yohann</cp:lastModifiedBy>
  <cp:revision>56</cp:revision>
  <dcterms:created xsi:type="dcterms:W3CDTF">2016-06-20T17:57:44Z</dcterms:created>
  <dcterms:modified xsi:type="dcterms:W3CDTF">2017-06-28T08:40:20Z</dcterms:modified>
</cp:coreProperties>
</file>