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8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7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9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4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6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2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7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9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7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37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6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BB4-8E90-4DF2-A269-5D52C06B6146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EB22E4-66DF-4A3A-9BF8-37C2134B8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LIGHT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이승훈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8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8505" y="5726939"/>
            <a:ext cx="8598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하나의 목적만 아닌 파생되는 기대효과에 주목</a:t>
            </a:r>
            <a:endParaRPr lang="en-US" altLang="ko-KR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332" y="3405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기대효과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1626" y="1100138"/>
            <a:ext cx="4121812" cy="1814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1. OPEN CV, YOLOv5</a:t>
            </a: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이러한 활용으로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앞으로의 실력향상</a:t>
            </a:r>
            <a:endParaRPr lang="ko-KR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1252" y="3735760"/>
            <a:ext cx="4121812" cy="1814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ko-K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사회안전 실현 가능성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빛 감지로 사회안전망의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응용이 가능할 것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17475" y="1460687"/>
            <a:ext cx="4121812" cy="181451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altLang="ko-K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 </a:t>
            </a:r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그 외의 응용도 기대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빛 과 관련 생태계 관찰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방재</a:t>
            </a:r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 </a:t>
            </a:r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등에도 가능성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4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8764" y="5841239"/>
            <a:ext cx="751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빛 패턴 파악의 유용성의 고찰은 진행중</a:t>
            </a:r>
            <a:endParaRPr lang="en-US" altLang="ko-KR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332" y="340552"/>
            <a:ext cx="342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한계 및 향후 과제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764" y="1357313"/>
            <a:ext cx="4121812" cy="180022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1.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시간</a:t>
            </a:r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,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인력 제약</a:t>
            </a:r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</a:t>
            </a:r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수집제한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 시스템 </a:t>
            </a:r>
            <a:r>
              <a:rPr lang="ko-KR" alt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구축제한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60014" y="3518087"/>
            <a:ext cx="4121812" cy="180022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실시간 이미지 분석 기술</a:t>
            </a:r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실시간 이미지 분석 기술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파악 및 연구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6039" y="1094923"/>
            <a:ext cx="4121812" cy="180022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  <a:r>
              <a:rPr lang="en-US" altLang="ko-K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 </a:t>
            </a:r>
            <a:r>
              <a:rPr lang="ko-KR" alt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유용성 검토</a:t>
            </a:r>
            <a:endParaRPr lang="en-US" altLang="ko-KR" sz="24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라이벌이 될 적외선방식과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경제성 등의 타당성</a:t>
            </a:r>
            <a:endParaRPr lang="en-US" altLang="ko-KR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2332" y="3405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출처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7313" y="1643063"/>
            <a:ext cx="7245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p.8 – </a:t>
            </a:r>
            <a:r>
              <a:rPr lang="ko-KR" altLang="en-US" sz="2400" dirty="0" smtClean="0"/>
              <a:t>구글 검색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어두운 환경에서 불빛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검색 이미지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76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3274" y="2538710"/>
            <a:ext cx="55948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80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감사합니다</a:t>
            </a:r>
            <a:r>
              <a:rPr lang="en-US" altLang="ko-KR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7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1930400"/>
            <a:ext cx="54345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목표</a:t>
            </a:r>
            <a:endParaRPr lang="en-US" altLang="ko-KR" sz="32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내용 </a:t>
            </a:r>
            <a:r>
              <a:rPr lang="en-US" altLang="ko-K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 </a:t>
            </a: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구성도</a:t>
            </a:r>
            <a:endParaRPr lang="en-US" altLang="ko-KR" sz="32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기대효과 결론 및 </a:t>
            </a:r>
            <a:r>
              <a:rPr lang="ko-KR" altLang="en-US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향후과제</a:t>
            </a:r>
            <a:endParaRPr lang="ko-KR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87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71193"/>
            <a:ext cx="1093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ko-KR" altLang="en-US" sz="1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948" y="2910185"/>
            <a:ext cx="653416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목표</a:t>
            </a:r>
            <a:endParaRPr lang="en-US" altLang="ko-KR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1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2013" y="2657475"/>
            <a:ext cx="498405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핵심 목표</a:t>
            </a:r>
            <a:endParaRPr lang="en-US" altLang="ko-KR" sz="2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en-US" altLang="ko-KR" dirty="0"/>
          </a:p>
          <a:p>
            <a:pPr fontAlgn="base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앞으로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저출산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고령화로 일하는 사람의 부족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발전된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인프라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인공지능의 등장으로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업주들도 비싸진 인건비 등으로 인해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사람에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의존하지 않는 보안시스템의 </a:t>
            </a:r>
            <a:endParaRPr lang="en-US" altLang="ko-K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base"/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중요성이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높아지고 있다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endParaRPr lang="en-US" altLang="ko-KR" dirty="0" smtClean="0"/>
          </a:p>
          <a:p>
            <a:pPr fontAlgn="base"/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여기서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빛 탐지 프로젝트는 이와 같은 </a:t>
            </a:r>
            <a:endParaRPr lang="en-US" altLang="ko-KR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fontAlgn="base"/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보안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시스템 개발에 공헌을 </a:t>
            </a:r>
            <a:r>
              <a:rPr lang="ko-KR" altLang="en-US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할것으로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중요하게 </a:t>
            </a:r>
            <a:endParaRPr lang="en-US" altLang="ko-KR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fontAlgn="base"/>
            <a:r>
              <a:rPr lang="ko-KR" alt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생각되고 </a:t>
            </a:r>
            <a:r>
              <a:rPr lang="ko-KR" alt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있다</a:t>
            </a:r>
            <a:r>
              <a:rPr lang="en-US" altLang="ko-KR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ko-KR" alt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32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71193"/>
            <a:ext cx="1093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ko-KR" altLang="en-US" sz="1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723" y="2495847"/>
            <a:ext cx="653416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프로젝트 내용</a:t>
            </a:r>
            <a:endParaRPr lang="en-US" altLang="ko-KR" sz="8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altLang="ko-KR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 </a:t>
            </a:r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구성도</a:t>
            </a:r>
            <a:endParaRPr lang="en-US" altLang="ko-KR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74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400178" y="1414480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 인터넷 등의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0177" y="4181493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Roboflow</a:t>
            </a:r>
            <a:r>
              <a:rPr lang="ko-KR" altLang="en-US" dirty="0" smtClean="0">
                <a:solidFill>
                  <a:schemeClr val="tx1"/>
                </a:solidFill>
              </a:rPr>
              <a:t>등을 통한 데이터 다양한 패턴 부풀리기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10202" y="1414480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학습된 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410202" y="4181493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</a:rPr>
              <a:t> 기반의 </a:t>
            </a:r>
            <a:r>
              <a:rPr lang="en-US" altLang="ko-KR" dirty="0" smtClean="0">
                <a:solidFill>
                  <a:schemeClr val="tx1"/>
                </a:solidFill>
              </a:rPr>
              <a:t>yolov5</a:t>
            </a:r>
            <a:r>
              <a:rPr lang="ko-KR" altLang="en-US" dirty="0" smtClean="0">
                <a:solidFill>
                  <a:schemeClr val="tx1"/>
                </a:solidFill>
              </a:rPr>
              <a:t>를 이용한 학습 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840" y="906648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5840" y="3343292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7290" y="3382271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290" y="887159"/>
            <a:ext cx="12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ko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420" y="283402"/>
            <a:ext cx="483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프로젝트 내용</a:t>
            </a:r>
            <a:r>
              <a:rPr lang="en-US" altLang="ko-K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수행 단계</a:t>
            </a:r>
            <a:r>
              <a:rPr lang="en-US" altLang="ko-K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86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1271588" y="642939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수집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700211" y="2724152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다양한 패턴 부풀리기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81612" y="642939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부풀린 데이터를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통한 </a:t>
            </a:r>
            <a:r>
              <a:rPr lang="en-US" altLang="ko-KR" dirty="0" smtClean="0">
                <a:solidFill>
                  <a:schemeClr val="tx1"/>
                </a:solidFill>
              </a:rPr>
              <a:t>yolov5</a:t>
            </a:r>
            <a:r>
              <a:rPr lang="ko-KR" altLang="en-US" dirty="0" smtClean="0">
                <a:solidFill>
                  <a:schemeClr val="tx1"/>
                </a:solidFill>
              </a:rPr>
              <a:t>를 이용한 학습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95825" y="2724152"/>
            <a:ext cx="2871787" cy="1928812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학습된 모델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테스트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626" y="5041139"/>
            <a:ext cx="9090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이와 같은 과정을 통해</a:t>
            </a:r>
            <a:endParaRPr lang="en-US" altLang="ko-KR" sz="3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</a:t>
            </a:r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실시간 빛 패턴을 파악가능하도록 개발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59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27" y="4843462"/>
            <a:ext cx="2644369" cy="1127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6" y="1990724"/>
            <a:ext cx="3024188" cy="30241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77" y="1379444"/>
            <a:ext cx="3181350" cy="3181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332" y="340552"/>
            <a:ext cx="5726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훈련 결과 및 시연 이미지 영상</a:t>
            </a:r>
            <a:endParaRPr lang="ko-KR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6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971193"/>
            <a:ext cx="10935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ko-KR" altLang="en-US" sz="1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28723" y="2495847"/>
            <a:ext cx="785022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기대효과 </a:t>
            </a:r>
            <a:endParaRPr lang="en-US" altLang="ko-KR" sz="8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ko-KR" altLang="en-US" sz="8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결론 및 </a:t>
            </a:r>
            <a:r>
              <a:rPr lang="ko-KR" altLang="en-US" sz="8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향후과제</a:t>
            </a:r>
            <a:endParaRPr lang="ko-KR" altLang="en-US" sz="8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9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727</TotalTime>
  <Words>218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LIGHT PROJECT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PROJECT</dc:title>
  <dc:creator>SeungHoon Lee</dc:creator>
  <cp:lastModifiedBy>SeungHoon Lee</cp:lastModifiedBy>
  <cp:revision>15</cp:revision>
  <dcterms:created xsi:type="dcterms:W3CDTF">2022-10-17T14:31:58Z</dcterms:created>
  <dcterms:modified xsi:type="dcterms:W3CDTF">2022-10-18T02:39:26Z</dcterms:modified>
</cp:coreProperties>
</file>