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2" r:id="rId10"/>
    <p:sldId id="266" r:id="rId11"/>
    <p:sldId id="267" r:id="rId12"/>
    <p:sldId id="268" r:id="rId13"/>
    <p:sldId id="265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8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E0BB4-8E90-4DF2-A269-5D52C06B6146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B22E4-66DF-4A3A-9BF8-37C2134B81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966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E0BB4-8E90-4DF2-A269-5D52C06B6146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B22E4-66DF-4A3A-9BF8-37C2134B81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580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E0BB4-8E90-4DF2-A269-5D52C06B6146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B22E4-66DF-4A3A-9BF8-37C2134B81B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5756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E0BB4-8E90-4DF2-A269-5D52C06B6146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B22E4-66DF-4A3A-9BF8-37C2134B81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798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E0BB4-8E90-4DF2-A269-5D52C06B6146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B22E4-66DF-4A3A-9BF8-37C2134B81B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07468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E0BB4-8E90-4DF2-A269-5D52C06B6146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B22E4-66DF-4A3A-9BF8-37C2134B81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0697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E0BB4-8E90-4DF2-A269-5D52C06B6146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B22E4-66DF-4A3A-9BF8-37C2134B81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0202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E0BB4-8E90-4DF2-A269-5D52C06B6146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B22E4-66DF-4A3A-9BF8-37C2134B81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279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E0BB4-8E90-4DF2-A269-5D52C06B6146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B22E4-66DF-4A3A-9BF8-37C2134B81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45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E0BB4-8E90-4DF2-A269-5D52C06B6146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B22E4-66DF-4A3A-9BF8-37C2134B81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67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E0BB4-8E90-4DF2-A269-5D52C06B6146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B22E4-66DF-4A3A-9BF8-37C2134B81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290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E0BB4-8E90-4DF2-A269-5D52C06B6146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B22E4-66DF-4A3A-9BF8-37C2134B81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571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E0BB4-8E90-4DF2-A269-5D52C06B6146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B22E4-66DF-4A3A-9BF8-37C2134B81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376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E0BB4-8E90-4DF2-A269-5D52C06B6146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B22E4-66DF-4A3A-9BF8-37C2134B81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464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E0BB4-8E90-4DF2-A269-5D52C06B6146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B22E4-66DF-4A3A-9BF8-37C2134B81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63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E0BB4-8E90-4DF2-A269-5D52C06B6146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B22E4-66DF-4A3A-9BF8-37C2134B81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608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E0BB4-8E90-4DF2-A269-5D52C06B6146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DEB22E4-66DF-4A3A-9BF8-37C2134B81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183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a292run.tistory.com/m/entry/How-to-Train-YOLOv5-On-a-Custom-Dataset-1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LIGHT PROJECT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이승훈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582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48505" y="5726939"/>
            <a:ext cx="85988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하나의 목적만 아닌 파생되는 기대효과에 주목</a:t>
            </a:r>
            <a:endParaRPr lang="en-US" altLang="ko-KR" sz="32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2332" y="34055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기대효과</a:t>
            </a:r>
            <a:endParaRPr lang="ko-KR" alt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21626" y="1100138"/>
            <a:ext cx="4121812" cy="1814512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1. OPEN CV, YOLOv5</a:t>
            </a:r>
          </a:p>
          <a:p>
            <a:pPr algn="ctr"/>
            <a:r>
              <a:rPr lang="ko-KR" alt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이러한 활용으로</a:t>
            </a:r>
            <a:endParaRPr lang="en-US" altLang="ko-KR" sz="24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앞으로의 실력향상</a:t>
            </a:r>
            <a:endParaRPr lang="ko-KR" altLang="en-US" sz="2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51252" y="3735760"/>
            <a:ext cx="4121812" cy="1814512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  <a:r>
              <a:rPr lang="en-US" altLang="ko-KR" sz="2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. </a:t>
            </a:r>
            <a:r>
              <a:rPr lang="ko-KR" altLang="en-US" sz="2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사회안전 실현 가능성</a:t>
            </a:r>
            <a:endParaRPr lang="en-US" altLang="ko-KR" sz="2400" b="1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ko-KR" alt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빛 감지로 사회안전망의</a:t>
            </a:r>
            <a:endParaRPr lang="en-US" altLang="ko-KR" sz="24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응용이 가능할 것</a:t>
            </a:r>
            <a:r>
              <a:rPr lang="en-US" altLang="ko-KR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417475" y="1460687"/>
            <a:ext cx="4121812" cy="1814512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r>
            <a:r>
              <a:rPr lang="en-US" altLang="ko-KR" sz="2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. </a:t>
            </a:r>
            <a:r>
              <a:rPr lang="ko-KR" altLang="en-US" sz="2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그 외의 응용도 기대</a:t>
            </a:r>
            <a:endParaRPr lang="en-US" altLang="ko-KR" sz="2400" b="1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ko-KR" alt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빛 과 관련 생태계 관찰</a:t>
            </a:r>
            <a:r>
              <a:rPr lang="en-US" altLang="ko-KR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</a:p>
          <a:p>
            <a:pPr algn="ctr"/>
            <a:r>
              <a:rPr lang="ko-KR" alt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방재</a:t>
            </a:r>
            <a:r>
              <a:rPr lang="en-US" altLang="ko-KR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 </a:t>
            </a:r>
            <a:r>
              <a:rPr lang="ko-KR" alt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등에도 가능성</a:t>
            </a:r>
            <a:endParaRPr lang="en-US" altLang="ko-KR" sz="24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2441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8764" y="5841239"/>
            <a:ext cx="84353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빛 패턴 파악의 유용성 및 윤리 고찰은 진행중</a:t>
            </a:r>
            <a:endParaRPr lang="en-US" altLang="ko-KR" sz="32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2332" y="340552"/>
            <a:ext cx="34275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한계 및 향후 과제</a:t>
            </a:r>
            <a:endParaRPr lang="ko-KR" alt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78764" y="1357313"/>
            <a:ext cx="4121812" cy="1800225"/>
          </a:xfrm>
          <a:prstGeom prst="rect">
            <a:avLst/>
          </a:prstGeom>
          <a:ln w="635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1. </a:t>
            </a:r>
            <a:r>
              <a:rPr lang="ko-KR" altLang="en-US" sz="2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시간</a:t>
            </a:r>
            <a:r>
              <a:rPr lang="en-US" altLang="ko-KR" sz="2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, </a:t>
            </a:r>
            <a:r>
              <a:rPr lang="ko-KR" altLang="en-US" sz="2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인력 제약</a:t>
            </a:r>
            <a:endParaRPr lang="en-US" altLang="ko-KR" sz="2400" b="1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algn="ctr"/>
            <a:r>
              <a:rPr lang="ko-KR" alt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데이터 </a:t>
            </a:r>
            <a:r>
              <a:rPr lang="ko-KR" altLang="en-US" sz="24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수집제한</a:t>
            </a:r>
            <a:r>
              <a:rPr lang="en-US" altLang="ko-KR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</a:p>
          <a:p>
            <a:pPr algn="ctr"/>
            <a:r>
              <a:rPr lang="ko-KR" alt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전체 시스템 </a:t>
            </a:r>
            <a:r>
              <a:rPr lang="ko-KR" altLang="en-US" sz="24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구축제한</a:t>
            </a:r>
            <a:endParaRPr lang="en-US" altLang="ko-KR" sz="24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116939" y="3609028"/>
            <a:ext cx="4121812" cy="1800225"/>
          </a:xfrm>
          <a:prstGeom prst="rect">
            <a:avLst/>
          </a:prstGeom>
          <a:ln w="635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2</a:t>
            </a:r>
            <a:r>
              <a:rPr lang="en-US" altLang="ko-KR" sz="2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. </a:t>
            </a:r>
            <a:r>
              <a:rPr lang="ko-KR" altLang="en-US" sz="2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실시간 이미지 분석 기술</a:t>
            </a:r>
            <a:endParaRPr lang="en-US" altLang="ko-KR" sz="2400" b="1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algn="ctr"/>
            <a:r>
              <a:rPr lang="ko-KR" alt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실시간 이미지 분석 기술</a:t>
            </a:r>
            <a:endParaRPr lang="en-US" altLang="ko-KR" sz="24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파악 및 연구</a:t>
            </a:r>
            <a:endParaRPr lang="en-US" altLang="ko-KR" sz="24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46039" y="1094923"/>
            <a:ext cx="4121812" cy="1800225"/>
          </a:xfrm>
          <a:prstGeom prst="rect">
            <a:avLst/>
          </a:prstGeom>
          <a:ln w="635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3</a:t>
            </a:r>
            <a:r>
              <a:rPr lang="en-US" altLang="ko-KR" sz="2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. </a:t>
            </a:r>
            <a:r>
              <a:rPr lang="ko-KR" altLang="en-US" sz="2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유용성 검토</a:t>
            </a:r>
            <a:endParaRPr lang="en-US" altLang="ko-KR" sz="2400" b="1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algn="ctr"/>
            <a:r>
              <a:rPr lang="ko-KR" alt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라이벌이 될 적외선방식과</a:t>
            </a:r>
            <a:endParaRPr lang="en-US" altLang="ko-KR" sz="24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경제성 등의 타당성</a:t>
            </a:r>
            <a:endParaRPr lang="en-US" altLang="ko-KR" sz="24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641314" y="3327134"/>
            <a:ext cx="4121812" cy="1800225"/>
          </a:xfrm>
          <a:prstGeom prst="rect">
            <a:avLst/>
          </a:prstGeom>
          <a:ln w="635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4. </a:t>
            </a:r>
            <a:r>
              <a:rPr lang="ko-KR" altLang="en-US" sz="2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윤리 및 프라이버시 문제</a:t>
            </a:r>
            <a:endParaRPr lang="en-US" altLang="ko-KR" sz="2400" b="1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algn="ctr"/>
            <a:r>
              <a:rPr lang="ko-KR" altLang="en-US" sz="24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빛패턴</a:t>
            </a:r>
            <a:r>
              <a:rPr lang="ko-KR" alt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24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감지라고</a:t>
            </a:r>
            <a:r>
              <a:rPr lang="ko-KR" alt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하더라도</a:t>
            </a:r>
            <a:endParaRPr lang="en-US" altLang="ko-KR" sz="24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24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인권등</a:t>
            </a:r>
            <a:r>
              <a:rPr lang="ko-KR" alt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24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문제가능성</a:t>
            </a:r>
            <a:endParaRPr lang="en-US" altLang="ko-KR" sz="24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9588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52332" y="34055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출처</a:t>
            </a:r>
            <a:endParaRPr lang="ko-KR" alt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57313" y="1643063"/>
            <a:ext cx="75295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p.4 - </a:t>
            </a:r>
            <a:r>
              <a:rPr lang="en-US" altLang="ko-KR" sz="2400" dirty="0" smtClean="0">
                <a:hlinkClick r:id="rId2"/>
              </a:rPr>
              <a:t>https://a292run.tistory.com/m/entry/How-to-Train-YOLOv5-On-a-Custom-Dataset-1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p.8 – </a:t>
            </a:r>
            <a:r>
              <a:rPr lang="ko-KR" altLang="en-US" sz="2400" dirty="0" smtClean="0"/>
              <a:t>구글 검색 </a:t>
            </a:r>
            <a:r>
              <a:rPr lang="en-US" altLang="ko-KR" sz="2400" dirty="0" smtClean="0"/>
              <a:t>‘</a:t>
            </a:r>
            <a:r>
              <a:rPr lang="ko-KR" altLang="en-US" sz="2400" dirty="0" smtClean="0"/>
              <a:t>어두운 환경에서 불빛</a:t>
            </a:r>
            <a:r>
              <a:rPr lang="en-US" altLang="ko-KR" sz="2400" dirty="0" smtClean="0"/>
              <a:t>’ </a:t>
            </a:r>
            <a:r>
              <a:rPr lang="ko-KR" altLang="en-US" sz="2400" dirty="0" smtClean="0"/>
              <a:t>검색 이미지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8769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343274" y="2538710"/>
            <a:ext cx="5594801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8000" b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감사합니다</a:t>
            </a:r>
            <a:r>
              <a:rPr lang="en-US" altLang="ko-KR" sz="80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575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76400" y="1930400"/>
            <a:ext cx="543450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32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프로젝트 목표</a:t>
            </a:r>
            <a:endParaRPr lang="en-US" altLang="ko-KR" sz="3200" b="1" dirty="0" smtClean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pPr marL="342900" indent="-342900">
              <a:buAutoNum type="arabicPeriod"/>
            </a:pPr>
            <a:endParaRPr lang="en-US" altLang="ko-KR" sz="32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pPr marL="342900" indent="-342900">
              <a:buAutoNum type="arabicPeriod"/>
            </a:pPr>
            <a:r>
              <a:rPr lang="ko-KR" altLang="en-US" sz="32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프로젝트 내용 </a:t>
            </a:r>
            <a:r>
              <a:rPr lang="en-US" altLang="ko-KR" sz="32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&amp; </a:t>
            </a:r>
            <a:r>
              <a:rPr lang="ko-KR" altLang="en-US" sz="32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구성도</a:t>
            </a:r>
            <a:endParaRPr lang="en-US" altLang="ko-KR" sz="3200" b="1" dirty="0" smtClean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pPr marL="342900" indent="-342900">
              <a:buAutoNum type="arabicPeriod"/>
            </a:pPr>
            <a:endParaRPr lang="en-US" altLang="ko-KR" sz="32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pPr marL="342900" indent="-342900">
              <a:buAutoNum type="arabicPeriod"/>
            </a:pPr>
            <a:r>
              <a:rPr lang="ko-KR" altLang="en-US" sz="32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기대효과 결론 및 </a:t>
            </a:r>
            <a:r>
              <a:rPr lang="ko-KR" altLang="en-US" sz="32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향후과제</a:t>
            </a:r>
            <a:endParaRPr lang="ko-KR" altLang="en-US" sz="32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6871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2900" y="971193"/>
            <a:ext cx="109356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</a:t>
            </a:r>
            <a:endParaRPr lang="ko-KR" altLang="en-US" sz="12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42948" y="2910185"/>
            <a:ext cx="6534161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8000" b="1" cap="none" spc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프로젝트 목표</a:t>
            </a:r>
            <a:endParaRPr lang="en-US" altLang="ko-KR" sz="80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4816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1000"/>
                    </a14:imgEffect>
                    <a14:imgEffect>
                      <a14:saturation sat="50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35" y="233027"/>
            <a:ext cx="6903606" cy="4196098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672013" y="2657475"/>
            <a:ext cx="4984057" cy="3170099"/>
          </a:xfrm>
          <a:prstGeom prst="rect">
            <a:avLst/>
          </a:prstGeom>
          <a:solidFill>
            <a:schemeClr val="bg1">
              <a:alpha val="61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프로젝트 핵심 목표</a:t>
            </a:r>
            <a:endParaRPr lang="en-US" altLang="ko-KR" sz="2000" b="1" dirty="0" smtClean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endParaRPr lang="en-US" altLang="ko-KR" dirty="0"/>
          </a:p>
          <a:p>
            <a:pPr fontAlgn="base"/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앞으로 </a:t>
            </a:r>
            <a:r>
              <a:rPr lang="ko-KR" alt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저출산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고령화로 일하는 사람의 부족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endParaRPr lang="en-US" altLang="ko-KR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fontAlgn="base"/>
            <a:r>
              <a:rPr lang="ko-KR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발전된 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인프라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인공지능의 등장으로 </a:t>
            </a:r>
            <a:endParaRPr lang="en-US" altLang="ko-KR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fontAlgn="base"/>
            <a:r>
              <a:rPr lang="ko-KR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각 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업주들도 비싸진 인건비 등으로 인해 </a:t>
            </a:r>
            <a:endParaRPr lang="en-US" altLang="ko-KR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fontAlgn="base"/>
            <a:r>
              <a:rPr lang="ko-KR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사람에 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의존하지 않는 보안시스템의 </a:t>
            </a:r>
            <a:endParaRPr lang="en-US" altLang="ko-KR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fontAlgn="base"/>
            <a:r>
              <a:rPr lang="ko-KR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중요성이 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높아지고 있다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ko-KR" altLang="en-US" dirty="0"/>
          </a:p>
          <a:p>
            <a:pPr fontAlgn="base"/>
            <a:r>
              <a:rPr lang="ko-KR" altLang="en-US" dirty="0"/>
              <a:t>	</a:t>
            </a:r>
            <a:endParaRPr lang="en-US" altLang="ko-KR" dirty="0" smtClean="0"/>
          </a:p>
          <a:p>
            <a:pPr fontAlgn="base"/>
            <a:r>
              <a:rPr lang="ko-KR" altLang="en-US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여기서 </a:t>
            </a:r>
            <a:r>
              <a:rPr lang="ko-KR" alt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빛 탐지 프로젝트는 이와 같은 </a:t>
            </a:r>
            <a:endParaRPr lang="en-US" altLang="ko-KR" b="1" dirty="0" smtClean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fontAlgn="base"/>
            <a:r>
              <a:rPr lang="ko-KR" altLang="en-US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보안 </a:t>
            </a:r>
            <a:r>
              <a:rPr lang="ko-KR" alt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시스템 개발에 공헌을 </a:t>
            </a:r>
            <a:r>
              <a:rPr lang="ko-KR" altLang="en-US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할것으로</a:t>
            </a:r>
            <a:r>
              <a:rPr lang="ko-KR" alt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중요하게 </a:t>
            </a:r>
            <a:endParaRPr lang="en-US" altLang="ko-KR" b="1" dirty="0" smtClean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fontAlgn="base"/>
            <a:r>
              <a:rPr lang="ko-KR" altLang="en-US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생각되고 </a:t>
            </a:r>
            <a:r>
              <a:rPr lang="ko-KR" alt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있다</a:t>
            </a:r>
            <a:r>
              <a:rPr lang="en-US" altLang="ko-KR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.</a:t>
            </a:r>
            <a:endParaRPr lang="ko-KR" altLang="en-US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2327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2900" y="971193"/>
            <a:ext cx="109356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2</a:t>
            </a:r>
            <a:endParaRPr lang="ko-KR" altLang="en-US" sz="12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28723" y="2495847"/>
            <a:ext cx="6534161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80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프로젝트 내용</a:t>
            </a:r>
            <a:endParaRPr lang="en-US" altLang="ko-KR" sz="8000" b="1" dirty="0" smtClean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pPr algn="ctr"/>
            <a:r>
              <a:rPr lang="ko-KR" altLang="en-US" sz="80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altLang="ko-KR" sz="80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&amp; </a:t>
            </a:r>
            <a:r>
              <a:rPr lang="ko-KR" altLang="en-US" sz="80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구성도</a:t>
            </a:r>
            <a:endParaRPr lang="en-US" altLang="ko-KR" sz="80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2741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1400178" y="1414480"/>
            <a:ext cx="2871787" cy="1928812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각 인터넷 등의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데이터 수집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1400177" y="4181493"/>
            <a:ext cx="2871787" cy="1928812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Roboflow</a:t>
            </a:r>
            <a:r>
              <a:rPr lang="ko-KR" altLang="en-US" dirty="0" smtClean="0">
                <a:solidFill>
                  <a:schemeClr val="tx1"/>
                </a:solidFill>
              </a:rPr>
              <a:t>등을 통한 데이터 다양한 패턴 부풀리기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5410202" y="1414480"/>
            <a:ext cx="2871787" cy="1928812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학습된 모델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테스트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5410202" y="4181493"/>
            <a:ext cx="2871787" cy="1928812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데이터셋</a:t>
            </a:r>
            <a:r>
              <a:rPr lang="ko-KR" altLang="en-US" dirty="0" smtClean="0">
                <a:solidFill>
                  <a:schemeClr val="tx1"/>
                </a:solidFill>
              </a:rPr>
              <a:t> 기반의 </a:t>
            </a:r>
            <a:r>
              <a:rPr lang="en-US" altLang="ko-KR" dirty="0" smtClean="0">
                <a:solidFill>
                  <a:schemeClr val="tx1"/>
                </a:solidFill>
              </a:rPr>
              <a:t>yolov5</a:t>
            </a:r>
            <a:r>
              <a:rPr lang="ko-KR" altLang="en-US" dirty="0" smtClean="0">
                <a:solidFill>
                  <a:schemeClr val="tx1"/>
                </a:solidFill>
              </a:rPr>
              <a:t>를 이용한 학습 </a:t>
            </a: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85840" y="906648"/>
            <a:ext cx="12001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</a:t>
            </a:r>
            <a:endParaRPr lang="ko-KR" altLang="en-US" sz="6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5840" y="3343292"/>
            <a:ext cx="12001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2</a:t>
            </a:r>
            <a:endParaRPr lang="ko-KR" altLang="en-US" sz="6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67290" y="3382271"/>
            <a:ext cx="12001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3</a:t>
            </a:r>
            <a:endParaRPr lang="ko-KR" altLang="en-US" sz="6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67290" y="887159"/>
            <a:ext cx="12001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4</a:t>
            </a:r>
            <a:endParaRPr lang="ko-KR" altLang="en-US" sz="6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9420" y="283402"/>
            <a:ext cx="48365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프로젝트 내용</a:t>
            </a:r>
            <a:r>
              <a:rPr lang="en-US" altLang="ko-KR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</a:t>
            </a:r>
            <a:r>
              <a:rPr lang="ko-KR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수행 단계</a:t>
            </a:r>
            <a:r>
              <a:rPr lang="en-US" altLang="ko-KR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endParaRPr lang="ko-KR" alt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6860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1271588" y="642939"/>
            <a:ext cx="2871787" cy="1928812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데이터 수집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1700211" y="2724152"/>
            <a:ext cx="2871787" cy="1928812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데이터 다양한 패턴 부풀리기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5281612" y="642939"/>
            <a:ext cx="2871787" cy="1928812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부풀린 데이터를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통한 </a:t>
            </a:r>
            <a:r>
              <a:rPr lang="en-US" altLang="ko-KR" dirty="0" smtClean="0">
                <a:solidFill>
                  <a:schemeClr val="tx1"/>
                </a:solidFill>
              </a:rPr>
              <a:t>yolov5</a:t>
            </a:r>
            <a:r>
              <a:rPr lang="ko-KR" altLang="en-US" dirty="0" smtClean="0">
                <a:solidFill>
                  <a:schemeClr val="tx1"/>
                </a:solidFill>
              </a:rPr>
              <a:t>를 이용한 학습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4695825" y="2724152"/>
            <a:ext cx="2871787" cy="1928812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학습된 모델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테스트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1626" y="5041139"/>
            <a:ext cx="909095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이와 같은 과정을 통해</a:t>
            </a:r>
            <a:endParaRPr lang="en-US" altLang="ko-KR" sz="32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ko-KR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	</a:t>
            </a:r>
            <a:r>
              <a:rPr lang="ko-KR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실시간 빛 패턴을 파악가능하도록 개발</a:t>
            </a:r>
            <a:endParaRPr lang="ko-KR" alt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8594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727" y="4843462"/>
            <a:ext cx="2644369" cy="112785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936" y="1990724"/>
            <a:ext cx="3024188" cy="302418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477" y="1379444"/>
            <a:ext cx="3181350" cy="31813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2332" y="340552"/>
            <a:ext cx="57262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훈련 결과 및 시연 이미지 영상</a:t>
            </a:r>
            <a:endParaRPr lang="ko-KR" alt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4168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2900" y="971193"/>
            <a:ext cx="109356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3</a:t>
            </a:r>
            <a:endParaRPr lang="ko-KR" altLang="en-US" sz="12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28723" y="2495847"/>
            <a:ext cx="7850226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80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기대효과 </a:t>
            </a:r>
            <a:endParaRPr lang="en-US" altLang="ko-KR" sz="8000" b="1" dirty="0" smtClean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r>
              <a:rPr lang="ko-KR" altLang="en-US" sz="80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결론 및 </a:t>
            </a:r>
            <a:r>
              <a:rPr lang="ko-KR" altLang="en-US" sz="80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향후과제</a:t>
            </a:r>
            <a:endParaRPr lang="ko-KR" altLang="en-US" sz="80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6991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832</TotalTime>
  <Words>236</Words>
  <Application>Microsoft Office PowerPoint</Application>
  <PresentationFormat>와이드스크린</PresentationFormat>
  <Paragraphs>77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HY그래픽M</vt:lpstr>
      <vt:lpstr>맑은 고딕</vt:lpstr>
      <vt:lpstr>Arial</vt:lpstr>
      <vt:lpstr>Trebuchet MS</vt:lpstr>
      <vt:lpstr>Wingdings 3</vt:lpstr>
      <vt:lpstr>패싯</vt:lpstr>
      <vt:lpstr>LIGHT PROJECT</vt:lpstr>
      <vt:lpstr>CONTENTS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 PROJECT</dc:title>
  <dc:creator>SeungHoon Lee</dc:creator>
  <cp:lastModifiedBy>SeungHoon Lee</cp:lastModifiedBy>
  <cp:revision>18</cp:revision>
  <dcterms:created xsi:type="dcterms:W3CDTF">2022-10-17T14:31:58Z</dcterms:created>
  <dcterms:modified xsi:type="dcterms:W3CDTF">2022-10-18T04:24:28Z</dcterms:modified>
</cp:coreProperties>
</file>