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5560" autoAdjust="0"/>
  </p:normalViewPr>
  <p:slideViewPr>
    <p:cSldViewPr>
      <p:cViewPr>
        <p:scale>
          <a:sx n="100" d="100"/>
          <a:sy n="100" d="100"/>
        </p:scale>
        <p:origin x="114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5BDA-988F-4724-82D5-76168449813B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A7BB-0C30-472C-A769-29EA4D0A1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7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5BDA-988F-4724-82D5-76168449813B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A7BB-0C30-472C-A769-29EA4D0A1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1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5BDA-988F-4724-82D5-76168449813B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A7BB-0C30-472C-A769-29EA4D0A1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0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5BDA-988F-4724-82D5-76168449813B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A7BB-0C30-472C-A769-29EA4D0A1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7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5BDA-988F-4724-82D5-76168449813B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A7BB-0C30-472C-A769-29EA4D0A1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0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5BDA-988F-4724-82D5-76168449813B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A7BB-0C30-472C-A769-29EA4D0A1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5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5BDA-988F-4724-82D5-76168449813B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A7BB-0C30-472C-A769-29EA4D0A1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3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5BDA-988F-4724-82D5-76168449813B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A7BB-0C30-472C-A769-29EA4D0A1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5BDA-988F-4724-82D5-76168449813B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A7BB-0C30-472C-A769-29EA4D0A1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8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5BDA-988F-4724-82D5-76168449813B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A7BB-0C30-472C-A769-29EA4D0A1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2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5BDA-988F-4724-82D5-76168449813B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A7BB-0C30-472C-A769-29EA4D0A1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8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75BDA-988F-4724-82D5-76168449813B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8A7BB-0C30-472C-A769-29EA4D0A1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8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img1.wikia.nocookie.net/__cb20130703103821/mario/images/d/df/GameoverS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48012" y="3868671"/>
            <a:ext cx="664797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Emulogic" pitchFamily="2" charset="0"/>
              </a:rPr>
              <a:t>Press R to restart</a:t>
            </a:r>
            <a:endParaRPr lang="en-US" sz="2800" dirty="0">
              <a:solidFill>
                <a:schemeClr val="bg1"/>
              </a:solidFill>
              <a:latin typeface="Emulog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23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8051" y="80665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Emulogic" pitchFamily="2" charset="0"/>
              </a:rPr>
              <a:t>Instructions</a:t>
            </a:r>
            <a:endParaRPr lang="en-US" sz="2400" dirty="0">
              <a:solidFill>
                <a:schemeClr val="bg1"/>
              </a:solidFill>
              <a:latin typeface="Emulogic" pitchFamily="2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1114088" cy="657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eft Arrow 11"/>
          <p:cNvSpPr/>
          <p:nvPr/>
        </p:nvSpPr>
        <p:spPr>
          <a:xfrm>
            <a:off x="228600" y="99120"/>
            <a:ext cx="1143000" cy="762000"/>
          </a:xfrm>
          <a:prstGeom prst="lef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Emulogic" pitchFamily="2" charset="0"/>
              </a:rPr>
              <a:t>Back</a:t>
            </a:r>
            <a:endParaRPr lang="en-US" sz="1200" dirty="0">
              <a:solidFill>
                <a:schemeClr val="tx2"/>
              </a:solidFill>
              <a:latin typeface="Emulogic" pitchFamily="2" charset="0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1114088" cy="657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Left Arrow 21"/>
          <p:cNvSpPr/>
          <p:nvPr/>
        </p:nvSpPr>
        <p:spPr>
          <a:xfrm>
            <a:off x="228600" y="99119"/>
            <a:ext cx="1143000" cy="762000"/>
          </a:xfrm>
          <a:prstGeom prst="lef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Emulogic" pitchFamily="2" charset="0"/>
              </a:rPr>
              <a:t>Back</a:t>
            </a:r>
            <a:endParaRPr lang="en-US" sz="1200" dirty="0">
              <a:solidFill>
                <a:schemeClr val="tx2"/>
              </a:solidFill>
              <a:latin typeface="Emulogic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96036" y="722618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Emulogic" pitchFamily="2" charset="0"/>
              </a:rPr>
              <a:t>Press P to pause</a:t>
            </a:r>
            <a:endParaRPr lang="en-US" sz="1200" dirty="0">
              <a:solidFill>
                <a:schemeClr val="bg1"/>
              </a:solidFill>
              <a:latin typeface="Emulogic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199" y="4328725"/>
            <a:ext cx="849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Emulogic" pitchFamily="2" charset="0"/>
              </a:rPr>
              <a:t>You may shoot one fireball per fire flower you collect</a:t>
            </a:r>
            <a:endParaRPr lang="en-US" sz="1200" dirty="0">
              <a:solidFill>
                <a:schemeClr val="bg1"/>
              </a:solidFill>
              <a:latin typeface="Emulog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173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"/>
            <a:ext cx="11133138" cy="668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652951" y="1447800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Emulogic" pitchFamily="2" charset="0"/>
              </a:rPr>
              <a:t>Super Mario</a:t>
            </a:r>
          </a:p>
          <a:p>
            <a:r>
              <a:rPr lang="en-US" sz="4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Emulogic" pitchFamily="2" charset="0"/>
              </a:rPr>
              <a:t>Whistle</a:t>
            </a:r>
            <a:endParaRPr lang="en-US" sz="4000" dirty="0">
              <a:solidFill>
                <a:schemeClr val="accent6">
                  <a:lumMod val="40000"/>
                  <a:lumOff val="60000"/>
                </a:schemeClr>
              </a:solidFill>
              <a:latin typeface="Emulog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16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96"/>
            <a:ext cx="11114088" cy="657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71940" y="82897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Emulogic" pitchFamily="2" charset="0"/>
              </a:rPr>
              <a:t>Game Paused</a:t>
            </a:r>
            <a:endParaRPr lang="en-US" sz="2400" dirty="0">
              <a:solidFill>
                <a:schemeClr val="bg1"/>
              </a:solidFill>
              <a:latin typeface="Emulogic" pitchFamily="2" charset="0"/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0058400" y="211187"/>
            <a:ext cx="838200" cy="454968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accent1"/>
              </a:solidFill>
              <a:latin typeface="Emulogic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199" y="4328725"/>
            <a:ext cx="849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Emulogic" pitchFamily="2" charset="0"/>
              </a:rPr>
              <a:t>You may shoot one fireball per fire flower you collect</a:t>
            </a:r>
            <a:endParaRPr lang="en-US" sz="1200" dirty="0">
              <a:solidFill>
                <a:schemeClr val="bg1"/>
              </a:solidFill>
              <a:latin typeface="Emulog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2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75"/>
            <a:ext cx="11115675" cy="657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2173" y="28956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Emulogic" pitchFamily="2" charset="0"/>
              </a:rPr>
              <a:t>You Win!</a:t>
            </a:r>
            <a:endParaRPr lang="en-US" dirty="0">
              <a:solidFill>
                <a:schemeClr val="bg1"/>
              </a:solidFill>
              <a:latin typeface="Emulogic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22713" y="3581400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Emulogic" pitchFamily="2" charset="0"/>
              </a:rPr>
              <a:t>Press R to play again</a:t>
            </a:r>
            <a:endParaRPr lang="en-US" dirty="0">
              <a:solidFill>
                <a:schemeClr val="bg1"/>
              </a:solidFill>
              <a:latin typeface="Emulog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32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44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eterui</dc:creator>
  <cp:lastModifiedBy>eterui</cp:lastModifiedBy>
  <cp:revision>18</cp:revision>
  <dcterms:created xsi:type="dcterms:W3CDTF">2014-04-30T02:18:17Z</dcterms:created>
  <dcterms:modified xsi:type="dcterms:W3CDTF">2014-05-01T05:43:36Z</dcterms:modified>
</cp:coreProperties>
</file>