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1667-6AF9-4E9E-B3AE-8FB58BF8AA0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AB27-CBB1-4D3D-8BE3-CA6ACF79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2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DAB27-CBB1-4D3D-8BE3-CA6ACF79A3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8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8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7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5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4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D318-1BB1-46A3-A464-12BC330C5C0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DC9F-E4FC-46C8-BFA2-3CFC9FB99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0872" y="259978"/>
            <a:ext cx="9144000" cy="1407458"/>
          </a:xfrm>
        </p:spPr>
        <p:txBody>
          <a:bodyPr>
            <a:noAutofit/>
          </a:bodyPr>
          <a:lstStyle/>
          <a:p>
            <a:r>
              <a:rPr lang="ru-RU" sz="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Проект по </a:t>
            </a:r>
            <a:r>
              <a:rPr lang="en-US" sz="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WEB</a:t>
            </a:r>
            <a:br>
              <a:rPr lang="en-US" sz="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ru-RU" sz="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Чат-бот для </a:t>
            </a:r>
            <a:r>
              <a:rPr lang="en-US" sz="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Telegram</a:t>
            </a:r>
            <a:endParaRPr lang="ru-RU" sz="5000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48400" y="4650908"/>
            <a:ext cx="5387788" cy="701021"/>
          </a:xfrm>
        </p:spPr>
        <p:txBody>
          <a:bodyPr/>
          <a:lstStyle/>
          <a:p>
            <a:pPr algn="r"/>
            <a:r>
              <a:rPr lang="ru-RU" i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Выполнила: Гулевская Ульяна</a:t>
            </a:r>
          </a:p>
          <a:p>
            <a:pPr algn="r"/>
            <a:endParaRPr lang="ru-RU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1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1365" y="158937"/>
            <a:ext cx="4249270" cy="6030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Введение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048870"/>
            <a:ext cx="11219329" cy="535192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Что же такое чат-бот? </a:t>
            </a:r>
            <a:r>
              <a:rPr lang="ru-RU" sz="2300" b="1" u="sng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Чат-бот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– </a:t>
            </a:r>
            <a:r>
              <a:rPr lang="ru-RU" sz="2300" i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программа, которая выясняет потребности пользователей</a:t>
            </a:r>
            <a:r>
              <a:rPr lang="ru-RU" sz="2300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а затем помогает удовлетворить их. Автоматическое общение с пользователем ведется с помощью текста или голоса. </a:t>
            </a:r>
            <a:r>
              <a:rPr lang="ru-RU" sz="23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Чат</a:t>
            </a:r>
            <a:r>
              <a:rPr lang="ru-RU" sz="2300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ru-RU" sz="23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бот</a:t>
            </a:r>
            <a:r>
              <a:rPr lang="ru-RU" sz="2300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ведет коммуникацию от лица компании или бренда с 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целью упростить общение с пользователем в формате</a:t>
            </a:r>
            <a:r>
              <a:rPr lang="en-US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online.</a:t>
            </a:r>
            <a:endParaRPr lang="ru-RU" sz="2300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0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799" y="107576"/>
            <a:ext cx="7010401" cy="8068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Цель и идея проекта</a:t>
            </a:r>
            <a:endParaRPr lang="ru-RU" sz="4000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412" y="1075764"/>
            <a:ext cx="11483788" cy="5351929"/>
          </a:xfrm>
        </p:spPr>
        <p:txBody>
          <a:bodyPr>
            <a:normAutofit/>
          </a:bodyPr>
          <a:lstStyle/>
          <a:p>
            <a:pPr algn="just"/>
            <a:r>
              <a:rPr lang="ru-RU" sz="2300" i="1" u="sng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Идея проекта:</a:t>
            </a:r>
            <a:r>
              <a:rPr lang="ru-RU" sz="2300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бот, который способен искать информацию в </a:t>
            </a:r>
            <a:r>
              <a:rPr lang="en-US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Wikipedia, 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просматривать погоду, а также предсказывать будущее (но это не точно).</a:t>
            </a:r>
          </a:p>
          <a:p>
            <a:pPr algn="just"/>
            <a:endParaRPr lang="ru-RU" sz="2300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endParaRPr lang="ru-RU" sz="2300" dirty="0" smtClean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ru-RU" sz="2300" i="1" u="sng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Цель:</a:t>
            </a:r>
            <a:r>
              <a:rPr lang="en-US" sz="2300" dirty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создание бота с различными функциями для мессенджера </a:t>
            </a:r>
            <a:r>
              <a:rPr lang="en-US" sz="23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Telegram.</a:t>
            </a:r>
            <a:endParaRPr lang="ru-RU" sz="2300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0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394" y="230656"/>
            <a:ext cx="3375212" cy="55824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565" y="950259"/>
            <a:ext cx="11205882" cy="5387788"/>
          </a:xfrm>
        </p:spPr>
        <p:txBody>
          <a:bodyPr/>
          <a:lstStyle/>
          <a:p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Изучение библиотеки </a:t>
            </a:r>
            <a:r>
              <a:rPr lang="en-US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TELEBOT;</a:t>
            </a:r>
          </a:p>
          <a:p>
            <a:r>
              <a:rPr lang="en-US" dirty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Разработка идеи;</a:t>
            </a:r>
          </a:p>
          <a:p>
            <a:r>
              <a:rPr lang="ru-RU" dirty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Обработка критических ошибок.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3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404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Команда /</a:t>
            </a:r>
            <a:r>
              <a:rPr lang="en-US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horoscope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72451"/>
            <a:ext cx="6172200" cy="470357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3076854"/>
            <a:ext cx="3932237" cy="694765"/>
          </a:xfrm>
          <a:solidFill>
            <a:schemeClr val="bg1">
              <a:lumMod val="50000"/>
              <a:alpha val="37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Пользователь вводит свой знак зодиака и получает персональный гороскоп.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2770"/>
          </a:xfrm>
        </p:spPr>
        <p:txBody>
          <a:bodyPr/>
          <a:lstStyle/>
          <a:p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Команда /</a:t>
            </a:r>
            <a:r>
              <a:rPr lang="en-US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wiki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69970"/>
            <a:ext cx="6172200" cy="4708535"/>
          </a:xfrm>
        </p:spPr>
      </p:pic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3076854"/>
            <a:ext cx="3932237" cy="694765"/>
          </a:xfrm>
          <a:solidFill>
            <a:schemeClr val="bg1">
              <a:lumMod val="50000"/>
              <a:alpha val="37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Пользователь вводит термин или явление, интересующее его.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7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823" y="2097741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Конечно, баги и ошибки не исключены, однако идёт работа над ними.</a:t>
            </a:r>
          </a:p>
          <a:p>
            <a:pPr algn="ctr"/>
            <a:r>
              <a:rPr lang="ru-RU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Поэтому, развитие проекта не будет заброшено.</a:t>
            </a:r>
            <a:endParaRPr lang="ru-RU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80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493" y="2124634"/>
            <a:ext cx="806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CEC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Спасибо за внимание!</a:t>
            </a:r>
            <a:endParaRPr lang="ru-RU" sz="4000" dirty="0">
              <a:solidFill>
                <a:srgbClr val="CCEC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2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147</Words>
  <Application>Microsoft Office PowerPoint</Application>
  <PresentationFormat>Широкоэкранный</PresentationFormat>
  <Paragraphs>21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Batang</vt:lpstr>
      <vt:lpstr>Arial</vt:lpstr>
      <vt:lpstr>Calibri</vt:lpstr>
      <vt:lpstr>Calibri Light</vt:lpstr>
      <vt:lpstr>Тема Office</vt:lpstr>
      <vt:lpstr>Проект по WEB Чат-бот для Telegram</vt:lpstr>
      <vt:lpstr>Введение </vt:lpstr>
      <vt:lpstr>Цель и идея проекта</vt:lpstr>
      <vt:lpstr>Реализация</vt:lpstr>
      <vt:lpstr>Команда /horoscope</vt:lpstr>
      <vt:lpstr>Команда /wiki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Etery Neutral</dc:creator>
  <cp:lastModifiedBy>Etery Neutral</cp:lastModifiedBy>
  <cp:revision>10</cp:revision>
  <dcterms:created xsi:type="dcterms:W3CDTF">2022-04-20T15:14:53Z</dcterms:created>
  <dcterms:modified xsi:type="dcterms:W3CDTF">2022-04-20T19:09:30Z</dcterms:modified>
</cp:coreProperties>
</file>