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12188825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pos="359">
          <p15:clr>
            <a:srgbClr val="A4A3A4"/>
          </p15:clr>
        </p15:guide>
        <p15:guide id="3" orient="horz" pos="1296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1" roundtripDataSignature="AMtx7mg+JKVwjy0pAL7rPjJId86lan/K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175564-B6C1-4192-9E40-3D495516E934}">
  <a:tblStyle styleId="{A3175564-B6C1-4192-9E40-3D495516E9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359"/>
        <p:guide pos="1296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2e4157b3f_0_0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72e4157b3f_0_0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b26b9ec33_0_1263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37b26b9ec33_0_1263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1" name="Google Shape;351;g37b26b9ec33_0_12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9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09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763287beca_0_1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3763287beca_0_1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9" name="Google Shape;409;g3763287beca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7b26b9ec33_0_501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37b26b9ec33_0_501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1" name="Google Shape;421;g37b26b9ec33_0_5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0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10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7b26b9ec33_0_759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37b26b9ec33_0_759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0" name="Google Shape;480;g37b26b9ec33_0_7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b26b9ec33_0_772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37b26b9ec33_0_772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1" name="Google Shape;491;g37b26b9ec33_0_7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1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111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7b26b9ec33_0_1386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37b26b9ec33_0_1386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6" name="Google Shape;566;g37b26b9ec33_0_13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763287beca_0_12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3763287beca_0_12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5" name="Google Shape;575;g3763287beca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6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56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6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06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b26b9ec33_0_9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7b26b9ec33_0_9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7" name="Google Shape;267;g37b26b9ec33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b26b9ec33_0_0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7b26b9ec33_0_0:notes"/>
          <p:cNvSpPr/>
          <p:nvPr>
            <p:ph idx="2" type="sldImg"/>
          </p:nvPr>
        </p:nvSpPr>
        <p:spPr>
          <a:xfrm>
            <a:off x="788988" y="609600"/>
            <a:ext cx="5280000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b26b9ec33_0_132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7b26b9ec33_0_132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5" name="Google Shape;285;g37b26b9ec33_0_1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7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107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b26b9ec33_0_255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7b26b9ec33_0_255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9" name="Google Shape;309;g37b26b9ec33_0_2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8:notes"/>
          <p:cNvSpPr txBox="1"/>
          <p:nvPr>
            <p:ph idx="1" type="body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08:notes"/>
          <p:cNvSpPr/>
          <p:nvPr>
            <p:ph idx="2" type="sldImg"/>
          </p:nvPr>
        </p:nvSpPr>
        <p:spPr>
          <a:xfrm>
            <a:off x="788988" y="609600"/>
            <a:ext cx="5280025" cy="297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Leaf">
  <p:cSld name="Title Slide – Leaf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/>
          <p:nvPr/>
        </p:nvSpPr>
        <p:spPr>
          <a:xfrm>
            <a:off x="0" y="0"/>
            <a:ext cx="12188825" cy="52754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" name="Google Shape;38;p78"/>
          <p:cNvPicPr preferRelativeResize="0"/>
          <p:nvPr/>
        </p:nvPicPr>
        <p:blipFill rotWithShape="1">
          <a:blip r:embed="rId2">
            <a:alphaModFix/>
          </a:blip>
          <a:srcRect b="14" l="0" r="0" t="14"/>
          <a:stretch/>
        </p:blipFill>
        <p:spPr>
          <a:xfrm>
            <a:off x="0" y="0"/>
            <a:ext cx="12187345" cy="68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8"/>
          <p:cNvSpPr txBox="1"/>
          <p:nvPr>
            <p:ph type="title"/>
          </p:nvPr>
        </p:nvSpPr>
        <p:spPr>
          <a:xfrm>
            <a:off x="6592949" y="1701846"/>
            <a:ext cx="5102866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sz="40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8"/>
          <p:cNvSpPr txBox="1"/>
          <p:nvPr>
            <p:ph idx="1" type="subTitle"/>
          </p:nvPr>
        </p:nvSpPr>
        <p:spPr>
          <a:xfrm>
            <a:off x="6592948" y="2986547"/>
            <a:ext cx="5116452" cy="416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sz="24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41" name="Google Shape;41;p78"/>
          <p:cNvSpPr txBox="1"/>
          <p:nvPr>
            <p:ph idx="2" type="body"/>
          </p:nvPr>
        </p:nvSpPr>
        <p:spPr>
          <a:xfrm>
            <a:off x="6592948" y="4737425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40"/>
              <a:buFont typeface="Arial"/>
              <a:buNone/>
              <a:defRPr b="0" i="0" sz="1600" u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42" name="Google Shape;42;p78"/>
          <p:cNvSpPr txBox="1"/>
          <p:nvPr>
            <p:ph idx="3" type="body"/>
          </p:nvPr>
        </p:nvSpPr>
        <p:spPr>
          <a:xfrm>
            <a:off x="6592948" y="5117480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43" name="Google Shape;43;p78"/>
          <p:cNvSpPr txBox="1"/>
          <p:nvPr>
            <p:ph idx="4" type="body"/>
          </p:nvPr>
        </p:nvSpPr>
        <p:spPr>
          <a:xfrm>
            <a:off x="6592948" y="5485986"/>
            <a:ext cx="5402202" cy="355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44" name="Google Shape;44;p78"/>
          <p:cNvSpPr txBox="1"/>
          <p:nvPr/>
        </p:nvSpPr>
        <p:spPr>
          <a:xfrm>
            <a:off x="1645084" y="6461498"/>
            <a:ext cx="3052118" cy="1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Broadcom Proprietary and Confidential. Copyright © 2025 Broadcom. 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78"/>
          <p:cNvSpPr txBox="1"/>
          <p:nvPr/>
        </p:nvSpPr>
        <p:spPr>
          <a:xfrm>
            <a:off x="1645084" y="6569434"/>
            <a:ext cx="3855223" cy="1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All Rights Reserved. The term “Broadcom” refers to Broadcom Inc. and/or its subsidiaries.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" name="Google Shape;46;p78"/>
          <p:cNvGrpSpPr/>
          <p:nvPr/>
        </p:nvGrpSpPr>
        <p:grpSpPr>
          <a:xfrm>
            <a:off x="265625" y="6323271"/>
            <a:ext cx="1249222" cy="369649"/>
            <a:chOff x="265625" y="6323271"/>
            <a:chExt cx="1249222" cy="369649"/>
          </a:xfrm>
        </p:grpSpPr>
        <p:grpSp>
          <p:nvGrpSpPr>
            <p:cNvPr id="47" name="Google Shape;47;p78"/>
            <p:cNvGrpSpPr/>
            <p:nvPr/>
          </p:nvGrpSpPr>
          <p:grpSpPr>
            <a:xfrm>
              <a:off x="745455" y="6594444"/>
              <a:ext cx="722663" cy="98476"/>
              <a:chOff x="745455" y="6594444"/>
              <a:chExt cx="722663" cy="98476"/>
            </a:xfrm>
          </p:grpSpPr>
          <p:sp>
            <p:nvSpPr>
              <p:cNvPr id="48" name="Google Shape;48;p78"/>
              <p:cNvSpPr/>
              <p:nvPr/>
            </p:nvSpPr>
            <p:spPr>
              <a:xfrm>
                <a:off x="745455" y="6594444"/>
                <a:ext cx="55936" cy="81777"/>
              </a:xfrm>
              <a:custGeom>
                <a:rect b="b" l="l" r="r" t="t"/>
                <a:pathLst>
                  <a:path extrusionOk="0" h="81777" w="55936">
                    <a:moveTo>
                      <a:pt x="5397" y="68381"/>
                    </a:moveTo>
                    <a:lnTo>
                      <a:pt x="5397" y="80508"/>
                    </a:lnTo>
                    <a:lnTo>
                      <a:pt x="0" y="80508"/>
                    </a:lnTo>
                    <a:lnTo>
                      <a:pt x="0" y="0"/>
                    </a:lnTo>
                    <a:lnTo>
                      <a:pt x="5397" y="0"/>
                    </a:lnTo>
                    <a:lnTo>
                      <a:pt x="5397" y="36826"/>
                    </a:lnTo>
                    <a:cubicBezTo>
                      <a:pt x="10222" y="29460"/>
                      <a:pt x="17397" y="22920"/>
                      <a:pt x="28571" y="22920"/>
                    </a:cubicBezTo>
                    <a:cubicBezTo>
                      <a:pt x="42159" y="22920"/>
                      <a:pt x="55936" y="33841"/>
                      <a:pt x="55936" y="52126"/>
                    </a:cubicBezTo>
                    <a:lnTo>
                      <a:pt x="55936" y="52317"/>
                    </a:lnTo>
                    <a:cubicBezTo>
                      <a:pt x="55936" y="70603"/>
                      <a:pt x="42159" y="81777"/>
                      <a:pt x="28571" y="81777"/>
                    </a:cubicBezTo>
                    <a:cubicBezTo>
                      <a:pt x="17333" y="81841"/>
                      <a:pt x="10032" y="75428"/>
                      <a:pt x="5397" y="68381"/>
                    </a:cubicBezTo>
                    <a:close/>
                    <a:moveTo>
                      <a:pt x="50095" y="52571"/>
                    </a:moveTo>
                    <a:lnTo>
                      <a:pt x="50095" y="52381"/>
                    </a:lnTo>
                    <a:cubicBezTo>
                      <a:pt x="50095" y="37587"/>
                      <a:pt x="39809" y="28127"/>
                      <a:pt x="28063" y="28127"/>
                    </a:cubicBezTo>
                    <a:cubicBezTo>
                      <a:pt x="16381" y="28127"/>
                      <a:pt x="5143" y="37968"/>
                      <a:pt x="5143" y="52254"/>
                    </a:cubicBezTo>
                    <a:lnTo>
                      <a:pt x="5143" y="52444"/>
                    </a:lnTo>
                    <a:cubicBezTo>
                      <a:pt x="5143" y="66921"/>
                      <a:pt x="16381" y="76571"/>
                      <a:pt x="28063" y="76571"/>
                    </a:cubicBezTo>
                    <a:cubicBezTo>
                      <a:pt x="40254" y="76635"/>
                      <a:pt x="50095" y="67682"/>
                      <a:pt x="50095" y="525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" name="Google Shape;49;p78"/>
              <p:cNvSpPr/>
              <p:nvPr/>
            </p:nvSpPr>
            <p:spPr>
              <a:xfrm>
                <a:off x="809582" y="6618699"/>
                <a:ext cx="55872" cy="74221"/>
              </a:xfrm>
              <a:custGeom>
                <a:rect b="b" l="l" r="r" t="t"/>
                <a:pathLst>
                  <a:path extrusionOk="0" h="74221" w="55872">
                    <a:moveTo>
                      <a:pt x="49904" y="0"/>
                    </a:moveTo>
                    <a:lnTo>
                      <a:pt x="55873" y="0"/>
                    </a:lnTo>
                    <a:lnTo>
                      <a:pt x="31492" y="58221"/>
                    </a:lnTo>
                    <a:cubicBezTo>
                      <a:pt x="26540" y="70031"/>
                      <a:pt x="20825" y="74221"/>
                      <a:pt x="12762" y="74221"/>
                    </a:cubicBezTo>
                    <a:cubicBezTo>
                      <a:pt x="8444" y="74221"/>
                      <a:pt x="5397" y="73460"/>
                      <a:pt x="1651" y="71809"/>
                    </a:cubicBezTo>
                    <a:lnTo>
                      <a:pt x="3492" y="67047"/>
                    </a:lnTo>
                    <a:cubicBezTo>
                      <a:pt x="6476" y="68507"/>
                      <a:pt x="8889" y="69142"/>
                      <a:pt x="13079" y="69142"/>
                    </a:cubicBezTo>
                    <a:cubicBezTo>
                      <a:pt x="18921" y="69142"/>
                      <a:pt x="22794" y="65714"/>
                      <a:pt x="26984" y="55936"/>
                    </a:cubicBezTo>
                    <a:lnTo>
                      <a:pt x="0" y="0"/>
                    </a:lnTo>
                    <a:lnTo>
                      <a:pt x="6286" y="0"/>
                    </a:lnTo>
                    <a:lnTo>
                      <a:pt x="29651" y="50285"/>
                    </a:lnTo>
                    <a:lnTo>
                      <a:pt x="499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" name="Google Shape;50;p78"/>
              <p:cNvSpPr/>
              <p:nvPr/>
            </p:nvSpPr>
            <p:spPr>
              <a:xfrm>
                <a:off x="913010" y="6597746"/>
                <a:ext cx="64317" cy="77079"/>
              </a:xfrm>
              <a:custGeom>
                <a:rect b="b" l="l" r="r" t="t"/>
                <a:pathLst>
                  <a:path extrusionOk="0" h="77079" w="64317">
                    <a:moveTo>
                      <a:pt x="63" y="0"/>
                    </a:moveTo>
                    <a:lnTo>
                      <a:pt x="34666" y="0"/>
                    </a:lnTo>
                    <a:cubicBezTo>
                      <a:pt x="43492" y="0"/>
                      <a:pt x="50412" y="2413"/>
                      <a:pt x="54857" y="6857"/>
                    </a:cubicBezTo>
                    <a:cubicBezTo>
                      <a:pt x="58285" y="10286"/>
                      <a:pt x="60063" y="14603"/>
                      <a:pt x="60063" y="19619"/>
                    </a:cubicBezTo>
                    <a:lnTo>
                      <a:pt x="60063" y="19809"/>
                    </a:lnTo>
                    <a:cubicBezTo>
                      <a:pt x="60063" y="29079"/>
                      <a:pt x="54793" y="34031"/>
                      <a:pt x="49016" y="37015"/>
                    </a:cubicBezTo>
                    <a:cubicBezTo>
                      <a:pt x="58031" y="40126"/>
                      <a:pt x="64317" y="45270"/>
                      <a:pt x="64317" y="55746"/>
                    </a:cubicBezTo>
                    <a:lnTo>
                      <a:pt x="64317" y="55936"/>
                    </a:lnTo>
                    <a:cubicBezTo>
                      <a:pt x="64317" y="69714"/>
                      <a:pt x="52952" y="77079"/>
                      <a:pt x="35746" y="77079"/>
                    </a:cubicBezTo>
                    <a:lnTo>
                      <a:pt x="0" y="77079"/>
                    </a:lnTo>
                    <a:lnTo>
                      <a:pt x="0" y="0"/>
                    </a:lnTo>
                    <a:close/>
                    <a:moveTo>
                      <a:pt x="46476" y="21841"/>
                    </a:moveTo>
                    <a:cubicBezTo>
                      <a:pt x="46476" y="15809"/>
                      <a:pt x="41651" y="12000"/>
                      <a:pt x="32889" y="12000"/>
                    </a:cubicBezTo>
                    <a:lnTo>
                      <a:pt x="13397" y="12000"/>
                    </a:lnTo>
                    <a:lnTo>
                      <a:pt x="13397" y="32508"/>
                    </a:lnTo>
                    <a:lnTo>
                      <a:pt x="31936" y="32508"/>
                    </a:lnTo>
                    <a:cubicBezTo>
                      <a:pt x="40635" y="32508"/>
                      <a:pt x="46476" y="29079"/>
                      <a:pt x="46476" y="22031"/>
                    </a:cubicBezTo>
                    <a:lnTo>
                      <a:pt x="46476" y="21841"/>
                    </a:lnTo>
                    <a:close/>
                    <a:moveTo>
                      <a:pt x="34920" y="43999"/>
                    </a:moveTo>
                    <a:lnTo>
                      <a:pt x="13397" y="43999"/>
                    </a:lnTo>
                    <a:lnTo>
                      <a:pt x="13397" y="65143"/>
                    </a:lnTo>
                    <a:lnTo>
                      <a:pt x="35873" y="65143"/>
                    </a:lnTo>
                    <a:cubicBezTo>
                      <a:pt x="45016" y="65143"/>
                      <a:pt x="50730" y="61523"/>
                      <a:pt x="50730" y="54539"/>
                    </a:cubicBezTo>
                    <a:lnTo>
                      <a:pt x="50730" y="54349"/>
                    </a:lnTo>
                    <a:cubicBezTo>
                      <a:pt x="50793" y="47873"/>
                      <a:pt x="45587" y="43999"/>
                      <a:pt x="34920" y="439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" name="Google Shape;51;p78"/>
              <p:cNvSpPr/>
              <p:nvPr/>
            </p:nvSpPr>
            <p:spPr>
              <a:xfrm>
                <a:off x="991041" y="6615627"/>
                <a:ext cx="34095" cy="59325"/>
              </a:xfrm>
              <a:custGeom>
                <a:rect b="b" l="l" r="r" t="t"/>
                <a:pathLst>
                  <a:path extrusionOk="0" h="59325" w="34095">
                    <a:moveTo>
                      <a:pt x="0" y="1103"/>
                    </a:moveTo>
                    <a:lnTo>
                      <a:pt x="13460" y="1103"/>
                    </a:lnTo>
                    <a:lnTo>
                      <a:pt x="13460" y="14245"/>
                    </a:lnTo>
                    <a:cubicBezTo>
                      <a:pt x="17079" y="5547"/>
                      <a:pt x="23809" y="-421"/>
                      <a:pt x="34095" y="23"/>
                    </a:cubicBezTo>
                    <a:lnTo>
                      <a:pt x="34095" y="14119"/>
                    </a:lnTo>
                    <a:lnTo>
                      <a:pt x="33333" y="14119"/>
                    </a:lnTo>
                    <a:cubicBezTo>
                      <a:pt x="21651" y="14119"/>
                      <a:pt x="13460" y="21738"/>
                      <a:pt x="13460" y="37167"/>
                    </a:cubicBezTo>
                    <a:lnTo>
                      <a:pt x="13460" y="59325"/>
                    </a:lnTo>
                    <a:lnTo>
                      <a:pt x="0" y="59325"/>
                    </a:lnTo>
                    <a:lnTo>
                      <a:pt x="0" y="1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" name="Google Shape;52;p78"/>
              <p:cNvSpPr/>
              <p:nvPr/>
            </p:nvSpPr>
            <p:spPr>
              <a:xfrm>
                <a:off x="1031485" y="6615587"/>
                <a:ext cx="62094" cy="60762"/>
              </a:xfrm>
              <a:custGeom>
                <a:rect b="b" l="l" r="r" t="t"/>
                <a:pathLst>
                  <a:path extrusionOk="0" h="60762" w="6209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778"/>
                      <a:pt x="13206" y="0"/>
                      <a:pt x="31111" y="0"/>
                    </a:cubicBezTo>
                    <a:cubicBezTo>
                      <a:pt x="48952" y="0"/>
                      <a:pt x="62095" y="13587"/>
                      <a:pt x="62095" y="30222"/>
                    </a:cubicBezTo>
                    <a:lnTo>
                      <a:pt x="62095" y="30413"/>
                    </a:lnTo>
                    <a:cubicBezTo>
                      <a:pt x="62095" y="46984"/>
                      <a:pt x="48889" y="60762"/>
                      <a:pt x="30857" y="60762"/>
                    </a:cubicBezTo>
                    <a:cubicBezTo>
                      <a:pt x="13143" y="60698"/>
                      <a:pt x="0" y="47111"/>
                      <a:pt x="0" y="30603"/>
                    </a:cubicBezTo>
                    <a:close/>
                    <a:moveTo>
                      <a:pt x="48762" y="30603"/>
                    </a:moveTo>
                    <a:lnTo>
                      <a:pt x="48762" y="30413"/>
                    </a:lnTo>
                    <a:cubicBezTo>
                      <a:pt x="48762" y="20127"/>
                      <a:pt x="41397" y="11683"/>
                      <a:pt x="30920" y="11683"/>
                    </a:cubicBezTo>
                    <a:cubicBezTo>
                      <a:pt x="20254" y="11683"/>
                      <a:pt x="13397" y="20064"/>
                      <a:pt x="13397" y="30222"/>
                    </a:cubicBezTo>
                    <a:lnTo>
                      <a:pt x="13397" y="30413"/>
                    </a:lnTo>
                    <a:cubicBezTo>
                      <a:pt x="13397" y="40571"/>
                      <a:pt x="20762" y="49080"/>
                      <a:pt x="31174" y="49080"/>
                    </a:cubicBezTo>
                    <a:cubicBezTo>
                      <a:pt x="41904" y="49016"/>
                      <a:pt x="48762" y="40635"/>
                      <a:pt x="48762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" name="Google Shape;53;p78"/>
              <p:cNvSpPr/>
              <p:nvPr/>
            </p:nvSpPr>
            <p:spPr>
              <a:xfrm>
                <a:off x="1103168" y="6615904"/>
                <a:ext cx="52698" cy="60190"/>
              </a:xfrm>
              <a:custGeom>
                <a:rect b="b" l="l" r="r" t="t"/>
                <a:pathLst>
                  <a:path extrusionOk="0" h="60190" w="52698">
                    <a:moveTo>
                      <a:pt x="0" y="42286"/>
                    </a:moveTo>
                    <a:lnTo>
                      <a:pt x="0" y="42095"/>
                    </a:lnTo>
                    <a:cubicBezTo>
                      <a:pt x="0" y="29524"/>
                      <a:pt x="9905" y="23365"/>
                      <a:pt x="24127" y="23365"/>
                    </a:cubicBezTo>
                    <a:cubicBezTo>
                      <a:pt x="30603" y="23365"/>
                      <a:pt x="35238" y="24381"/>
                      <a:pt x="39809" y="25778"/>
                    </a:cubicBezTo>
                    <a:lnTo>
                      <a:pt x="39809" y="24317"/>
                    </a:lnTo>
                    <a:cubicBezTo>
                      <a:pt x="39809" y="16064"/>
                      <a:pt x="34730" y="11619"/>
                      <a:pt x="25333" y="11619"/>
                    </a:cubicBezTo>
                    <a:cubicBezTo>
                      <a:pt x="18857" y="11619"/>
                      <a:pt x="13968" y="13080"/>
                      <a:pt x="8698" y="15238"/>
                    </a:cubicBezTo>
                    <a:lnTo>
                      <a:pt x="5079" y="4762"/>
                    </a:lnTo>
                    <a:cubicBezTo>
                      <a:pt x="11556" y="1905"/>
                      <a:pt x="17841" y="0"/>
                      <a:pt x="27111" y="0"/>
                    </a:cubicBezTo>
                    <a:cubicBezTo>
                      <a:pt x="35809" y="0"/>
                      <a:pt x="42349" y="2286"/>
                      <a:pt x="46412" y="6476"/>
                    </a:cubicBezTo>
                    <a:cubicBezTo>
                      <a:pt x="50730" y="10667"/>
                      <a:pt x="52698" y="16825"/>
                      <a:pt x="52698" y="24444"/>
                    </a:cubicBezTo>
                    <a:lnTo>
                      <a:pt x="52698" y="58984"/>
                    </a:lnTo>
                    <a:lnTo>
                      <a:pt x="39682" y="58984"/>
                    </a:lnTo>
                    <a:lnTo>
                      <a:pt x="39682" y="51682"/>
                    </a:lnTo>
                    <a:cubicBezTo>
                      <a:pt x="35682" y="56444"/>
                      <a:pt x="29651" y="60190"/>
                      <a:pt x="20698" y="60190"/>
                    </a:cubicBezTo>
                    <a:cubicBezTo>
                      <a:pt x="9778" y="60254"/>
                      <a:pt x="0" y="53968"/>
                      <a:pt x="0" y="42286"/>
                    </a:cubicBezTo>
                    <a:close/>
                    <a:moveTo>
                      <a:pt x="40000" y="38095"/>
                    </a:moveTo>
                    <a:lnTo>
                      <a:pt x="40000" y="34095"/>
                    </a:lnTo>
                    <a:cubicBezTo>
                      <a:pt x="36571" y="32762"/>
                      <a:pt x="32063" y="31809"/>
                      <a:pt x="26794" y="31809"/>
                    </a:cubicBezTo>
                    <a:cubicBezTo>
                      <a:pt x="18222" y="31809"/>
                      <a:pt x="13143" y="35428"/>
                      <a:pt x="13143" y="41524"/>
                    </a:cubicBezTo>
                    <a:lnTo>
                      <a:pt x="13143" y="41714"/>
                    </a:lnTo>
                    <a:cubicBezTo>
                      <a:pt x="13143" y="47365"/>
                      <a:pt x="18095" y="50539"/>
                      <a:pt x="24508" y="50539"/>
                    </a:cubicBezTo>
                    <a:cubicBezTo>
                      <a:pt x="33270" y="50539"/>
                      <a:pt x="40000" y="45460"/>
                      <a:pt x="40000" y="380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4" name="Google Shape;54;p78"/>
              <p:cNvSpPr/>
              <p:nvPr/>
            </p:nvSpPr>
            <p:spPr>
              <a:xfrm>
                <a:off x="1168882" y="6594444"/>
                <a:ext cx="60253" cy="81713"/>
              </a:xfrm>
              <a:custGeom>
                <a:rect b="b" l="l" r="r" t="t"/>
                <a:pathLst>
                  <a:path extrusionOk="0" h="81713" w="60253">
                    <a:moveTo>
                      <a:pt x="0" y="51492"/>
                    </a:moveTo>
                    <a:lnTo>
                      <a:pt x="0" y="51301"/>
                    </a:lnTo>
                    <a:cubicBezTo>
                      <a:pt x="0" y="32000"/>
                      <a:pt x="13143" y="21080"/>
                      <a:pt x="27047" y="21080"/>
                    </a:cubicBezTo>
                    <a:cubicBezTo>
                      <a:pt x="36635" y="21080"/>
                      <a:pt x="42730" y="25842"/>
                      <a:pt x="46920" y="31302"/>
                    </a:cubicBezTo>
                    <a:lnTo>
                      <a:pt x="46920" y="0"/>
                    </a:lnTo>
                    <a:lnTo>
                      <a:pt x="60254" y="0"/>
                    </a:lnTo>
                    <a:lnTo>
                      <a:pt x="60254" y="80508"/>
                    </a:lnTo>
                    <a:lnTo>
                      <a:pt x="46920" y="80508"/>
                    </a:lnTo>
                    <a:lnTo>
                      <a:pt x="46920" y="70793"/>
                    </a:lnTo>
                    <a:cubicBezTo>
                      <a:pt x="42603" y="76825"/>
                      <a:pt x="36571" y="81714"/>
                      <a:pt x="27047" y="81714"/>
                    </a:cubicBezTo>
                    <a:cubicBezTo>
                      <a:pt x="13333" y="81714"/>
                      <a:pt x="0" y="70793"/>
                      <a:pt x="0" y="51492"/>
                    </a:cubicBezTo>
                    <a:close/>
                    <a:moveTo>
                      <a:pt x="47111" y="51492"/>
                    </a:moveTo>
                    <a:lnTo>
                      <a:pt x="47111" y="51301"/>
                    </a:lnTo>
                    <a:cubicBezTo>
                      <a:pt x="47111" y="40064"/>
                      <a:pt x="39174" y="32635"/>
                      <a:pt x="30222" y="32635"/>
                    </a:cubicBezTo>
                    <a:cubicBezTo>
                      <a:pt x="21079" y="32635"/>
                      <a:pt x="13460" y="39809"/>
                      <a:pt x="13460" y="51301"/>
                    </a:cubicBezTo>
                    <a:lnTo>
                      <a:pt x="13460" y="51492"/>
                    </a:lnTo>
                    <a:cubicBezTo>
                      <a:pt x="13460" y="62730"/>
                      <a:pt x="21206" y="70159"/>
                      <a:pt x="30222" y="70159"/>
                    </a:cubicBezTo>
                    <a:cubicBezTo>
                      <a:pt x="39174" y="70159"/>
                      <a:pt x="47111" y="62666"/>
                      <a:pt x="47111" y="514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" name="Google Shape;55;p78"/>
              <p:cNvSpPr/>
              <p:nvPr/>
            </p:nvSpPr>
            <p:spPr>
              <a:xfrm>
                <a:off x="1242659" y="6615587"/>
                <a:ext cx="53904" cy="60762"/>
              </a:xfrm>
              <a:custGeom>
                <a:rect b="b" l="l" r="r" t="t"/>
                <a:pathLst>
                  <a:path extrusionOk="0" h="60762" w="5390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842"/>
                      <a:pt x="12762" y="0"/>
                      <a:pt x="30349" y="0"/>
                    </a:cubicBezTo>
                    <a:cubicBezTo>
                      <a:pt x="41270" y="0"/>
                      <a:pt x="48127" y="4064"/>
                      <a:pt x="53587" y="10032"/>
                    </a:cubicBezTo>
                    <a:lnTo>
                      <a:pt x="45206" y="18985"/>
                    </a:lnTo>
                    <a:cubicBezTo>
                      <a:pt x="41143" y="14794"/>
                      <a:pt x="36825" y="11683"/>
                      <a:pt x="30222" y="11683"/>
                    </a:cubicBezTo>
                    <a:cubicBezTo>
                      <a:pt x="20508" y="11683"/>
                      <a:pt x="13333" y="20064"/>
                      <a:pt x="13333" y="30222"/>
                    </a:cubicBezTo>
                    <a:lnTo>
                      <a:pt x="13333" y="30413"/>
                    </a:lnTo>
                    <a:cubicBezTo>
                      <a:pt x="13333" y="40762"/>
                      <a:pt x="20508" y="49080"/>
                      <a:pt x="30730" y="49080"/>
                    </a:cubicBezTo>
                    <a:cubicBezTo>
                      <a:pt x="37016" y="49080"/>
                      <a:pt x="41524" y="46222"/>
                      <a:pt x="45841" y="41905"/>
                    </a:cubicBezTo>
                    <a:lnTo>
                      <a:pt x="53905" y="49842"/>
                    </a:lnTo>
                    <a:cubicBezTo>
                      <a:pt x="48190" y="56254"/>
                      <a:pt x="41460" y="60762"/>
                      <a:pt x="30095" y="60762"/>
                    </a:cubicBezTo>
                    <a:cubicBezTo>
                      <a:pt x="12762" y="60698"/>
                      <a:pt x="0" y="47111"/>
                      <a:pt x="0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" name="Google Shape;56;p78"/>
              <p:cNvSpPr/>
              <p:nvPr/>
            </p:nvSpPr>
            <p:spPr>
              <a:xfrm>
                <a:off x="1303928" y="6615587"/>
                <a:ext cx="62094" cy="60762"/>
              </a:xfrm>
              <a:custGeom>
                <a:rect b="b" l="l" r="r" t="t"/>
                <a:pathLst>
                  <a:path extrusionOk="0" h="60762" w="6209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778"/>
                      <a:pt x="13206" y="0"/>
                      <a:pt x="31111" y="0"/>
                    </a:cubicBezTo>
                    <a:cubicBezTo>
                      <a:pt x="48952" y="0"/>
                      <a:pt x="62095" y="13587"/>
                      <a:pt x="62095" y="30222"/>
                    </a:cubicBezTo>
                    <a:lnTo>
                      <a:pt x="62095" y="30413"/>
                    </a:lnTo>
                    <a:cubicBezTo>
                      <a:pt x="62095" y="46984"/>
                      <a:pt x="48889" y="60762"/>
                      <a:pt x="30857" y="60762"/>
                    </a:cubicBezTo>
                    <a:cubicBezTo>
                      <a:pt x="13143" y="60698"/>
                      <a:pt x="0" y="47111"/>
                      <a:pt x="0" y="30603"/>
                    </a:cubicBezTo>
                    <a:close/>
                    <a:moveTo>
                      <a:pt x="48762" y="30603"/>
                    </a:moveTo>
                    <a:lnTo>
                      <a:pt x="48762" y="30413"/>
                    </a:lnTo>
                    <a:cubicBezTo>
                      <a:pt x="48762" y="20127"/>
                      <a:pt x="41397" y="11683"/>
                      <a:pt x="30921" y="11683"/>
                    </a:cubicBezTo>
                    <a:cubicBezTo>
                      <a:pt x="20254" y="11683"/>
                      <a:pt x="13397" y="20064"/>
                      <a:pt x="13397" y="30222"/>
                    </a:cubicBezTo>
                    <a:lnTo>
                      <a:pt x="13397" y="30413"/>
                    </a:lnTo>
                    <a:cubicBezTo>
                      <a:pt x="13397" y="40571"/>
                      <a:pt x="20762" y="49080"/>
                      <a:pt x="31174" y="49080"/>
                    </a:cubicBezTo>
                    <a:cubicBezTo>
                      <a:pt x="41905" y="49016"/>
                      <a:pt x="48762" y="40635"/>
                      <a:pt x="48762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" name="Google Shape;57;p78"/>
              <p:cNvSpPr/>
              <p:nvPr/>
            </p:nvSpPr>
            <p:spPr>
              <a:xfrm>
                <a:off x="1379484" y="6615524"/>
                <a:ext cx="88634" cy="59554"/>
              </a:xfrm>
              <a:custGeom>
                <a:rect b="b" l="l" r="r" t="t"/>
                <a:pathLst>
                  <a:path extrusionOk="0" h="59554" w="88634">
                    <a:moveTo>
                      <a:pt x="0" y="1206"/>
                    </a:moveTo>
                    <a:lnTo>
                      <a:pt x="13460" y="1206"/>
                    </a:lnTo>
                    <a:lnTo>
                      <a:pt x="13460" y="10031"/>
                    </a:lnTo>
                    <a:cubicBezTo>
                      <a:pt x="17206" y="4825"/>
                      <a:pt x="22286" y="0"/>
                      <a:pt x="31238" y="0"/>
                    </a:cubicBezTo>
                    <a:cubicBezTo>
                      <a:pt x="39619" y="0"/>
                      <a:pt x="45587" y="4063"/>
                      <a:pt x="48635" y="10222"/>
                    </a:cubicBezTo>
                    <a:cubicBezTo>
                      <a:pt x="53270" y="4063"/>
                      <a:pt x="59428" y="0"/>
                      <a:pt x="68254" y="0"/>
                    </a:cubicBezTo>
                    <a:cubicBezTo>
                      <a:pt x="80952" y="0"/>
                      <a:pt x="88634" y="8063"/>
                      <a:pt x="88634" y="22285"/>
                    </a:cubicBezTo>
                    <a:lnTo>
                      <a:pt x="88634" y="59428"/>
                    </a:lnTo>
                    <a:lnTo>
                      <a:pt x="75301" y="59428"/>
                    </a:lnTo>
                    <a:lnTo>
                      <a:pt x="75301" y="26348"/>
                    </a:lnTo>
                    <a:cubicBezTo>
                      <a:pt x="75301" y="17079"/>
                      <a:pt x="70984" y="12126"/>
                      <a:pt x="63492" y="12126"/>
                    </a:cubicBezTo>
                    <a:cubicBezTo>
                      <a:pt x="56190" y="12126"/>
                      <a:pt x="51047" y="17206"/>
                      <a:pt x="51047" y="26603"/>
                    </a:cubicBezTo>
                    <a:lnTo>
                      <a:pt x="51047" y="59492"/>
                    </a:lnTo>
                    <a:lnTo>
                      <a:pt x="37714" y="59492"/>
                    </a:lnTo>
                    <a:lnTo>
                      <a:pt x="37714" y="26285"/>
                    </a:lnTo>
                    <a:cubicBezTo>
                      <a:pt x="37714" y="17270"/>
                      <a:pt x="33333" y="12190"/>
                      <a:pt x="25905" y="12190"/>
                    </a:cubicBezTo>
                    <a:cubicBezTo>
                      <a:pt x="18540" y="12190"/>
                      <a:pt x="13460" y="17714"/>
                      <a:pt x="13460" y="26666"/>
                    </a:cubicBezTo>
                    <a:lnTo>
                      <a:pt x="13460" y="59555"/>
                    </a:lnTo>
                    <a:lnTo>
                      <a:pt x="0" y="59555"/>
                    </a:lnTo>
                    <a:lnTo>
                      <a:pt x="0" y="12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8" name="Google Shape;58;p78"/>
            <p:cNvGrpSpPr/>
            <p:nvPr/>
          </p:nvGrpSpPr>
          <p:grpSpPr>
            <a:xfrm>
              <a:off x="265625" y="6323271"/>
              <a:ext cx="1249222" cy="190348"/>
              <a:chOff x="265625" y="6323271"/>
              <a:chExt cx="1249222" cy="190348"/>
            </a:xfrm>
          </p:grpSpPr>
          <p:sp>
            <p:nvSpPr>
              <p:cNvPr id="59" name="Google Shape;59;p78"/>
              <p:cNvSpPr/>
              <p:nvPr/>
            </p:nvSpPr>
            <p:spPr>
              <a:xfrm>
                <a:off x="745773" y="6327144"/>
                <a:ext cx="264126" cy="184633"/>
              </a:xfrm>
              <a:custGeom>
                <a:rect b="b" l="l" r="r" t="t"/>
                <a:pathLst>
                  <a:path extrusionOk="0" h="184633" w="264126">
                    <a:moveTo>
                      <a:pt x="250919" y="0"/>
                    </a:moveTo>
                    <a:cubicBezTo>
                      <a:pt x="243618" y="0"/>
                      <a:pt x="239808" y="4889"/>
                      <a:pt x="238031" y="10476"/>
                    </a:cubicBezTo>
                    <a:lnTo>
                      <a:pt x="191999" y="142412"/>
                    </a:lnTo>
                    <a:lnTo>
                      <a:pt x="146729" y="10857"/>
                    </a:lnTo>
                    <a:cubicBezTo>
                      <a:pt x="144634" y="4635"/>
                      <a:pt x="140126" y="64"/>
                      <a:pt x="132761" y="64"/>
                    </a:cubicBezTo>
                    <a:lnTo>
                      <a:pt x="131364" y="64"/>
                    </a:lnTo>
                    <a:cubicBezTo>
                      <a:pt x="124444" y="64"/>
                      <a:pt x="120253" y="4635"/>
                      <a:pt x="118158" y="10857"/>
                    </a:cubicBezTo>
                    <a:lnTo>
                      <a:pt x="72508" y="142412"/>
                    </a:lnTo>
                    <a:lnTo>
                      <a:pt x="27174" y="11175"/>
                    </a:lnTo>
                    <a:cubicBezTo>
                      <a:pt x="25079" y="4571"/>
                      <a:pt x="20571" y="0"/>
                      <a:pt x="13587" y="0"/>
                    </a:cubicBezTo>
                    <a:cubicBezTo>
                      <a:pt x="5587" y="0"/>
                      <a:pt x="0" y="6286"/>
                      <a:pt x="0" y="12889"/>
                    </a:cubicBezTo>
                    <a:cubicBezTo>
                      <a:pt x="0" y="15301"/>
                      <a:pt x="1016" y="18095"/>
                      <a:pt x="1714" y="20190"/>
                    </a:cubicBezTo>
                    <a:lnTo>
                      <a:pt x="56444" y="172507"/>
                    </a:lnTo>
                    <a:cubicBezTo>
                      <a:pt x="59238" y="180507"/>
                      <a:pt x="64762" y="184634"/>
                      <a:pt x="71428" y="184634"/>
                    </a:cubicBezTo>
                    <a:lnTo>
                      <a:pt x="72127" y="184634"/>
                    </a:lnTo>
                    <a:cubicBezTo>
                      <a:pt x="79111" y="184634"/>
                      <a:pt x="84317" y="180444"/>
                      <a:pt x="86730" y="172507"/>
                    </a:cubicBezTo>
                    <a:lnTo>
                      <a:pt x="132063" y="43111"/>
                    </a:lnTo>
                    <a:lnTo>
                      <a:pt x="176952" y="172507"/>
                    </a:lnTo>
                    <a:cubicBezTo>
                      <a:pt x="179428" y="180507"/>
                      <a:pt x="184634" y="184634"/>
                      <a:pt x="191618" y="184634"/>
                    </a:cubicBezTo>
                    <a:lnTo>
                      <a:pt x="192697" y="184634"/>
                    </a:lnTo>
                    <a:cubicBezTo>
                      <a:pt x="198920" y="184634"/>
                      <a:pt x="204507" y="180444"/>
                      <a:pt x="207364" y="172507"/>
                    </a:cubicBezTo>
                    <a:lnTo>
                      <a:pt x="262411" y="19873"/>
                    </a:lnTo>
                    <a:cubicBezTo>
                      <a:pt x="263110" y="17778"/>
                      <a:pt x="264126" y="14984"/>
                      <a:pt x="264126" y="12508"/>
                    </a:cubicBezTo>
                    <a:cubicBezTo>
                      <a:pt x="264189" y="5905"/>
                      <a:pt x="258602" y="0"/>
                      <a:pt x="2509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60;p78"/>
              <p:cNvSpPr/>
              <p:nvPr/>
            </p:nvSpPr>
            <p:spPr>
              <a:xfrm>
                <a:off x="1200945" y="6326827"/>
                <a:ext cx="102285" cy="184697"/>
              </a:xfrm>
              <a:custGeom>
                <a:rect b="b" l="l" r="r" t="t"/>
                <a:pathLst>
                  <a:path extrusionOk="0" h="184697" w="102285">
                    <a:moveTo>
                      <a:pt x="89015" y="317"/>
                    </a:moveTo>
                    <a:cubicBezTo>
                      <a:pt x="69524" y="317"/>
                      <a:pt x="40127" y="14476"/>
                      <a:pt x="26857" y="44507"/>
                    </a:cubicBezTo>
                    <a:lnTo>
                      <a:pt x="26857" y="13587"/>
                    </a:lnTo>
                    <a:cubicBezTo>
                      <a:pt x="26857" y="5905"/>
                      <a:pt x="20952" y="0"/>
                      <a:pt x="13206" y="0"/>
                    </a:cubicBezTo>
                    <a:cubicBezTo>
                      <a:pt x="5905" y="0"/>
                      <a:pt x="0" y="6286"/>
                      <a:pt x="0" y="13587"/>
                    </a:cubicBezTo>
                    <a:lnTo>
                      <a:pt x="0" y="171110"/>
                    </a:lnTo>
                    <a:cubicBezTo>
                      <a:pt x="0" y="178729"/>
                      <a:pt x="5905" y="184698"/>
                      <a:pt x="13587" y="184698"/>
                    </a:cubicBezTo>
                    <a:cubicBezTo>
                      <a:pt x="21270" y="184698"/>
                      <a:pt x="26857" y="178411"/>
                      <a:pt x="26857" y="171110"/>
                    </a:cubicBezTo>
                    <a:lnTo>
                      <a:pt x="26857" y="109904"/>
                    </a:lnTo>
                    <a:cubicBezTo>
                      <a:pt x="26857" y="57841"/>
                      <a:pt x="55492" y="31682"/>
                      <a:pt x="90412" y="27492"/>
                    </a:cubicBezTo>
                    <a:cubicBezTo>
                      <a:pt x="97396" y="26412"/>
                      <a:pt x="102285" y="21206"/>
                      <a:pt x="102285" y="13841"/>
                    </a:cubicBezTo>
                    <a:cubicBezTo>
                      <a:pt x="102349" y="6222"/>
                      <a:pt x="97079" y="317"/>
                      <a:pt x="89015" y="3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" name="Google Shape;61;p78"/>
              <p:cNvSpPr/>
              <p:nvPr/>
            </p:nvSpPr>
            <p:spPr>
              <a:xfrm>
                <a:off x="1301262" y="6326700"/>
                <a:ext cx="166856" cy="186538"/>
              </a:xfrm>
              <a:custGeom>
                <a:rect b="b" l="l" r="r" t="t"/>
                <a:pathLst>
                  <a:path extrusionOk="0" h="186538" w="166856">
                    <a:moveTo>
                      <a:pt x="84825" y="0"/>
                    </a:moveTo>
                    <a:cubicBezTo>
                      <a:pt x="35873" y="0"/>
                      <a:pt x="0" y="41460"/>
                      <a:pt x="0" y="92888"/>
                    </a:cubicBezTo>
                    <a:lnTo>
                      <a:pt x="0" y="93587"/>
                    </a:lnTo>
                    <a:cubicBezTo>
                      <a:pt x="0" y="148888"/>
                      <a:pt x="39619" y="186538"/>
                      <a:pt x="88254" y="186538"/>
                    </a:cubicBezTo>
                    <a:cubicBezTo>
                      <a:pt x="118349" y="186538"/>
                      <a:pt x="138158" y="175809"/>
                      <a:pt x="154920" y="159618"/>
                    </a:cubicBezTo>
                    <a:cubicBezTo>
                      <a:pt x="157713" y="157206"/>
                      <a:pt x="159047" y="154095"/>
                      <a:pt x="159047" y="151047"/>
                    </a:cubicBezTo>
                    <a:cubicBezTo>
                      <a:pt x="159047" y="144825"/>
                      <a:pt x="153840" y="139618"/>
                      <a:pt x="147428" y="139618"/>
                    </a:cubicBezTo>
                    <a:cubicBezTo>
                      <a:pt x="144317" y="139618"/>
                      <a:pt x="141904" y="141015"/>
                      <a:pt x="139872" y="142666"/>
                    </a:cubicBezTo>
                    <a:cubicBezTo>
                      <a:pt x="126856" y="154793"/>
                      <a:pt x="110793" y="163364"/>
                      <a:pt x="88888" y="163364"/>
                    </a:cubicBezTo>
                    <a:cubicBezTo>
                      <a:pt x="57397" y="163364"/>
                      <a:pt x="30413" y="141586"/>
                      <a:pt x="26667" y="102920"/>
                    </a:cubicBezTo>
                    <a:lnTo>
                      <a:pt x="154539" y="102920"/>
                    </a:lnTo>
                    <a:cubicBezTo>
                      <a:pt x="161015" y="102920"/>
                      <a:pt x="166856" y="97714"/>
                      <a:pt x="166856" y="90476"/>
                    </a:cubicBezTo>
                    <a:cubicBezTo>
                      <a:pt x="166856" y="43111"/>
                      <a:pt x="137079" y="0"/>
                      <a:pt x="84825" y="0"/>
                    </a:cubicBezTo>
                    <a:close/>
                    <a:moveTo>
                      <a:pt x="26667" y="83238"/>
                    </a:moveTo>
                    <a:cubicBezTo>
                      <a:pt x="30032" y="48317"/>
                      <a:pt x="53333" y="22476"/>
                      <a:pt x="84127" y="22476"/>
                    </a:cubicBezTo>
                    <a:cubicBezTo>
                      <a:pt x="119301" y="22476"/>
                      <a:pt x="137841" y="50793"/>
                      <a:pt x="140571" y="83238"/>
                    </a:cubicBezTo>
                    <a:lnTo>
                      <a:pt x="26667" y="832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2" name="Google Shape;62;p78"/>
              <p:cNvSpPr/>
              <p:nvPr/>
            </p:nvSpPr>
            <p:spPr>
              <a:xfrm>
                <a:off x="1010406" y="6327144"/>
                <a:ext cx="157967" cy="186157"/>
              </a:xfrm>
              <a:custGeom>
                <a:rect b="b" l="l" r="r" t="t"/>
                <a:pathLst>
                  <a:path extrusionOk="0" h="186157" w="157967">
                    <a:moveTo>
                      <a:pt x="81460" y="0"/>
                    </a:moveTo>
                    <a:cubicBezTo>
                      <a:pt x="58476" y="0"/>
                      <a:pt x="45143" y="2539"/>
                      <a:pt x="27428" y="10222"/>
                    </a:cubicBezTo>
                    <a:cubicBezTo>
                      <a:pt x="22540" y="12381"/>
                      <a:pt x="20063" y="15809"/>
                      <a:pt x="20063" y="21397"/>
                    </a:cubicBezTo>
                    <a:cubicBezTo>
                      <a:pt x="20063" y="27619"/>
                      <a:pt x="25651" y="32889"/>
                      <a:pt x="31936" y="32889"/>
                    </a:cubicBezTo>
                    <a:cubicBezTo>
                      <a:pt x="33270" y="32889"/>
                      <a:pt x="35047" y="32508"/>
                      <a:pt x="36762" y="31809"/>
                    </a:cubicBezTo>
                    <a:cubicBezTo>
                      <a:pt x="49968" y="25904"/>
                      <a:pt x="60508" y="23619"/>
                      <a:pt x="78666" y="23619"/>
                    </a:cubicBezTo>
                    <a:cubicBezTo>
                      <a:pt x="112380" y="23619"/>
                      <a:pt x="132253" y="40317"/>
                      <a:pt x="132253" y="72698"/>
                    </a:cubicBezTo>
                    <a:lnTo>
                      <a:pt x="132253" y="78984"/>
                    </a:lnTo>
                    <a:cubicBezTo>
                      <a:pt x="116190" y="74476"/>
                      <a:pt x="99872" y="71301"/>
                      <a:pt x="76889" y="71301"/>
                    </a:cubicBezTo>
                    <a:cubicBezTo>
                      <a:pt x="31301" y="71301"/>
                      <a:pt x="0" y="91491"/>
                      <a:pt x="0" y="129460"/>
                    </a:cubicBezTo>
                    <a:lnTo>
                      <a:pt x="0" y="130158"/>
                    </a:lnTo>
                    <a:cubicBezTo>
                      <a:pt x="0" y="167047"/>
                      <a:pt x="33778" y="186157"/>
                      <a:pt x="67174" y="186157"/>
                    </a:cubicBezTo>
                    <a:cubicBezTo>
                      <a:pt x="98793" y="186157"/>
                      <a:pt x="119682" y="171554"/>
                      <a:pt x="132253" y="155174"/>
                    </a:cubicBezTo>
                    <a:lnTo>
                      <a:pt x="132253" y="172380"/>
                    </a:lnTo>
                    <a:cubicBezTo>
                      <a:pt x="132253" y="179364"/>
                      <a:pt x="137460" y="184951"/>
                      <a:pt x="145079" y="184951"/>
                    </a:cubicBezTo>
                    <a:cubicBezTo>
                      <a:pt x="152444" y="184951"/>
                      <a:pt x="157967" y="179364"/>
                      <a:pt x="157967" y="171745"/>
                    </a:cubicBezTo>
                    <a:lnTo>
                      <a:pt x="157967" y="72444"/>
                    </a:lnTo>
                    <a:cubicBezTo>
                      <a:pt x="157967" y="49460"/>
                      <a:pt x="151682" y="32063"/>
                      <a:pt x="139491" y="19936"/>
                    </a:cubicBezTo>
                    <a:cubicBezTo>
                      <a:pt x="126349" y="6603"/>
                      <a:pt x="106857" y="0"/>
                      <a:pt x="81460" y="0"/>
                    </a:cubicBezTo>
                    <a:close/>
                    <a:moveTo>
                      <a:pt x="132634" y="116253"/>
                    </a:moveTo>
                    <a:cubicBezTo>
                      <a:pt x="132634" y="144761"/>
                      <a:pt x="105460" y="164951"/>
                      <a:pt x="72444" y="164951"/>
                    </a:cubicBezTo>
                    <a:cubicBezTo>
                      <a:pt x="48063" y="164951"/>
                      <a:pt x="27174" y="151745"/>
                      <a:pt x="27174" y="129142"/>
                    </a:cubicBezTo>
                    <a:lnTo>
                      <a:pt x="27174" y="128444"/>
                    </a:lnTo>
                    <a:cubicBezTo>
                      <a:pt x="27174" y="105841"/>
                      <a:pt x="46032" y="91174"/>
                      <a:pt x="79682" y="91174"/>
                    </a:cubicBezTo>
                    <a:cubicBezTo>
                      <a:pt x="101587" y="91174"/>
                      <a:pt x="119365" y="95047"/>
                      <a:pt x="132571" y="98857"/>
                    </a:cubicBezTo>
                    <a:lnTo>
                      <a:pt x="132571" y="1162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" name="Google Shape;63;p78"/>
              <p:cNvSpPr/>
              <p:nvPr/>
            </p:nvSpPr>
            <p:spPr>
              <a:xfrm>
                <a:off x="265625" y="6323271"/>
                <a:ext cx="468782" cy="190348"/>
              </a:xfrm>
              <a:custGeom>
                <a:rect b="b" l="l" r="r" t="t"/>
                <a:pathLst>
                  <a:path extrusionOk="0" h="190348" w="468782">
                    <a:moveTo>
                      <a:pt x="404466" y="0"/>
                    </a:moveTo>
                    <a:cubicBezTo>
                      <a:pt x="369418" y="0"/>
                      <a:pt x="347386" y="24317"/>
                      <a:pt x="347386" y="24317"/>
                    </a:cubicBezTo>
                    <a:cubicBezTo>
                      <a:pt x="335704" y="9142"/>
                      <a:pt x="319577" y="63"/>
                      <a:pt x="292339" y="63"/>
                    </a:cubicBezTo>
                    <a:cubicBezTo>
                      <a:pt x="263577" y="63"/>
                      <a:pt x="238435" y="24317"/>
                      <a:pt x="238435" y="24317"/>
                    </a:cubicBezTo>
                    <a:cubicBezTo>
                      <a:pt x="226752" y="9142"/>
                      <a:pt x="206879" y="63"/>
                      <a:pt x="190371" y="63"/>
                    </a:cubicBezTo>
                    <a:cubicBezTo>
                      <a:pt x="164911" y="63"/>
                      <a:pt x="144657" y="11238"/>
                      <a:pt x="132340" y="39492"/>
                    </a:cubicBezTo>
                    <a:lnTo>
                      <a:pt x="95896" y="125459"/>
                    </a:lnTo>
                    <a:lnTo>
                      <a:pt x="49102" y="15174"/>
                    </a:lnTo>
                    <a:cubicBezTo>
                      <a:pt x="43197" y="2286"/>
                      <a:pt x="28658" y="-3619"/>
                      <a:pt x="15071" y="2476"/>
                    </a:cubicBezTo>
                    <a:cubicBezTo>
                      <a:pt x="1483" y="8508"/>
                      <a:pt x="-3532" y="23619"/>
                      <a:pt x="2563" y="36571"/>
                    </a:cubicBezTo>
                    <a:lnTo>
                      <a:pt x="59705" y="160698"/>
                    </a:lnTo>
                    <a:cubicBezTo>
                      <a:pt x="68658" y="180126"/>
                      <a:pt x="78118" y="190348"/>
                      <a:pt x="95896" y="190348"/>
                    </a:cubicBezTo>
                    <a:cubicBezTo>
                      <a:pt x="114880" y="190348"/>
                      <a:pt x="123134" y="179237"/>
                      <a:pt x="132086" y="160698"/>
                    </a:cubicBezTo>
                    <a:cubicBezTo>
                      <a:pt x="132086" y="160698"/>
                      <a:pt x="181927" y="52190"/>
                      <a:pt x="182371" y="51111"/>
                    </a:cubicBezTo>
                    <a:cubicBezTo>
                      <a:pt x="182879" y="49904"/>
                      <a:pt x="184467" y="46412"/>
                      <a:pt x="189546" y="46476"/>
                    </a:cubicBezTo>
                    <a:cubicBezTo>
                      <a:pt x="193863" y="46539"/>
                      <a:pt x="197419" y="49904"/>
                      <a:pt x="197419" y="54476"/>
                    </a:cubicBezTo>
                    <a:lnTo>
                      <a:pt x="197419" y="160570"/>
                    </a:lnTo>
                    <a:cubicBezTo>
                      <a:pt x="197419" y="176888"/>
                      <a:pt x="206498" y="190285"/>
                      <a:pt x="223959" y="190285"/>
                    </a:cubicBezTo>
                    <a:cubicBezTo>
                      <a:pt x="241355" y="190285"/>
                      <a:pt x="250815" y="176888"/>
                      <a:pt x="250815" y="160570"/>
                    </a:cubicBezTo>
                    <a:lnTo>
                      <a:pt x="250815" y="73777"/>
                    </a:lnTo>
                    <a:cubicBezTo>
                      <a:pt x="250815" y="57015"/>
                      <a:pt x="262815" y="46158"/>
                      <a:pt x="279133" y="46158"/>
                    </a:cubicBezTo>
                    <a:cubicBezTo>
                      <a:pt x="295450" y="46158"/>
                      <a:pt x="306371" y="57396"/>
                      <a:pt x="306371" y="73777"/>
                    </a:cubicBezTo>
                    <a:lnTo>
                      <a:pt x="306371" y="160570"/>
                    </a:lnTo>
                    <a:cubicBezTo>
                      <a:pt x="306371" y="176888"/>
                      <a:pt x="315450" y="190285"/>
                      <a:pt x="332910" y="190285"/>
                    </a:cubicBezTo>
                    <a:cubicBezTo>
                      <a:pt x="350371" y="190285"/>
                      <a:pt x="359831" y="176888"/>
                      <a:pt x="359831" y="160570"/>
                    </a:cubicBezTo>
                    <a:lnTo>
                      <a:pt x="359831" y="73777"/>
                    </a:lnTo>
                    <a:cubicBezTo>
                      <a:pt x="359831" y="57015"/>
                      <a:pt x="371767" y="46158"/>
                      <a:pt x="388148" y="46158"/>
                    </a:cubicBezTo>
                    <a:cubicBezTo>
                      <a:pt x="404466" y="46158"/>
                      <a:pt x="415386" y="57396"/>
                      <a:pt x="415386" y="73777"/>
                    </a:cubicBezTo>
                    <a:lnTo>
                      <a:pt x="415386" y="160570"/>
                    </a:lnTo>
                    <a:cubicBezTo>
                      <a:pt x="415386" y="176888"/>
                      <a:pt x="424465" y="190285"/>
                      <a:pt x="441926" y="190285"/>
                    </a:cubicBezTo>
                    <a:cubicBezTo>
                      <a:pt x="459322" y="190285"/>
                      <a:pt x="468783" y="176888"/>
                      <a:pt x="468783" y="160570"/>
                    </a:cubicBezTo>
                    <a:lnTo>
                      <a:pt x="468783" y="61777"/>
                    </a:lnTo>
                    <a:cubicBezTo>
                      <a:pt x="468783" y="25460"/>
                      <a:pt x="439576" y="0"/>
                      <a:pt x="4044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" name="Google Shape;64;p78"/>
              <p:cNvSpPr/>
              <p:nvPr/>
            </p:nvSpPr>
            <p:spPr>
              <a:xfrm>
                <a:off x="1470340" y="6326700"/>
                <a:ext cx="44507" cy="44761"/>
              </a:xfrm>
              <a:custGeom>
                <a:rect b="b" l="l" r="r" t="t"/>
                <a:pathLst>
                  <a:path extrusionOk="0" h="44761" w="44507">
                    <a:moveTo>
                      <a:pt x="22222" y="0"/>
                    </a:moveTo>
                    <a:cubicBezTo>
                      <a:pt x="9841" y="0"/>
                      <a:pt x="0" y="10222"/>
                      <a:pt x="0" y="22349"/>
                    </a:cubicBezTo>
                    <a:lnTo>
                      <a:pt x="0" y="22476"/>
                    </a:lnTo>
                    <a:cubicBezTo>
                      <a:pt x="0" y="34667"/>
                      <a:pt x="9651" y="44762"/>
                      <a:pt x="22222" y="44762"/>
                    </a:cubicBezTo>
                    <a:cubicBezTo>
                      <a:pt x="34666" y="44762"/>
                      <a:pt x="44508" y="34540"/>
                      <a:pt x="44508" y="22349"/>
                    </a:cubicBezTo>
                    <a:lnTo>
                      <a:pt x="44508" y="22222"/>
                    </a:lnTo>
                    <a:cubicBezTo>
                      <a:pt x="44508" y="10095"/>
                      <a:pt x="34793" y="0"/>
                      <a:pt x="22222" y="0"/>
                    </a:cubicBezTo>
                    <a:close/>
                    <a:moveTo>
                      <a:pt x="40190" y="22349"/>
                    </a:moveTo>
                    <a:cubicBezTo>
                      <a:pt x="40190" y="32317"/>
                      <a:pt x="32381" y="40634"/>
                      <a:pt x="22222" y="40634"/>
                    </a:cubicBezTo>
                    <a:cubicBezTo>
                      <a:pt x="11936" y="40634"/>
                      <a:pt x="4190" y="32508"/>
                      <a:pt x="4190" y="22476"/>
                    </a:cubicBezTo>
                    <a:lnTo>
                      <a:pt x="4190" y="22349"/>
                    </a:lnTo>
                    <a:cubicBezTo>
                      <a:pt x="4190" y="12445"/>
                      <a:pt x="12000" y="4127"/>
                      <a:pt x="22222" y="4127"/>
                    </a:cubicBezTo>
                    <a:cubicBezTo>
                      <a:pt x="32508" y="4064"/>
                      <a:pt x="40190" y="12254"/>
                      <a:pt x="40190" y="22349"/>
                    </a:cubicBezTo>
                    <a:lnTo>
                      <a:pt x="40190" y="22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" name="Google Shape;65;p78"/>
              <p:cNvSpPr/>
              <p:nvPr/>
            </p:nvSpPr>
            <p:spPr>
              <a:xfrm>
                <a:off x="1484118" y="6337811"/>
                <a:ext cx="17968" cy="21714"/>
              </a:xfrm>
              <a:custGeom>
                <a:rect b="b" l="l" r="r" t="t"/>
                <a:pathLst>
                  <a:path extrusionOk="0" h="21714" w="17968">
                    <a:moveTo>
                      <a:pt x="9778" y="0"/>
                    </a:moveTo>
                    <a:lnTo>
                      <a:pt x="2349" y="0"/>
                    </a:lnTo>
                    <a:cubicBezTo>
                      <a:pt x="1016" y="0"/>
                      <a:pt x="0" y="1079"/>
                      <a:pt x="0" y="2413"/>
                    </a:cubicBezTo>
                    <a:lnTo>
                      <a:pt x="0" y="19365"/>
                    </a:lnTo>
                    <a:cubicBezTo>
                      <a:pt x="0" y="20698"/>
                      <a:pt x="1016" y="21714"/>
                      <a:pt x="2349" y="21714"/>
                    </a:cubicBezTo>
                    <a:cubicBezTo>
                      <a:pt x="3683" y="21714"/>
                      <a:pt x="4698" y="20635"/>
                      <a:pt x="4698" y="19365"/>
                    </a:cubicBezTo>
                    <a:lnTo>
                      <a:pt x="4698" y="14667"/>
                    </a:lnTo>
                    <a:lnTo>
                      <a:pt x="8444" y="14667"/>
                    </a:lnTo>
                    <a:lnTo>
                      <a:pt x="13079" y="20508"/>
                    </a:lnTo>
                    <a:cubicBezTo>
                      <a:pt x="13651" y="21143"/>
                      <a:pt x="14349" y="21714"/>
                      <a:pt x="15428" y="21714"/>
                    </a:cubicBezTo>
                    <a:cubicBezTo>
                      <a:pt x="16571" y="21714"/>
                      <a:pt x="17714" y="20825"/>
                      <a:pt x="17714" y="19492"/>
                    </a:cubicBezTo>
                    <a:cubicBezTo>
                      <a:pt x="17714" y="18794"/>
                      <a:pt x="17397" y="18286"/>
                      <a:pt x="16952" y="17714"/>
                    </a:cubicBezTo>
                    <a:lnTo>
                      <a:pt x="13651" y="13714"/>
                    </a:lnTo>
                    <a:cubicBezTo>
                      <a:pt x="16254" y="12635"/>
                      <a:pt x="17968" y="10539"/>
                      <a:pt x="17968" y="7111"/>
                    </a:cubicBezTo>
                    <a:lnTo>
                      <a:pt x="17968" y="7047"/>
                    </a:lnTo>
                    <a:cubicBezTo>
                      <a:pt x="17968" y="5079"/>
                      <a:pt x="17333" y="3365"/>
                      <a:pt x="16063" y="2159"/>
                    </a:cubicBezTo>
                    <a:cubicBezTo>
                      <a:pt x="14667" y="825"/>
                      <a:pt x="12571" y="0"/>
                      <a:pt x="9778" y="0"/>
                    </a:cubicBezTo>
                    <a:close/>
                    <a:moveTo>
                      <a:pt x="13079" y="7428"/>
                    </a:moveTo>
                    <a:cubicBezTo>
                      <a:pt x="13079" y="9270"/>
                      <a:pt x="11809" y="10476"/>
                      <a:pt x="9460" y="10476"/>
                    </a:cubicBezTo>
                    <a:lnTo>
                      <a:pt x="4698" y="10476"/>
                    </a:lnTo>
                    <a:lnTo>
                      <a:pt x="4698" y="4317"/>
                    </a:lnTo>
                    <a:lnTo>
                      <a:pt x="9397" y="4317"/>
                    </a:lnTo>
                    <a:cubicBezTo>
                      <a:pt x="11682" y="4317"/>
                      <a:pt x="13079" y="5397"/>
                      <a:pt x="13079" y="7365"/>
                    </a:cubicBezTo>
                    <a:lnTo>
                      <a:pt x="13079" y="74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b26b9ec33_0_1335"/>
          <p:cNvSpPr txBox="1"/>
          <p:nvPr>
            <p:ph idx="1" type="subTitle"/>
          </p:nvPr>
        </p:nvSpPr>
        <p:spPr>
          <a:xfrm>
            <a:off x="599059" y="859455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156" name="Google Shape;156;g37b26b9ec33_0_1335"/>
          <p:cNvSpPr txBox="1"/>
          <p:nvPr>
            <p:ph idx="2" type="body"/>
          </p:nvPr>
        </p:nvSpPr>
        <p:spPr>
          <a:xfrm>
            <a:off x="599059" y="96638"/>
            <a:ext cx="38751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​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–"/>
              <a:defRPr/>
            </a:lvl3pPr>
            <a:lvl4pPr indent="-30861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/>
            </a:lvl5pPr>
            <a:lvl6pPr indent="-30861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/>
            </a:lvl6pPr>
            <a:lvl7pPr indent="-30861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-"/>
              <a:defRPr/>
            </a:lvl7pPr>
            <a:lvl8pPr indent="-308609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/>
            </a:lvl8pPr>
            <a:lvl9pPr indent="-308609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-"/>
              <a:defRPr/>
            </a:lvl9pPr>
          </a:lstStyle>
          <a:p/>
        </p:txBody>
      </p:sp>
      <p:sp>
        <p:nvSpPr>
          <p:cNvPr id="157" name="Google Shape;157;g37b26b9ec33_0_1335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Leaf">
  <p:cSld name="Title Slide – Leaf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b26b9ec33_0_1301"/>
          <p:cNvSpPr/>
          <p:nvPr/>
        </p:nvSpPr>
        <p:spPr>
          <a:xfrm>
            <a:off x="0" y="0"/>
            <a:ext cx="12188700" cy="52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0" name="Google Shape;160;g37b26b9ec33_0_1301"/>
          <p:cNvPicPr preferRelativeResize="0"/>
          <p:nvPr/>
        </p:nvPicPr>
        <p:blipFill rotWithShape="1">
          <a:blip r:embed="rId2">
            <a:alphaModFix/>
          </a:blip>
          <a:srcRect b="19" l="0" r="0" t="9"/>
          <a:stretch/>
        </p:blipFill>
        <p:spPr>
          <a:xfrm>
            <a:off x="0" y="0"/>
            <a:ext cx="12187343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7b26b9ec33_0_1301"/>
          <p:cNvSpPr txBox="1"/>
          <p:nvPr>
            <p:ph type="title"/>
          </p:nvPr>
        </p:nvSpPr>
        <p:spPr>
          <a:xfrm>
            <a:off x="6592949" y="1701846"/>
            <a:ext cx="5103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0" sz="40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37b26b9ec33_0_1301"/>
          <p:cNvSpPr txBox="1"/>
          <p:nvPr>
            <p:ph idx="1" type="subTitle"/>
          </p:nvPr>
        </p:nvSpPr>
        <p:spPr>
          <a:xfrm>
            <a:off x="6592948" y="2986547"/>
            <a:ext cx="5116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sz="24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163" name="Google Shape;163;g37b26b9ec33_0_1301"/>
          <p:cNvSpPr txBox="1"/>
          <p:nvPr>
            <p:ph idx="2" type="body"/>
          </p:nvPr>
        </p:nvSpPr>
        <p:spPr>
          <a:xfrm>
            <a:off x="6592948" y="4737425"/>
            <a:ext cx="5402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40"/>
              <a:buFont typeface="Arial"/>
              <a:buNone/>
              <a:defRPr b="0" i="0" sz="1600" u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64" name="Google Shape;164;g37b26b9ec33_0_1301"/>
          <p:cNvSpPr txBox="1"/>
          <p:nvPr>
            <p:ph idx="3" type="body"/>
          </p:nvPr>
        </p:nvSpPr>
        <p:spPr>
          <a:xfrm>
            <a:off x="6592948" y="5117480"/>
            <a:ext cx="5402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65" name="Google Shape;165;g37b26b9ec33_0_1301"/>
          <p:cNvSpPr txBox="1"/>
          <p:nvPr>
            <p:ph idx="4" type="body"/>
          </p:nvPr>
        </p:nvSpPr>
        <p:spPr>
          <a:xfrm>
            <a:off x="6592948" y="5485986"/>
            <a:ext cx="5402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66" name="Google Shape;166;g37b26b9ec33_0_1301"/>
          <p:cNvSpPr txBox="1"/>
          <p:nvPr/>
        </p:nvSpPr>
        <p:spPr>
          <a:xfrm>
            <a:off x="1645084" y="6461498"/>
            <a:ext cx="3052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Broadcom Proprietary and Confidential. Copyright © 2025 Broadcom. 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37b26b9ec33_0_1301"/>
          <p:cNvSpPr txBox="1"/>
          <p:nvPr/>
        </p:nvSpPr>
        <p:spPr>
          <a:xfrm>
            <a:off x="1645084" y="6569434"/>
            <a:ext cx="3855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All Rights Reserved. The term “Broadcom” refers to Broadcom Inc. and/or its subsidiaries.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8" name="Google Shape;168;g37b26b9ec33_0_1301"/>
          <p:cNvGrpSpPr/>
          <p:nvPr/>
        </p:nvGrpSpPr>
        <p:grpSpPr>
          <a:xfrm>
            <a:off x="265625" y="6323271"/>
            <a:ext cx="1249222" cy="369649"/>
            <a:chOff x="265625" y="6323271"/>
            <a:chExt cx="1249222" cy="369649"/>
          </a:xfrm>
        </p:grpSpPr>
        <p:grpSp>
          <p:nvGrpSpPr>
            <p:cNvPr id="169" name="Google Shape;169;g37b26b9ec33_0_1301"/>
            <p:cNvGrpSpPr/>
            <p:nvPr/>
          </p:nvGrpSpPr>
          <p:grpSpPr>
            <a:xfrm>
              <a:off x="745455" y="6594444"/>
              <a:ext cx="722663" cy="98476"/>
              <a:chOff x="745455" y="6594444"/>
              <a:chExt cx="722663" cy="98476"/>
            </a:xfrm>
          </p:grpSpPr>
          <p:sp>
            <p:nvSpPr>
              <p:cNvPr id="170" name="Google Shape;170;g37b26b9ec33_0_1301"/>
              <p:cNvSpPr/>
              <p:nvPr/>
            </p:nvSpPr>
            <p:spPr>
              <a:xfrm>
                <a:off x="745455" y="6594444"/>
                <a:ext cx="55936" cy="81777"/>
              </a:xfrm>
              <a:custGeom>
                <a:rect b="b" l="l" r="r" t="t"/>
                <a:pathLst>
                  <a:path extrusionOk="0" h="81777" w="55936">
                    <a:moveTo>
                      <a:pt x="5397" y="68381"/>
                    </a:moveTo>
                    <a:lnTo>
                      <a:pt x="5397" y="80508"/>
                    </a:lnTo>
                    <a:lnTo>
                      <a:pt x="0" y="80508"/>
                    </a:lnTo>
                    <a:lnTo>
                      <a:pt x="0" y="0"/>
                    </a:lnTo>
                    <a:lnTo>
                      <a:pt x="5397" y="0"/>
                    </a:lnTo>
                    <a:lnTo>
                      <a:pt x="5397" y="36826"/>
                    </a:lnTo>
                    <a:cubicBezTo>
                      <a:pt x="10222" y="29460"/>
                      <a:pt x="17397" y="22920"/>
                      <a:pt x="28571" y="22920"/>
                    </a:cubicBezTo>
                    <a:cubicBezTo>
                      <a:pt x="42159" y="22920"/>
                      <a:pt x="55936" y="33841"/>
                      <a:pt x="55936" y="52126"/>
                    </a:cubicBezTo>
                    <a:lnTo>
                      <a:pt x="55936" y="52317"/>
                    </a:lnTo>
                    <a:cubicBezTo>
                      <a:pt x="55936" y="70603"/>
                      <a:pt x="42159" y="81777"/>
                      <a:pt x="28571" y="81777"/>
                    </a:cubicBezTo>
                    <a:cubicBezTo>
                      <a:pt x="17333" y="81841"/>
                      <a:pt x="10032" y="75428"/>
                      <a:pt x="5397" y="68381"/>
                    </a:cubicBezTo>
                    <a:close/>
                    <a:moveTo>
                      <a:pt x="50095" y="52571"/>
                    </a:moveTo>
                    <a:lnTo>
                      <a:pt x="50095" y="52381"/>
                    </a:lnTo>
                    <a:cubicBezTo>
                      <a:pt x="50095" y="37587"/>
                      <a:pt x="39809" y="28127"/>
                      <a:pt x="28063" y="28127"/>
                    </a:cubicBezTo>
                    <a:cubicBezTo>
                      <a:pt x="16381" y="28127"/>
                      <a:pt x="5143" y="37968"/>
                      <a:pt x="5143" y="52254"/>
                    </a:cubicBezTo>
                    <a:lnTo>
                      <a:pt x="5143" y="52444"/>
                    </a:lnTo>
                    <a:cubicBezTo>
                      <a:pt x="5143" y="66921"/>
                      <a:pt x="16381" y="76571"/>
                      <a:pt x="28063" y="76571"/>
                    </a:cubicBezTo>
                    <a:cubicBezTo>
                      <a:pt x="40254" y="76635"/>
                      <a:pt x="50095" y="67682"/>
                      <a:pt x="50095" y="525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g37b26b9ec33_0_1301"/>
              <p:cNvSpPr/>
              <p:nvPr/>
            </p:nvSpPr>
            <p:spPr>
              <a:xfrm>
                <a:off x="809582" y="6618699"/>
                <a:ext cx="55872" cy="74221"/>
              </a:xfrm>
              <a:custGeom>
                <a:rect b="b" l="l" r="r" t="t"/>
                <a:pathLst>
                  <a:path extrusionOk="0" h="74221" w="55872">
                    <a:moveTo>
                      <a:pt x="49904" y="0"/>
                    </a:moveTo>
                    <a:lnTo>
                      <a:pt x="55873" y="0"/>
                    </a:lnTo>
                    <a:lnTo>
                      <a:pt x="31492" y="58221"/>
                    </a:lnTo>
                    <a:cubicBezTo>
                      <a:pt x="26540" y="70031"/>
                      <a:pt x="20825" y="74221"/>
                      <a:pt x="12762" y="74221"/>
                    </a:cubicBezTo>
                    <a:cubicBezTo>
                      <a:pt x="8444" y="74221"/>
                      <a:pt x="5397" y="73460"/>
                      <a:pt x="1651" y="71809"/>
                    </a:cubicBezTo>
                    <a:lnTo>
                      <a:pt x="3492" y="67047"/>
                    </a:lnTo>
                    <a:cubicBezTo>
                      <a:pt x="6476" y="68507"/>
                      <a:pt x="8889" y="69142"/>
                      <a:pt x="13079" y="69142"/>
                    </a:cubicBezTo>
                    <a:cubicBezTo>
                      <a:pt x="18921" y="69142"/>
                      <a:pt x="22794" y="65714"/>
                      <a:pt x="26984" y="55936"/>
                    </a:cubicBezTo>
                    <a:lnTo>
                      <a:pt x="0" y="0"/>
                    </a:lnTo>
                    <a:lnTo>
                      <a:pt x="6286" y="0"/>
                    </a:lnTo>
                    <a:lnTo>
                      <a:pt x="29651" y="50285"/>
                    </a:lnTo>
                    <a:lnTo>
                      <a:pt x="499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2" name="Google Shape;172;g37b26b9ec33_0_1301"/>
              <p:cNvSpPr/>
              <p:nvPr/>
            </p:nvSpPr>
            <p:spPr>
              <a:xfrm>
                <a:off x="913010" y="6597746"/>
                <a:ext cx="64317" cy="77079"/>
              </a:xfrm>
              <a:custGeom>
                <a:rect b="b" l="l" r="r" t="t"/>
                <a:pathLst>
                  <a:path extrusionOk="0" h="77079" w="64317">
                    <a:moveTo>
                      <a:pt x="63" y="0"/>
                    </a:moveTo>
                    <a:lnTo>
                      <a:pt x="34666" y="0"/>
                    </a:lnTo>
                    <a:cubicBezTo>
                      <a:pt x="43492" y="0"/>
                      <a:pt x="50412" y="2413"/>
                      <a:pt x="54857" y="6857"/>
                    </a:cubicBezTo>
                    <a:cubicBezTo>
                      <a:pt x="58285" y="10286"/>
                      <a:pt x="60063" y="14603"/>
                      <a:pt x="60063" y="19619"/>
                    </a:cubicBezTo>
                    <a:lnTo>
                      <a:pt x="60063" y="19809"/>
                    </a:lnTo>
                    <a:cubicBezTo>
                      <a:pt x="60063" y="29079"/>
                      <a:pt x="54793" y="34031"/>
                      <a:pt x="49016" y="37015"/>
                    </a:cubicBezTo>
                    <a:cubicBezTo>
                      <a:pt x="58031" y="40126"/>
                      <a:pt x="64317" y="45270"/>
                      <a:pt x="64317" y="55746"/>
                    </a:cubicBezTo>
                    <a:lnTo>
                      <a:pt x="64317" y="55936"/>
                    </a:lnTo>
                    <a:cubicBezTo>
                      <a:pt x="64317" y="69714"/>
                      <a:pt x="52952" y="77079"/>
                      <a:pt x="35746" y="77079"/>
                    </a:cubicBezTo>
                    <a:lnTo>
                      <a:pt x="0" y="77079"/>
                    </a:lnTo>
                    <a:lnTo>
                      <a:pt x="0" y="0"/>
                    </a:lnTo>
                    <a:close/>
                    <a:moveTo>
                      <a:pt x="46476" y="21841"/>
                    </a:moveTo>
                    <a:cubicBezTo>
                      <a:pt x="46476" y="15809"/>
                      <a:pt x="41651" y="12000"/>
                      <a:pt x="32889" y="12000"/>
                    </a:cubicBezTo>
                    <a:lnTo>
                      <a:pt x="13397" y="12000"/>
                    </a:lnTo>
                    <a:lnTo>
                      <a:pt x="13397" y="32508"/>
                    </a:lnTo>
                    <a:lnTo>
                      <a:pt x="31936" y="32508"/>
                    </a:lnTo>
                    <a:cubicBezTo>
                      <a:pt x="40635" y="32508"/>
                      <a:pt x="46476" y="29079"/>
                      <a:pt x="46476" y="22031"/>
                    </a:cubicBezTo>
                    <a:lnTo>
                      <a:pt x="46476" y="21841"/>
                    </a:lnTo>
                    <a:close/>
                    <a:moveTo>
                      <a:pt x="34920" y="43999"/>
                    </a:moveTo>
                    <a:lnTo>
                      <a:pt x="13397" y="43999"/>
                    </a:lnTo>
                    <a:lnTo>
                      <a:pt x="13397" y="65143"/>
                    </a:lnTo>
                    <a:lnTo>
                      <a:pt x="35873" y="65143"/>
                    </a:lnTo>
                    <a:cubicBezTo>
                      <a:pt x="45016" y="65143"/>
                      <a:pt x="50730" y="61523"/>
                      <a:pt x="50730" y="54539"/>
                    </a:cubicBezTo>
                    <a:lnTo>
                      <a:pt x="50730" y="54349"/>
                    </a:lnTo>
                    <a:cubicBezTo>
                      <a:pt x="50793" y="47873"/>
                      <a:pt x="45587" y="43999"/>
                      <a:pt x="34920" y="439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3" name="Google Shape;173;g37b26b9ec33_0_1301"/>
              <p:cNvSpPr/>
              <p:nvPr/>
            </p:nvSpPr>
            <p:spPr>
              <a:xfrm>
                <a:off x="991041" y="6615627"/>
                <a:ext cx="34095" cy="59325"/>
              </a:xfrm>
              <a:custGeom>
                <a:rect b="b" l="l" r="r" t="t"/>
                <a:pathLst>
                  <a:path extrusionOk="0" h="59325" w="34095">
                    <a:moveTo>
                      <a:pt x="0" y="1103"/>
                    </a:moveTo>
                    <a:lnTo>
                      <a:pt x="13460" y="1103"/>
                    </a:lnTo>
                    <a:lnTo>
                      <a:pt x="13460" y="14245"/>
                    </a:lnTo>
                    <a:cubicBezTo>
                      <a:pt x="17079" y="5547"/>
                      <a:pt x="23809" y="-421"/>
                      <a:pt x="34095" y="23"/>
                    </a:cubicBezTo>
                    <a:lnTo>
                      <a:pt x="34095" y="14119"/>
                    </a:lnTo>
                    <a:lnTo>
                      <a:pt x="33333" y="14119"/>
                    </a:lnTo>
                    <a:cubicBezTo>
                      <a:pt x="21651" y="14119"/>
                      <a:pt x="13460" y="21738"/>
                      <a:pt x="13460" y="37167"/>
                    </a:cubicBezTo>
                    <a:lnTo>
                      <a:pt x="13460" y="59325"/>
                    </a:lnTo>
                    <a:lnTo>
                      <a:pt x="0" y="59325"/>
                    </a:lnTo>
                    <a:lnTo>
                      <a:pt x="0" y="1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4" name="Google Shape;174;g37b26b9ec33_0_1301"/>
              <p:cNvSpPr/>
              <p:nvPr/>
            </p:nvSpPr>
            <p:spPr>
              <a:xfrm>
                <a:off x="1031485" y="6615587"/>
                <a:ext cx="62094" cy="60762"/>
              </a:xfrm>
              <a:custGeom>
                <a:rect b="b" l="l" r="r" t="t"/>
                <a:pathLst>
                  <a:path extrusionOk="0" h="60762" w="6209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778"/>
                      <a:pt x="13206" y="0"/>
                      <a:pt x="31111" y="0"/>
                    </a:cubicBezTo>
                    <a:cubicBezTo>
                      <a:pt x="48952" y="0"/>
                      <a:pt x="62095" y="13587"/>
                      <a:pt x="62095" y="30222"/>
                    </a:cubicBezTo>
                    <a:lnTo>
                      <a:pt x="62095" y="30413"/>
                    </a:lnTo>
                    <a:cubicBezTo>
                      <a:pt x="62095" y="46984"/>
                      <a:pt x="48889" y="60762"/>
                      <a:pt x="30857" y="60762"/>
                    </a:cubicBezTo>
                    <a:cubicBezTo>
                      <a:pt x="13143" y="60698"/>
                      <a:pt x="0" y="47111"/>
                      <a:pt x="0" y="30603"/>
                    </a:cubicBezTo>
                    <a:close/>
                    <a:moveTo>
                      <a:pt x="48762" y="30603"/>
                    </a:moveTo>
                    <a:lnTo>
                      <a:pt x="48762" y="30413"/>
                    </a:lnTo>
                    <a:cubicBezTo>
                      <a:pt x="48762" y="20127"/>
                      <a:pt x="41397" y="11683"/>
                      <a:pt x="30920" y="11683"/>
                    </a:cubicBezTo>
                    <a:cubicBezTo>
                      <a:pt x="20254" y="11683"/>
                      <a:pt x="13397" y="20064"/>
                      <a:pt x="13397" y="30222"/>
                    </a:cubicBezTo>
                    <a:lnTo>
                      <a:pt x="13397" y="30413"/>
                    </a:lnTo>
                    <a:cubicBezTo>
                      <a:pt x="13397" y="40571"/>
                      <a:pt x="20762" y="49080"/>
                      <a:pt x="31174" y="49080"/>
                    </a:cubicBezTo>
                    <a:cubicBezTo>
                      <a:pt x="41904" y="49016"/>
                      <a:pt x="48762" y="40635"/>
                      <a:pt x="48762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g37b26b9ec33_0_1301"/>
              <p:cNvSpPr/>
              <p:nvPr/>
            </p:nvSpPr>
            <p:spPr>
              <a:xfrm>
                <a:off x="1103168" y="6615904"/>
                <a:ext cx="52698" cy="60190"/>
              </a:xfrm>
              <a:custGeom>
                <a:rect b="b" l="l" r="r" t="t"/>
                <a:pathLst>
                  <a:path extrusionOk="0" h="60190" w="52698">
                    <a:moveTo>
                      <a:pt x="0" y="42286"/>
                    </a:moveTo>
                    <a:lnTo>
                      <a:pt x="0" y="42095"/>
                    </a:lnTo>
                    <a:cubicBezTo>
                      <a:pt x="0" y="29524"/>
                      <a:pt x="9905" y="23365"/>
                      <a:pt x="24127" y="23365"/>
                    </a:cubicBezTo>
                    <a:cubicBezTo>
                      <a:pt x="30603" y="23365"/>
                      <a:pt x="35238" y="24381"/>
                      <a:pt x="39809" y="25778"/>
                    </a:cubicBezTo>
                    <a:lnTo>
                      <a:pt x="39809" y="24317"/>
                    </a:lnTo>
                    <a:cubicBezTo>
                      <a:pt x="39809" y="16064"/>
                      <a:pt x="34730" y="11619"/>
                      <a:pt x="25333" y="11619"/>
                    </a:cubicBezTo>
                    <a:cubicBezTo>
                      <a:pt x="18857" y="11619"/>
                      <a:pt x="13968" y="13080"/>
                      <a:pt x="8698" y="15238"/>
                    </a:cubicBezTo>
                    <a:lnTo>
                      <a:pt x="5079" y="4762"/>
                    </a:lnTo>
                    <a:cubicBezTo>
                      <a:pt x="11556" y="1905"/>
                      <a:pt x="17841" y="0"/>
                      <a:pt x="27111" y="0"/>
                    </a:cubicBezTo>
                    <a:cubicBezTo>
                      <a:pt x="35809" y="0"/>
                      <a:pt x="42349" y="2286"/>
                      <a:pt x="46412" y="6476"/>
                    </a:cubicBezTo>
                    <a:cubicBezTo>
                      <a:pt x="50730" y="10667"/>
                      <a:pt x="52698" y="16825"/>
                      <a:pt x="52698" y="24444"/>
                    </a:cubicBezTo>
                    <a:lnTo>
                      <a:pt x="52698" y="58984"/>
                    </a:lnTo>
                    <a:lnTo>
                      <a:pt x="39682" y="58984"/>
                    </a:lnTo>
                    <a:lnTo>
                      <a:pt x="39682" y="51682"/>
                    </a:lnTo>
                    <a:cubicBezTo>
                      <a:pt x="35682" y="56444"/>
                      <a:pt x="29651" y="60190"/>
                      <a:pt x="20698" y="60190"/>
                    </a:cubicBezTo>
                    <a:cubicBezTo>
                      <a:pt x="9778" y="60254"/>
                      <a:pt x="0" y="53968"/>
                      <a:pt x="0" y="42286"/>
                    </a:cubicBezTo>
                    <a:close/>
                    <a:moveTo>
                      <a:pt x="40000" y="38095"/>
                    </a:moveTo>
                    <a:lnTo>
                      <a:pt x="40000" y="34095"/>
                    </a:lnTo>
                    <a:cubicBezTo>
                      <a:pt x="36571" y="32762"/>
                      <a:pt x="32063" y="31809"/>
                      <a:pt x="26794" y="31809"/>
                    </a:cubicBezTo>
                    <a:cubicBezTo>
                      <a:pt x="18222" y="31809"/>
                      <a:pt x="13143" y="35428"/>
                      <a:pt x="13143" y="41524"/>
                    </a:cubicBezTo>
                    <a:lnTo>
                      <a:pt x="13143" y="41714"/>
                    </a:lnTo>
                    <a:cubicBezTo>
                      <a:pt x="13143" y="47365"/>
                      <a:pt x="18095" y="50539"/>
                      <a:pt x="24508" y="50539"/>
                    </a:cubicBezTo>
                    <a:cubicBezTo>
                      <a:pt x="33270" y="50539"/>
                      <a:pt x="40000" y="45460"/>
                      <a:pt x="40000" y="380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g37b26b9ec33_0_1301"/>
              <p:cNvSpPr/>
              <p:nvPr/>
            </p:nvSpPr>
            <p:spPr>
              <a:xfrm>
                <a:off x="1168882" y="6594444"/>
                <a:ext cx="60253" cy="81713"/>
              </a:xfrm>
              <a:custGeom>
                <a:rect b="b" l="l" r="r" t="t"/>
                <a:pathLst>
                  <a:path extrusionOk="0" h="81713" w="60253">
                    <a:moveTo>
                      <a:pt x="0" y="51492"/>
                    </a:moveTo>
                    <a:lnTo>
                      <a:pt x="0" y="51301"/>
                    </a:lnTo>
                    <a:cubicBezTo>
                      <a:pt x="0" y="32000"/>
                      <a:pt x="13143" y="21080"/>
                      <a:pt x="27047" y="21080"/>
                    </a:cubicBezTo>
                    <a:cubicBezTo>
                      <a:pt x="36635" y="21080"/>
                      <a:pt x="42730" y="25842"/>
                      <a:pt x="46920" y="31302"/>
                    </a:cubicBezTo>
                    <a:lnTo>
                      <a:pt x="46920" y="0"/>
                    </a:lnTo>
                    <a:lnTo>
                      <a:pt x="60254" y="0"/>
                    </a:lnTo>
                    <a:lnTo>
                      <a:pt x="60254" y="80508"/>
                    </a:lnTo>
                    <a:lnTo>
                      <a:pt x="46920" y="80508"/>
                    </a:lnTo>
                    <a:lnTo>
                      <a:pt x="46920" y="70793"/>
                    </a:lnTo>
                    <a:cubicBezTo>
                      <a:pt x="42603" y="76825"/>
                      <a:pt x="36571" y="81714"/>
                      <a:pt x="27047" y="81714"/>
                    </a:cubicBezTo>
                    <a:cubicBezTo>
                      <a:pt x="13333" y="81714"/>
                      <a:pt x="0" y="70793"/>
                      <a:pt x="0" y="51492"/>
                    </a:cubicBezTo>
                    <a:close/>
                    <a:moveTo>
                      <a:pt x="47111" y="51492"/>
                    </a:moveTo>
                    <a:lnTo>
                      <a:pt x="47111" y="51301"/>
                    </a:lnTo>
                    <a:cubicBezTo>
                      <a:pt x="47111" y="40064"/>
                      <a:pt x="39174" y="32635"/>
                      <a:pt x="30222" y="32635"/>
                    </a:cubicBezTo>
                    <a:cubicBezTo>
                      <a:pt x="21079" y="32635"/>
                      <a:pt x="13460" y="39809"/>
                      <a:pt x="13460" y="51301"/>
                    </a:cubicBezTo>
                    <a:lnTo>
                      <a:pt x="13460" y="51492"/>
                    </a:lnTo>
                    <a:cubicBezTo>
                      <a:pt x="13460" y="62730"/>
                      <a:pt x="21206" y="70159"/>
                      <a:pt x="30222" y="70159"/>
                    </a:cubicBezTo>
                    <a:cubicBezTo>
                      <a:pt x="39174" y="70159"/>
                      <a:pt x="47111" y="62666"/>
                      <a:pt x="47111" y="514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" name="Google Shape;177;g37b26b9ec33_0_1301"/>
              <p:cNvSpPr/>
              <p:nvPr/>
            </p:nvSpPr>
            <p:spPr>
              <a:xfrm>
                <a:off x="1242659" y="6615587"/>
                <a:ext cx="53904" cy="60762"/>
              </a:xfrm>
              <a:custGeom>
                <a:rect b="b" l="l" r="r" t="t"/>
                <a:pathLst>
                  <a:path extrusionOk="0" h="60762" w="5390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842"/>
                      <a:pt x="12762" y="0"/>
                      <a:pt x="30349" y="0"/>
                    </a:cubicBezTo>
                    <a:cubicBezTo>
                      <a:pt x="41270" y="0"/>
                      <a:pt x="48127" y="4064"/>
                      <a:pt x="53587" y="10032"/>
                    </a:cubicBezTo>
                    <a:lnTo>
                      <a:pt x="45206" y="18985"/>
                    </a:lnTo>
                    <a:cubicBezTo>
                      <a:pt x="41143" y="14794"/>
                      <a:pt x="36825" y="11683"/>
                      <a:pt x="30222" y="11683"/>
                    </a:cubicBezTo>
                    <a:cubicBezTo>
                      <a:pt x="20508" y="11683"/>
                      <a:pt x="13333" y="20064"/>
                      <a:pt x="13333" y="30222"/>
                    </a:cubicBezTo>
                    <a:lnTo>
                      <a:pt x="13333" y="30413"/>
                    </a:lnTo>
                    <a:cubicBezTo>
                      <a:pt x="13333" y="40762"/>
                      <a:pt x="20508" y="49080"/>
                      <a:pt x="30730" y="49080"/>
                    </a:cubicBezTo>
                    <a:cubicBezTo>
                      <a:pt x="37016" y="49080"/>
                      <a:pt x="41524" y="46222"/>
                      <a:pt x="45841" y="41905"/>
                    </a:cubicBezTo>
                    <a:lnTo>
                      <a:pt x="53905" y="49842"/>
                    </a:lnTo>
                    <a:cubicBezTo>
                      <a:pt x="48190" y="56254"/>
                      <a:pt x="41460" y="60762"/>
                      <a:pt x="30095" y="60762"/>
                    </a:cubicBezTo>
                    <a:cubicBezTo>
                      <a:pt x="12762" y="60698"/>
                      <a:pt x="0" y="47111"/>
                      <a:pt x="0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" name="Google Shape;178;g37b26b9ec33_0_1301"/>
              <p:cNvSpPr/>
              <p:nvPr/>
            </p:nvSpPr>
            <p:spPr>
              <a:xfrm>
                <a:off x="1303928" y="6615587"/>
                <a:ext cx="62094" cy="60762"/>
              </a:xfrm>
              <a:custGeom>
                <a:rect b="b" l="l" r="r" t="t"/>
                <a:pathLst>
                  <a:path extrusionOk="0" h="60762" w="6209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778"/>
                      <a:pt x="13206" y="0"/>
                      <a:pt x="31111" y="0"/>
                    </a:cubicBezTo>
                    <a:cubicBezTo>
                      <a:pt x="48952" y="0"/>
                      <a:pt x="62095" y="13587"/>
                      <a:pt x="62095" y="30222"/>
                    </a:cubicBezTo>
                    <a:lnTo>
                      <a:pt x="62095" y="30413"/>
                    </a:lnTo>
                    <a:cubicBezTo>
                      <a:pt x="62095" y="46984"/>
                      <a:pt x="48889" y="60762"/>
                      <a:pt x="30857" y="60762"/>
                    </a:cubicBezTo>
                    <a:cubicBezTo>
                      <a:pt x="13143" y="60698"/>
                      <a:pt x="0" y="47111"/>
                      <a:pt x="0" y="30603"/>
                    </a:cubicBezTo>
                    <a:close/>
                    <a:moveTo>
                      <a:pt x="48762" y="30603"/>
                    </a:moveTo>
                    <a:lnTo>
                      <a:pt x="48762" y="30413"/>
                    </a:lnTo>
                    <a:cubicBezTo>
                      <a:pt x="48762" y="20127"/>
                      <a:pt x="41397" y="11683"/>
                      <a:pt x="30921" y="11683"/>
                    </a:cubicBezTo>
                    <a:cubicBezTo>
                      <a:pt x="20254" y="11683"/>
                      <a:pt x="13397" y="20064"/>
                      <a:pt x="13397" y="30222"/>
                    </a:cubicBezTo>
                    <a:lnTo>
                      <a:pt x="13397" y="30413"/>
                    </a:lnTo>
                    <a:cubicBezTo>
                      <a:pt x="13397" y="40571"/>
                      <a:pt x="20762" y="49080"/>
                      <a:pt x="31174" y="49080"/>
                    </a:cubicBezTo>
                    <a:cubicBezTo>
                      <a:pt x="41905" y="49016"/>
                      <a:pt x="48762" y="40635"/>
                      <a:pt x="48762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9" name="Google Shape;179;g37b26b9ec33_0_1301"/>
              <p:cNvSpPr/>
              <p:nvPr/>
            </p:nvSpPr>
            <p:spPr>
              <a:xfrm>
                <a:off x="1379484" y="6615524"/>
                <a:ext cx="88634" cy="59554"/>
              </a:xfrm>
              <a:custGeom>
                <a:rect b="b" l="l" r="r" t="t"/>
                <a:pathLst>
                  <a:path extrusionOk="0" h="59554" w="88634">
                    <a:moveTo>
                      <a:pt x="0" y="1206"/>
                    </a:moveTo>
                    <a:lnTo>
                      <a:pt x="13460" y="1206"/>
                    </a:lnTo>
                    <a:lnTo>
                      <a:pt x="13460" y="10031"/>
                    </a:lnTo>
                    <a:cubicBezTo>
                      <a:pt x="17206" y="4825"/>
                      <a:pt x="22286" y="0"/>
                      <a:pt x="31238" y="0"/>
                    </a:cubicBezTo>
                    <a:cubicBezTo>
                      <a:pt x="39619" y="0"/>
                      <a:pt x="45587" y="4063"/>
                      <a:pt x="48635" y="10222"/>
                    </a:cubicBezTo>
                    <a:cubicBezTo>
                      <a:pt x="53270" y="4063"/>
                      <a:pt x="59428" y="0"/>
                      <a:pt x="68254" y="0"/>
                    </a:cubicBezTo>
                    <a:cubicBezTo>
                      <a:pt x="80952" y="0"/>
                      <a:pt x="88634" y="8063"/>
                      <a:pt x="88634" y="22285"/>
                    </a:cubicBezTo>
                    <a:lnTo>
                      <a:pt x="88634" y="59428"/>
                    </a:lnTo>
                    <a:lnTo>
                      <a:pt x="75301" y="59428"/>
                    </a:lnTo>
                    <a:lnTo>
                      <a:pt x="75301" y="26348"/>
                    </a:lnTo>
                    <a:cubicBezTo>
                      <a:pt x="75301" y="17079"/>
                      <a:pt x="70984" y="12126"/>
                      <a:pt x="63492" y="12126"/>
                    </a:cubicBezTo>
                    <a:cubicBezTo>
                      <a:pt x="56190" y="12126"/>
                      <a:pt x="51047" y="17206"/>
                      <a:pt x="51047" y="26603"/>
                    </a:cubicBezTo>
                    <a:lnTo>
                      <a:pt x="51047" y="59492"/>
                    </a:lnTo>
                    <a:lnTo>
                      <a:pt x="37714" y="59492"/>
                    </a:lnTo>
                    <a:lnTo>
                      <a:pt x="37714" y="26285"/>
                    </a:lnTo>
                    <a:cubicBezTo>
                      <a:pt x="37714" y="17270"/>
                      <a:pt x="33333" y="12190"/>
                      <a:pt x="25905" y="12190"/>
                    </a:cubicBezTo>
                    <a:cubicBezTo>
                      <a:pt x="18540" y="12190"/>
                      <a:pt x="13460" y="17714"/>
                      <a:pt x="13460" y="26666"/>
                    </a:cubicBezTo>
                    <a:lnTo>
                      <a:pt x="13460" y="59555"/>
                    </a:lnTo>
                    <a:lnTo>
                      <a:pt x="0" y="59555"/>
                    </a:lnTo>
                    <a:lnTo>
                      <a:pt x="0" y="12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0" name="Google Shape;180;g37b26b9ec33_0_1301"/>
            <p:cNvGrpSpPr/>
            <p:nvPr/>
          </p:nvGrpSpPr>
          <p:grpSpPr>
            <a:xfrm>
              <a:off x="265625" y="6323271"/>
              <a:ext cx="1249222" cy="190348"/>
              <a:chOff x="265625" y="6323271"/>
              <a:chExt cx="1249222" cy="190348"/>
            </a:xfrm>
          </p:grpSpPr>
          <p:sp>
            <p:nvSpPr>
              <p:cNvPr id="181" name="Google Shape;181;g37b26b9ec33_0_1301"/>
              <p:cNvSpPr/>
              <p:nvPr/>
            </p:nvSpPr>
            <p:spPr>
              <a:xfrm>
                <a:off x="745773" y="6327144"/>
                <a:ext cx="264126" cy="184633"/>
              </a:xfrm>
              <a:custGeom>
                <a:rect b="b" l="l" r="r" t="t"/>
                <a:pathLst>
                  <a:path extrusionOk="0" h="184633" w="264126">
                    <a:moveTo>
                      <a:pt x="250919" y="0"/>
                    </a:moveTo>
                    <a:cubicBezTo>
                      <a:pt x="243618" y="0"/>
                      <a:pt x="239808" y="4889"/>
                      <a:pt x="238031" y="10476"/>
                    </a:cubicBezTo>
                    <a:lnTo>
                      <a:pt x="191999" y="142412"/>
                    </a:lnTo>
                    <a:lnTo>
                      <a:pt x="146729" y="10857"/>
                    </a:lnTo>
                    <a:cubicBezTo>
                      <a:pt x="144634" y="4635"/>
                      <a:pt x="140126" y="64"/>
                      <a:pt x="132761" y="64"/>
                    </a:cubicBezTo>
                    <a:lnTo>
                      <a:pt x="131364" y="64"/>
                    </a:lnTo>
                    <a:cubicBezTo>
                      <a:pt x="124444" y="64"/>
                      <a:pt x="120253" y="4635"/>
                      <a:pt x="118158" y="10857"/>
                    </a:cubicBezTo>
                    <a:lnTo>
                      <a:pt x="72508" y="142412"/>
                    </a:lnTo>
                    <a:lnTo>
                      <a:pt x="27174" y="11175"/>
                    </a:lnTo>
                    <a:cubicBezTo>
                      <a:pt x="25079" y="4571"/>
                      <a:pt x="20571" y="0"/>
                      <a:pt x="13587" y="0"/>
                    </a:cubicBezTo>
                    <a:cubicBezTo>
                      <a:pt x="5587" y="0"/>
                      <a:pt x="0" y="6286"/>
                      <a:pt x="0" y="12889"/>
                    </a:cubicBezTo>
                    <a:cubicBezTo>
                      <a:pt x="0" y="15301"/>
                      <a:pt x="1016" y="18095"/>
                      <a:pt x="1714" y="20190"/>
                    </a:cubicBezTo>
                    <a:lnTo>
                      <a:pt x="56444" y="172507"/>
                    </a:lnTo>
                    <a:cubicBezTo>
                      <a:pt x="59238" y="180507"/>
                      <a:pt x="64762" y="184634"/>
                      <a:pt x="71428" y="184634"/>
                    </a:cubicBezTo>
                    <a:lnTo>
                      <a:pt x="72127" y="184634"/>
                    </a:lnTo>
                    <a:cubicBezTo>
                      <a:pt x="79111" y="184634"/>
                      <a:pt x="84317" y="180444"/>
                      <a:pt x="86730" y="172507"/>
                    </a:cubicBezTo>
                    <a:lnTo>
                      <a:pt x="132063" y="43111"/>
                    </a:lnTo>
                    <a:lnTo>
                      <a:pt x="176952" y="172507"/>
                    </a:lnTo>
                    <a:cubicBezTo>
                      <a:pt x="179428" y="180507"/>
                      <a:pt x="184634" y="184634"/>
                      <a:pt x="191618" y="184634"/>
                    </a:cubicBezTo>
                    <a:lnTo>
                      <a:pt x="192697" y="184634"/>
                    </a:lnTo>
                    <a:cubicBezTo>
                      <a:pt x="198920" y="184634"/>
                      <a:pt x="204507" y="180444"/>
                      <a:pt x="207364" y="172507"/>
                    </a:cubicBezTo>
                    <a:lnTo>
                      <a:pt x="262411" y="19873"/>
                    </a:lnTo>
                    <a:cubicBezTo>
                      <a:pt x="263110" y="17778"/>
                      <a:pt x="264126" y="14984"/>
                      <a:pt x="264126" y="12508"/>
                    </a:cubicBezTo>
                    <a:cubicBezTo>
                      <a:pt x="264189" y="5905"/>
                      <a:pt x="258602" y="0"/>
                      <a:pt x="2509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2" name="Google Shape;182;g37b26b9ec33_0_1301"/>
              <p:cNvSpPr/>
              <p:nvPr/>
            </p:nvSpPr>
            <p:spPr>
              <a:xfrm>
                <a:off x="1200945" y="6326827"/>
                <a:ext cx="102285" cy="184697"/>
              </a:xfrm>
              <a:custGeom>
                <a:rect b="b" l="l" r="r" t="t"/>
                <a:pathLst>
                  <a:path extrusionOk="0" h="184697" w="102285">
                    <a:moveTo>
                      <a:pt x="89015" y="317"/>
                    </a:moveTo>
                    <a:cubicBezTo>
                      <a:pt x="69524" y="317"/>
                      <a:pt x="40127" y="14476"/>
                      <a:pt x="26857" y="44507"/>
                    </a:cubicBezTo>
                    <a:lnTo>
                      <a:pt x="26857" y="13587"/>
                    </a:lnTo>
                    <a:cubicBezTo>
                      <a:pt x="26857" y="5905"/>
                      <a:pt x="20952" y="0"/>
                      <a:pt x="13206" y="0"/>
                    </a:cubicBezTo>
                    <a:cubicBezTo>
                      <a:pt x="5905" y="0"/>
                      <a:pt x="0" y="6286"/>
                      <a:pt x="0" y="13587"/>
                    </a:cubicBezTo>
                    <a:lnTo>
                      <a:pt x="0" y="171110"/>
                    </a:lnTo>
                    <a:cubicBezTo>
                      <a:pt x="0" y="178729"/>
                      <a:pt x="5905" y="184698"/>
                      <a:pt x="13587" y="184698"/>
                    </a:cubicBezTo>
                    <a:cubicBezTo>
                      <a:pt x="21270" y="184698"/>
                      <a:pt x="26857" y="178411"/>
                      <a:pt x="26857" y="171110"/>
                    </a:cubicBezTo>
                    <a:lnTo>
                      <a:pt x="26857" y="109904"/>
                    </a:lnTo>
                    <a:cubicBezTo>
                      <a:pt x="26857" y="57841"/>
                      <a:pt x="55492" y="31682"/>
                      <a:pt x="90412" y="27492"/>
                    </a:cubicBezTo>
                    <a:cubicBezTo>
                      <a:pt x="97396" y="26412"/>
                      <a:pt x="102285" y="21206"/>
                      <a:pt x="102285" y="13841"/>
                    </a:cubicBezTo>
                    <a:cubicBezTo>
                      <a:pt x="102349" y="6222"/>
                      <a:pt x="97079" y="317"/>
                      <a:pt x="89015" y="3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" name="Google Shape;183;g37b26b9ec33_0_1301"/>
              <p:cNvSpPr/>
              <p:nvPr/>
            </p:nvSpPr>
            <p:spPr>
              <a:xfrm>
                <a:off x="1301262" y="6326700"/>
                <a:ext cx="166856" cy="186538"/>
              </a:xfrm>
              <a:custGeom>
                <a:rect b="b" l="l" r="r" t="t"/>
                <a:pathLst>
                  <a:path extrusionOk="0" h="186538" w="166856">
                    <a:moveTo>
                      <a:pt x="84825" y="0"/>
                    </a:moveTo>
                    <a:cubicBezTo>
                      <a:pt x="35873" y="0"/>
                      <a:pt x="0" y="41460"/>
                      <a:pt x="0" y="92888"/>
                    </a:cubicBezTo>
                    <a:lnTo>
                      <a:pt x="0" y="93587"/>
                    </a:lnTo>
                    <a:cubicBezTo>
                      <a:pt x="0" y="148888"/>
                      <a:pt x="39619" y="186538"/>
                      <a:pt x="88254" y="186538"/>
                    </a:cubicBezTo>
                    <a:cubicBezTo>
                      <a:pt x="118349" y="186538"/>
                      <a:pt x="138158" y="175809"/>
                      <a:pt x="154920" y="159618"/>
                    </a:cubicBezTo>
                    <a:cubicBezTo>
                      <a:pt x="157713" y="157206"/>
                      <a:pt x="159047" y="154095"/>
                      <a:pt x="159047" y="151047"/>
                    </a:cubicBezTo>
                    <a:cubicBezTo>
                      <a:pt x="159047" y="144825"/>
                      <a:pt x="153840" y="139618"/>
                      <a:pt x="147428" y="139618"/>
                    </a:cubicBezTo>
                    <a:cubicBezTo>
                      <a:pt x="144317" y="139618"/>
                      <a:pt x="141904" y="141015"/>
                      <a:pt x="139872" y="142666"/>
                    </a:cubicBezTo>
                    <a:cubicBezTo>
                      <a:pt x="126856" y="154793"/>
                      <a:pt x="110793" y="163364"/>
                      <a:pt x="88888" y="163364"/>
                    </a:cubicBezTo>
                    <a:cubicBezTo>
                      <a:pt x="57397" y="163364"/>
                      <a:pt x="30413" y="141586"/>
                      <a:pt x="26667" y="102920"/>
                    </a:cubicBezTo>
                    <a:lnTo>
                      <a:pt x="154539" y="102920"/>
                    </a:lnTo>
                    <a:cubicBezTo>
                      <a:pt x="161015" y="102920"/>
                      <a:pt x="166856" y="97714"/>
                      <a:pt x="166856" y="90476"/>
                    </a:cubicBezTo>
                    <a:cubicBezTo>
                      <a:pt x="166856" y="43111"/>
                      <a:pt x="137079" y="0"/>
                      <a:pt x="84825" y="0"/>
                    </a:cubicBezTo>
                    <a:close/>
                    <a:moveTo>
                      <a:pt x="26667" y="83238"/>
                    </a:moveTo>
                    <a:cubicBezTo>
                      <a:pt x="30032" y="48317"/>
                      <a:pt x="53333" y="22476"/>
                      <a:pt x="84127" y="22476"/>
                    </a:cubicBezTo>
                    <a:cubicBezTo>
                      <a:pt x="119301" y="22476"/>
                      <a:pt x="137841" y="50793"/>
                      <a:pt x="140571" y="83238"/>
                    </a:cubicBezTo>
                    <a:lnTo>
                      <a:pt x="26667" y="832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4" name="Google Shape;184;g37b26b9ec33_0_1301"/>
              <p:cNvSpPr/>
              <p:nvPr/>
            </p:nvSpPr>
            <p:spPr>
              <a:xfrm>
                <a:off x="1010406" y="6327144"/>
                <a:ext cx="157967" cy="186157"/>
              </a:xfrm>
              <a:custGeom>
                <a:rect b="b" l="l" r="r" t="t"/>
                <a:pathLst>
                  <a:path extrusionOk="0" h="186157" w="157967">
                    <a:moveTo>
                      <a:pt x="81460" y="0"/>
                    </a:moveTo>
                    <a:cubicBezTo>
                      <a:pt x="58476" y="0"/>
                      <a:pt x="45143" y="2539"/>
                      <a:pt x="27428" y="10222"/>
                    </a:cubicBezTo>
                    <a:cubicBezTo>
                      <a:pt x="22540" y="12381"/>
                      <a:pt x="20063" y="15809"/>
                      <a:pt x="20063" y="21397"/>
                    </a:cubicBezTo>
                    <a:cubicBezTo>
                      <a:pt x="20063" y="27619"/>
                      <a:pt x="25651" y="32889"/>
                      <a:pt x="31936" y="32889"/>
                    </a:cubicBezTo>
                    <a:cubicBezTo>
                      <a:pt x="33270" y="32889"/>
                      <a:pt x="35047" y="32508"/>
                      <a:pt x="36762" y="31809"/>
                    </a:cubicBezTo>
                    <a:cubicBezTo>
                      <a:pt x="49968" y="25904"/>
                      <a:pt x="60508" y="23619"/>
                      <a:pt x="78666" y="23619"/>
                    </a:cubicBezTo>
                    <a:cubicBezTo>
                      <a:pt x="112380" y="23619"/>
                      <a:pt x="132253" y="40317"/>
                      <a:pt x="132253" y="72698"/>
                    </a:cubicBezTo>
                    <a:lnTo>
                      <a:pt x="132253" y="78984"/>
                    </a:lnTo>
                    <a:cubicBezTo>
                      <a:pt x="116190" y="74476"/>
                      <a:pt x="99872" y="71301"/>
                      <a:pt x="76889" y="71301"/>
                    </a:cubicBezTo>
                    <a:cubicBezTo>
                      <a:pt x="31301" y="71301"/>
                      <a:pt x="0" y="91491"/>
                      <a:pt x="0" y="129460"/>
                    </a:cubicBezTo>
                    <a:lnTo>
                      <a:pt x="0" y="130158"/>
                    </a:lnTo>
                    <a:cubicBezTo>
                      <a:pt x="0" y="167047"/>
                      <a:pt x="33778" y="186157"/>
                      <a:pt x="67174" y="186157"/>
                    </a:cubicBezTo>
                    <a:cubicBezTo>
                      <a:pt x="98793" y="186157"/>
                      <a:pt x="119682" y="171554"/>
                      <a:pt x="132253" y="155174"/>
                    </a:cubicBezTo>
                    <a:lnTo>
                      <a:pt x="132253" y="172380"/>
                    </a:lnTo>
                    <a:cubicBezTo>
                      <a:pt x="132253" y="179364"/>
                      <a:pt x="137460" y="184951"/>
                      <a:pt x="145079" y="184951"/>
                    </a:cubicBezTo>
                    <a:cubicBezTo>
                      <a:pt x="152444" y="184951"/>
                      <a:pt x="157967" y="179364"/>
                      <a:pt x="157967" y="171745"/>
                    </a:cubicBezTo>
                    <a:lnTo>
                      <a:pt x="157967" y="72444"/>
                    </a:lnTo>
                    <a:cubicBezTo>
                      <a:pt x="157967" y="49460"/>
                      <a:pt x="151682" y="32063"/>
                      <a:pt x="139491" y="19936"/>
                    </a:cubicBezTo>
                    <a:cubicBezTo>
                      <a:pt x="126349" y="6603"/>
                      <a:pt x="106857" y="0"/>
                      <a:pt x="81460" y="0"/>
                    </a:cubicBezTo>
                    <a:close/>
                    <a:moveTo>
                      <a:pt x="132634" y="116253"/>
                    </a:moveTo>
                    <a:cubicBezTo>
                      <a:pt x="132634" y="144761"/>
                      <a:pt x="105460" y="164951"/>
                      <a:pt x="72444" y="164951"/>
                    </a:cubicBezTo>
                    <a:cubicBezTo>
                      <a:pt x="48063" y="164951"/>
                      <a:pt x="27174" y="151745"/>
                      <a:pt x="27174" y="129142"/>
                    </a:cubicBezTo>
                    <a:lnTo>
                      <a:pt x="27174" y="128444"/>
                    </a:lnTo>
                    <a:cubicBezTo>
                      <a:pt x="27174" y="105841"/>
                      <a:pt x="46032" y="91174"/>
                      <a:pt x="79682" y="91174"/>
                    </a:cubicBezTo>
                    <a:cubicBezTo>
                      <a:pt x="101587" y="91174"/>
                      <a:pt x="119365" y="95047"/>
                      <a:pt x="132571" y="98857"/>
                    </a:cubicBezTo>
                    <a:lnTo>
                      <a:pt x="132571" y="1162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5" name="Google Shape;185;g37b26b9ec33_0_1301"/>
              <p:cNvSpPr/>
              <p:nvPr/>
            </p:nvSpPr>
            <p:spPr>
              <a:xfrm>
                <a:off x="265625" y="6323271"/>
                <a:ext cx="468782" cy="190348"/>
              </a:xfrm>
              <a:custGeom>
                <a:rect b="b" l="l" r="r" t="t"/>
                <a:pathLst>
                  <a:path extrusionOk="0" h="190348" w="468782">
                    <a:moveTo>
                      <a:pt x="404466" y="0"/>
                    </a:moveTo>
                    <a:cubicBezTo>
                      <a:pt x="369418" y="0"/>
                      <a:pt x="347386" y="24317"/>
                      <a:pt x="347386" y="24317"/>
                    </a:cubicBezTo>
                    <a:cubicBezTo>
                      <a:pt x="335704" y="9142"/>
                      <a:pt x="319577" y="63"/>
                      <a:pt x="292339" y="63"/>
                    </a:cubicBezTo>
                    <a:cubicBezTo>
                      <a:pt x="263577" y="63"/>
                      <a:pt x="238435" y="24317"/>
                      <a:pt x="238435" y="24317"/>
                    </a:cubicBezTo>
                    <a:cubicBezTo>
                      <a:pt x="226752" y="9142"/>
                      <a:pt x="206879" y="63"/>
                      <a:pt x="190371" y="63"/>
                    </a:cubicBezTo>
                    <a:cubicBezTo>
                      <a:pt x="164911" y="63"/>
                      <a:pt x="144657" y="11238"/>
                      <a:pt x="132340" y="39492"/>
                    </a:cubicBezTo>
                    <a:lnTo>
                      <a:pt x="95896" y="125459"/>
                    </a:lnTo>
                    <a:lnTo>
                      <a:pt x="49102" y="15174"/>
                    </a:lnTo>
                    <a:cubicBezTo>
                      <a:pt x="43197" y="2286"/>
                      <a:pt x="28658" y="-3619"/>
                      <a:pt x="15071" y="2476"/>
                    </a:cubicBezTo>
                    <a:cubicBezTo>
                      <a:pt x="1483" y="8508"/>
                      <a:pt x="-3532" y="23619"/>
                      <a:pt x="2563" y="36571"/>
                    </a:cubicBezTo>
                    <a:lnTo>
                      <a:pt x="59705" y="160698"/>
                    </a:lnTo>
                    <a:cubicBezTo>
                      <a:pt x="68658" y="180126"/>
                      <a:pt x="78118" y="190348"/>
                      <a:pt x="95896" y="190348"/>
                    </a:cubicBezTo>
                    <a:cubicBezTo>
                      <a:pt x="114880" y="190348"/>
                      <a:pt x="123134" y="179237"/>
                      <a:pt x="132086" y="160698"/>
                    </a:cubicBezTo>
                    <a:cubicBezTo>
                      <a:pt x="132086" y="160698"/>
                      <a:pt x="181927" y="52190"/>
                      <a:pt x="182371" y="51111"/>
                    </a:cubicBezTo>
                    <a:cubicBezTo>
                      <a:pt x="182879" y="49904"/>
                      <a:pt x="184467" y="46412"/>
                      <a:pt x="189546" y="46476"/>
                    </a:cubicBezTo>
                    <a:cubicBezTo>
                      <a:pt x="193863" y="46539"/>
                      <a:pt x="197419" y="49904"/>
                      <a:pt x="197419" y="54476"/>
                    </a:cubicBezTo>
                    <a:lnTo>
                      <a:pt x="197419" y="160570"/>
                    </a:lnTo>
                    <a:cubicBezTo>
                      <a:pt x="197419" y="176888"/>
                      <a:pt x="206498" y="190285"/>
                      <a:pt x="223959" y="190285"/>
                    </a:cubicBezTo>
                    <a:cubicBezTo>
                      <a:pt x="241355" y="190285"/>
                      <a:pt x="250815" y="176888"/>
                      <a:pt x="250815" y="160570"/>
                    </a:cubicBezTo>
                    <a:lnTo>
                      <a:pt x="250815" y="73777"/>
                    </a:lnTo>
                    <a:cubicBezTo>
                      <a:pt x="250815" y="57015"/>
                      <a:pt x="262815" y="46158"/>
                      <a:pt x="279133" y="46158"/>
                    </a:cubicBezTo>
                    <a:cubicBezTo>
                      <a:pt x="295450" y="46158"/>
                      <a:pt x="306371" y="57396"/>
                      <a:pt x="306371" y="73777"/>
                    </a:cubicBezTo>
                    <a:lnTo>
                      <a:pt x="306371" y="160570"/>
                    </a:lnTo>
                    <a:cubicBezTo>
                      <a:pt x="306371" y="176888"/>
                      <a:pt x="315450" y="190285"/>
                      <a:pt x="332910" y="190285"/>
                    </a:cubicBezTo>
                    <a:cubicBezTo>
                      <a:pt x="350371" y="190285"/>
                      <a:pt x="359831" y="176888"/>
                      <a:pt x="359831" y="160570"/>
                    </a:cubicBezTo>
                    <a:lnTo>
                      <a:pt x="359831" y="73777"/>
                    </a:lnTo>
                    <a:cubicBezTo>
                      <a:pt x="359831" y="57015"/>
                      <a:pt x="371767" y="46158"/>
                      <a:pt x="388148" y="46158"/>
                    </a:cubicBezTo>
                    <a:cubicBezTo>
                      <a:pt x="404466" y="46158"/>
                      <a:pt x="415386" y="57396"/>
                      <a:pt x="415386" y="73777"/>
                    </a:cubicBezTo>
                    <a:lnTo>
                      <a:pt x="415386" y="160570"/>
                    </a:lnTo>
                    <a:cubicBezTo>
                      <a:pt x="415386" y="176888"/>
                      <a:pt x="424465" y="190285"/>
                      <a:pt x="441926" y="190285"/>
                    </a:cubicBezTo>
                    <a:cubicBezTo>
                      <a:pt x="459322" y="190285"/>
                      <a:pt x="468783" y="176888"/>
                      <a:pt x="468783" y="160570"/>
                    </a:cubicBezTo>
                    <a:lnTo>
                      <a:pt x="468783" y="61777"/>
                    </a:lnTo>
                    <a:cubicBezTo>
                      <a:pt x="468783" y="25460"/>
                      <a:pt x="439576" y="0"/>
                      <a:pt x="4044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g37b26b9ec33_0_1301"/>
              <p:cNvSpPr/>
              <p:nvPr/>
            </p:nvSpPr>
            <p:spPr>
              <a:xfrm>
                <a:off x="1470340" y="6326700"/>
                <a:ext cx="44507" cy="44761"/>
              </a:xfrm>
              <a:custGeom>
                <a:rect b="b" l="l" r="r" t="t"/>
                <a:pathLst>
                  <a:path extrusionOk="0" h="44761" w="44507">
                    <a:moveTo>
                      <a:pt x="22222" y="0"/>
                    </a:moveTo>
                    <a:cubicBezTo>
                      <a:pt x="9841" y="0"/>
                      <a:pt x="0" y="10222"/>
                      <a:pt x="0" y="22349"/>
                    </a:cubicBezTo>
                    <a:lnTo>
                      <a:pt x="0" y="22476"/>
                    </a:lnTo>
                    <a:cubicBezTo>
                      <a:pt x="0" y="34667"/>
                      <a:pt x="9651" y="44762"/>
                      <a:pt x="22222" y="44762"/>
                    </a:cubicBezTo>
                    <a:cubicBezTo>
                      <a:pt x="34666" y="44762"/>
                      <a:pt x="44508" y="34540"/>
                      <a:pt x="44508" y="22349"/>
                    </a:cubicBezTo>
                    <a:lnTo>
                      <a:pt x="44508" y="22222"/>
                    </a:lnTo>
                    <a:cubicBezTo>
                      <a:pt x="44508" y="10095"/>
                      <a:pt x="34793" y="0"/>
                      <a:pt x="22222" y="0"/>
                    </a:cubicBezTo>
                    <a:close/>
                    <a:moveTo>
                      <a:pt x="40190" y="22349"/>
                    </a:moveTo>
                    <a:cubicBezTo>
                      <a:pt x="40190" y="32317"/>
                      <a:pt x="32381" y="40634"/>
                      <a:pt x="22222" y="40634"/>
                    </a:cubicBezTo>
                    <a:cubicBezTo>
                      <a:pt x="11936" y="40634"/>
                      <a:pt x="4190" y="32508"/>
                      <a:pt x="4190" y="22476"/>
                    </a:cubicBezTo>
                    <a:lnTo>
                      <a:pt x="4190" y="22349"/>
                    </a:lnTo>
                    <a:cubicBezTo>
                      <a:pt x="4190" y="12445"/>
                      <a:pt x="12000" y="4127"/>
                      <a:pt x="22222" y="4127"/>
                    </a:cubicBezTo>
                    <a:cubicBezTo>
                      <a:pt x="32508" y="4064"/>
                      <a:pt x="40190" y="12254"/>
                      <a:pt x="40190" y="22349"/>
                    </a:cubicBezTo>
                    <a:lnTo>
                      <a:pt x="40190" y="22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7" name="Google Shape;187;g37b26b9ec33_0_1301"/>
              <p:cNvSpPr/>
              <p:nvPr/>
            </p:nvSpPr>
            <p:spPr>
              <a:xfrm>
                <a:off x="1484118" y="6337811"/>
                <a:ext cx="17968" cy="21714"/>
              </a:xfrm>
              <a:custGeom>
                <a:rect b="b" l="l" r="r" t="t"/>
                <a:pathLst>
                  <a:path extrusionOk="0" h="21714" w="17968">
                    <a:moveTo>
                      <a:pt x="9778" y="0"/>
                    </a:moveTo>
                    <a:lnTo>
                      <a:pt x="2349" y="0"/>
                    </a:lnTo>
                    <a:cubicBezTo>
                      <a:pt x="1016" y="0"/>
                      <a:pt x="0" y="1079"/>
                      <a:pt x="0" y="2413"/>
                    </a:cubicBezTo>
                    <a:lnTo>
                      <a:pt x="0" y="19365"/>
                    </a:lnTo>
                    <a:cubicBezTo>
                      <a:pt x="0" y="20698"/>
                      <a:pt x="1016" y="21714"/>
                      <a:pt x="2349" y="21714"/>
                    </a:cubicBezTo>
                    <a:cubicBezTo>
                      <a:pt x="3683" y="21714"/>
                      <a:pt x="4698" y="20635"/>
                      <a:pt x="4698" y="19365"/>
                    </a:cubicBezTo>
                    <a:lnTo>
                      <a:pt x="4698" y="14667"/>
                    </a:lnTo>
                    <a:lnTo>
                      <a:pt x="8444" y="14667"/>
                    </a:lnTo>
                    <a:lnTo>
                      <a:pt x="13079" y="20508"/>
                    </a:lnTo>
                    <a:cubicBezTo>
                      <a:pt x="13651" y="21143"/>
                      <a:pt x="14349" y="21714"/>
                      <a:pt x="15428" y="21714"/>
                    </a:cubicBezTo>
                    <a:cubicBezTo>
                      <a:pt x="16571" y="21714"/>
                      <a:pt x="17714" y="20825"/>
                      <a:pt x="17714" y="19492"/>
                    </a:cubicBezTo>
                    <a:cubicBezTo>
                      <a:pt x="17714" y="18794"/>
                      <a:pt x="17397" y="18286"/>
                      <a:pt x="16952" y="17714"/>
                    </a:cubicBezTo>
                    <a:lnTo>
                      <a:pt x="13651" y="13714"/>
                    </a:lnTo>
                    <a:cubicBezTo>
                      <a:pt x="16254" y="12635"/>
                      <a:pt x="17968" y="10539"/>
                      <a:pt x="17968" y="7111"/>
                    </a:cubicBezTo>
                    <a:lnTo>
                      <a:pt x="17968" y="7047"/>
                    </a:lnTo>
                    <a:cubicBezTo>
                      <a:pt x="17968" y="5079"/>
                      <a:pt x="17333" y="3365"/>
                      <a:pt x="16063" y="2159"/>
                    </a:cubicBezTo>
                    <a:cubicBezTo>
                      <a:pt x="14667" y="825"/>
                      <a:pt x="12571" y="0"/>
                      <a:pt x="9778" y="0"/>
                    </a:cubicBezTo>
                    <a:close/>
                    <a:moveTo>
                      <a:pt x="13079" y="7428"/>
                    </a:moveTo>
                    <a:cubicBezTo>
                      <a:pt x="13079" y="9270"/>
                      <a:pt x="11809" y="10476"/>
                      <a:pt x="9460" y="10476"/>
                    </a:cubicBezTo>
                    <a:lnTo>
                      <a:pt x="4698" y="10476"/>
                    </a:lnTo>
                    <a:lnTo>
                      <a:pt x="4698" y="4317"/>
                    </a:lnTo>
                    <a:lnTo>
                      <a:pt x="9397" y="4317"/>
                    </a:lnTo>
                    <a:cubicBezTo>
                      <a:pt x="11682" y="4317"/>
                      <a:pt x="13079" y="5397"/>
                      <a:pt x="13079" y="7365"/>
                    </a:cubicBezTo>
                    <a:lnTo>
                      <a:pt x="13079" y="74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triangle&#10;&#10;Description automatically generated" id="189" name="Google Shape;189;g37b26b9ec33_0_1331"/>
          <p:cNvPicPr preferRelativeResize="0"/>
          <p:nvPr/>
        </p:nvPicPr>
        <p:blipFill rotWithShape="1">
          <a:blip r:embed="rId2">
            <a:alphaModFix/>
          </a:blip>
          <a:srcRect b="11165" l="0" r="0" t="0"/>
          <a:stretch/>
        </p:blipFill>
        <p:spPr>
          <a:xfrm>
            <a:off x="0" y="0"/>
            <a:ext cx="12187948" cy="609245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7b26b9ec33_0_1331"/>
          <p:cNvSpPr txBox="1"/>
          <p:nvPr>
            <p:ph idx="1" type="body"/>
          </p:nvPr>
        </p:nvSpPr>
        <p:spPr>
          <a:xfrm>
            <a:off x="2894013" y="1359907"/>
            <a:ext cx="73152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Open Sans"/>
              <a:buChar char="​"/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None/>
              <a:defRPr sz="1800"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g37b26b9ec33_0_1331"/>
          <p:cNvSpPr txBox="1"/>
          <p:nvPr/>
        </p:nvSpPr>
        <p:spPr>
          <a:xfrm>
            <a:off x="610289" y="1257625"/>
            <a:ext cx="1939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– Aqua">
  <p:cSld name="Section Header – Aqua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triangle&#10;&#10;Description automatically generated" id="193" name="Google Shape;193;g37b26b9ec33_0_1339"/>
          <p:cNvPicPr preferRelativeResize="0"/>
          <p:nvPr/>
        </p:nvPicPr>
        <p:blipFill rotWithShape="1">
          <a:blip r:embed="rId2">
            <a:alphaModFix/>
          </a:blip>
          <a:srcRect b="11165" l="0" r="0" t="0"/>
          <a:stretch/>
        </p:blipFill>
        <p:spPr>
          <a:xfrm>
            <a:off x="0" y="0"/>
            <a:ext cx="12187948" cy="609245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7b26b9ec33_0_1339"/>
          <p:cNvSpPr txBox="1"/>
          <p:nvPr>
            <p:ph type="title"/>
          </p:nvPr>
        </p:nvSpPr>
        <p:spPr>
          <a:xfrm>
            <a:off x="589107" y="938794"/>
            <a:ext cx="65880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37b26b9ec33_0_1339"/>
          <p:cNvSpPr txBox="1"/>
          <p:nvPr>
            <p:ph idx="1" type="subTitle"/>
          </p:nvPr>
        </p:nvSpPr>
        <p:spPr>
          <a:xfrm>
            <a:off x="602966" y="2267712"/>
            <a:ext cx="6573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sz="2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con ">
  <p:cSld name="Three Icon 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b26b9ec33_0_1343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37b26b9ec33_0_1343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199" name="Google Shape;199;g37b26b9ec33_0_1343"/>
          <p:cNvSpPr/>
          <p:nvPr/>
        </p:nvSpPr>
        <p:spPr>
          <a:xfrm>
            <a:off x="1981877" y="2055429"/>
            <a:ext cx="1829100" cy="18291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7b26b9ec33_0_1343"/>
          <p:cNvSpPr txBox="1"/>
          <p:nvPr>
            <p:ph idx="2" type="body"/>
          </p:nvPr>
        </p:nvSpPr>
        <p:spPr>
          <a:xfrm>
            <a:off x="2188103" y="2419650"/>
            <a:ext cx="1396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147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01" name="Google Shape;201;g37b26b9ec33_0_1343"/>
          <p:cNvSpPr txBox="1"/>
          <p:nvPr>
            <p:ph idx="3" type="body"/>
          </p:nvPr>
        </p:nvSpPr>
        <p:spPr>
          <a:xfrm>
            <a:off x="1525905" y="4267940"/>
            <a:ext cx="27447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​"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02" name="Google Shape;202;g37b26b9ec33_0_1343"/>
          <p:cNvSpPr/>
          <p:nvPr/>
        </p:nvSpPr>
        <p:spPr>
          <a:xfrm>
            <a:off x="5184924" y="2055429"/>
            <a:ext cx="1829100" cy="18291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7b26b9ec33_0_1343"/>
          <p:cNvSpPr txBox="1"/>
          <p:nvPr>
            <p:ph idx="4" type="body"/>
          </p:nvPr>
        </p:nvSpPr>
        <p:spPr>
          <a:xfrm>
            <a:off x="5408612" y="2419650"/>
            <a:ext cx="1396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147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04" name="Google Shape;204;g37b26b9ec33_0_1343"/>
          <p:cNvSpPr txBox="1"/>
          <p:nvPr>
            <p:ph idx="5" type="body"/>
          </p:nvPr>
        </p:nvSpPr>
        <p:spPr>
          <a:xfrm>
            <a:off x="4721225" y="4267940"/>
            <a:ext cx="27447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​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05" name="Google Shape;205;g37b26b9ec33_0_1343"/>
          <p:cNvSpPr/>
          <p:nvPr/>
        </p:nvSpPr>
        <p:spPr>
          <a:xfrm>
            <a:off x="8389301" y="2055429"/>
            <a:ext cx="1829100" cy="18291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37b26b9ec33_0_1343"/>
          <p:cNvSpPr txBox="1"/>
          <p:nvPr>
            <p:ph idx="6" type="body"/>
          </p:nvPr>
        </p:nvSpPr>
        <p:spPr>
          <a:xfrm>
            <a:off x="7923213" y="4267940"/>
            <a:ext cx="27447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​"/>
              <a:defRPr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07" name="Google Shape;207;g37b26b9ec33_0_1343"/>
          <p:cNvSpPr txBox="1"/>
          <p:nvPr>
            <p:ph idx="7" type="body"/>
          </p:nvPr>
        </p:nvSpPr>
        <p:spPr>
          <a:xfrm>
            <a:off x="8609012" y="2419650"/>
            <a:ext cx="1396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147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 with Content">
  <p:cSld name="Diagram with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b26b9ec33_0_1355"/>
          <p:cNvSpPr/>
          <p:nvPr/>
        </p:nvSpPr>
        <p:spPr>
          <a:xfrm>
            <a:off x="1" y="1600202"/>
            <a:ext cx="7923300" cy="457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37b26b9ec33_0_1355"/>
          <p:cNvCxnSpPr/>
          <p:nvPr/>
        </p:nvCxnSpPr>
        <p:spPr>
          <a:xfrm>
            <a:off x="8380413" y="1608668"/>
            <a:ext cx="38085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g37b26b9ec33_0_1355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37b26b9ec33_0_1355"/>
          <p:cNvSpPr txBox="1"/>
          <p:nvPr>
            <p:ph idx="1" type="body"/>
          </p:nvPr>
        </p:nvSpPr>
        <p:spPr>
          <a:xfrm>
            <a:off x="8380413" y="1600200"/>
            <a:ext cx="3808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0" spcFirstLastPara="1" rIns="59435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/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 sz="1800"/>
            </a:lvl6pPr>
            <a:lvl7pPr indent="-30861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-"/>
              <a:defRPr sz="1400"/>
            </a:lvl7pPr>
            <a:lvl8pPr indent="-297179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 sz="1800"/>
            </a:lvl9pPr>
          </a:lstStyle>
          <a:p/>
        </p:txBody>
      </p:sp>
      <p:sp>
        <p:nvSpPr>
          <p:cNvPr id="213" name="Google Shape;213;g37b26b9ec33_0_1355"/>
          <p:cNvSpPr txBox="1"/>
          <p:nvPr>
            <p:ph idx="2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ntent">
  <p:cSld name="Three-Conte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b26b9ec33_0_1361"/>
          <p:cNvSpPr txBox="1"/>
          <p:nvPr>
            <p:ph idx="1" type="body"/>
          </p:nvPr>
        </p:nvSpPr>
        <p:spPr>
          <a:xfrm>
            <a:off x="616504" y="2515154"/>
            <a:ext cx="3346800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182875" spcFirstLastPara="1" rIns="182875" wrap="square" tIns="2743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 sz="1600"/>
            </a:lvl1pPr>
            <a:lvl2pPr indent="-30861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 sz="1400"/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20039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/>
            </a:lvl6pPr>
            <a:lvl7pPr indent="-297179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/>
            </a:lvl7pPr>
            <a:lvl8pPr indent="-291465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Char char="•"/>
              <a:defRPr sz="1100"/>
            </a:lvl8pPr>
            <a:lvl9pPr indent="-32004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-"/>
              <a:defRPr sz="1600"/>
            </a:lvl9pPr>
          </a:lstStyle>
          <a:p/>
        </p:txBody>
      </p:sp>
      <p:sp>
        <p:nvSpPr>
          <p:cNvPr id="216" name="Google Shape;216;g37b26b9ec33_0_1361"/>
          <p:cNvSpPr txBox="1"/>
          <p:nvPr>
            <p:ph idx="2" type="body"/>
          </p:nvPr>
        </p:nvSpPr>
        <p:spPr>
          <a:xfrm>
            <a:off x="4419676" y="2515154"/>
            <a:ext cx="3349500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182875" spcFirstLastPara="1" rIns="182875" wrap="square" tIns="2743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 sz="1600"/>
            </a:lvl1pPr>
            <a:lvl2pPr indent="-30861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 sz="1400"/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20039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/>
            </a:lvl6pPr>
            <a:lvl7pPr indent="-297179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/>
            </a:lvl7pPr>
            <a:lvl8pPr indent="-291465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Char char="•"/>
              <a:defRPr sz="1100"/>
            </a:lvl8pPr>
            <a:lvl9pPr indent="-32004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-"/>
              <a:defRPr sz="1600"/>
            </a:lvl9pPr>
          </a:lstStyle>
          <a:p/>
        </p:txBody>
      </p:sp>
      <p:sp>
        <p:nvSpPr>
          <p:cNvPr id="217" name="Google Shape;217;g37b26b9ec33_0_1361"/>
          <p:cNvSpPr txBox="1"/>
          <p:nvPr>
            <p:ph idx="3" type="body"/>
          </p:nvPr>
        </p:nvSpPr>
        <p:spPr>
          <a:xfrm>
            <a:off x="8236361" y="2515154"/>
            <a:ext cx="3346800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182875" spcFirstLastPara="1" rIns="182875" wrap="square" tIns="2743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 sz="1600"/>
            </a:lvl1pPr>
            <a:lvl2pPr indent="-30861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 sz="1400"/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20039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/>
            </a:lvl6pPr>
            <a:lvl7pPr indent="-297179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/>
            </a:lvl7pPr>
            <a:lvl8pPr indent="-291465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Char char="•"/>
              <a:defRPr sz="1100"/>
            </a:lvl8pPr>
            <a:lvl9pPr indent="-32004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-"/>
              <a:defRPr sz="1600"/>
            </a:lvl9pPr>
          </a:lstStyle>
          <a:p/>
        </p:txBody>
      </p:sp>
      <p:sp>
        <p:nvSpPr>
          <p:cNvPr id="218" name="Google Shape;218;g37b26b9ec33_0_1361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37b26b9ec33_0_1361"/>
          <p:cNvSpPr txBox="1"/>
          <p:nvPr>
            <p:ph idx="4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20" name="Google Shape;220;g37b26b9ec33_0_1361"/>
          <p:cNvSpPr txBox="1"/>
          <p:nvPr>
            <p:ph idx="5" type="body"/>
          </p:nvPr>
        </p:nvSpPr>
        <p:spPr>
          <a:xfrm>
            <a:off x="616504" y="1600200"/>
            <a:ext cx="33468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–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21" name="Google Shape;221;g37b26b9ec33_0_1361"/>
          <p:cNvSpPr txBox="1"/>
          <p:nvPr>
            <p:ph idx="6" type="body"/>
          </p:nvPr>
        </p:nvSpPr>
        <p:spPr>
          <a:xfrm>
            <a:off x="4419676" y="1600200"/>
            <a:ext cx="3346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–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22" name="Google Shape;222;g37b26b9ec33_0_1361"/>
          <p:cNvSpPr txBox="1"/>
          <p:nvPr>
            <p:ph idx="7" type="body"/>
          </p:nvPr>
        </p:nvSpPr>
        <p:spPr>
          <a:xfrm>
            <a:off x="8236361" y="1600200"/>
            <a:ext cx="33468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–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ig Statistic">
  <p:cSld name="1_Big Statistic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b26b9ec33_0_1370"/>
          <p:cNvSpPr/>
          <p:nvPr/>
        </p:nvSpPr>
        <p:spPr>
          <a:xfrm>
            <a:off x="0" y="0"/>
            <a:ext cx="12188700" cy="433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7b26b9ec33_0_1370"/>
          <p:cNvSpPr/>
          <p:nvPr/>
        </p:nvSpPr>
        <p:spPr>
          <a:xfrm>
            <a:off x="672527" y="722997"/>
            <a:ext cx="4470300" cy="447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37b26b9ec33_0_1370"/>
          <p:cNvSpPr txBox="1"/>
          <p:nvPr>
            <p:ph idx="1" type="body"/>
          </p:nvPr>
        </p:nvSpPr>
        <p:spPr>
          <a:xfrm>
            <a:off x="6096000" y="2514599"/>
            <a:ext cx="5027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27" name="Google Shape;227;g37b26b9ec33_0_1370"/>
          <p:cNvSpPr/>
          <p:nvPr>
            <p:ph idx="2" type="chart"/>
          </p:nvPr>
        </p:nvSpPr>
        <p:spPr>
          <a:xfrm>
            <a:off x="662672" y="722997"/>
            <a:ext cx="4480200" cy="44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g37b26b9ec33_0_1370"/>
          <p:cNvSpPr txBox="1"/>
          <p:nvPr>
            <p:ph idx="3" type="body"/>
          </p:nvPr>
        </p:nvSpPr>
        <p:spPr>
          <a:xfrm>
            <a:off x="608330" y="5507147"/>
            <a:ext cx="137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4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29" name="Google Shape;229;g37b26b9ec33_0_1370"/>
          <p:cNvSpPr txBox="1"/>
          <p:nvPr>
            <p:ph idx="4" type="body"/>
          </p:nvPr>
        </p:nvSpPr>
        <p:spPr>
          <a:xfrm>
            <a:off x="2436416" y="5507147"/>
            <a:ext cx="137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6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30" name="Google Shape;230;g37b26b9ec33_0_1370"/>
          <p:cNvSpPr txBox="1"/>
          <p:nvPr>
            <p:ph idx="5" type="body"/>
          </p:nvPr>
        </p:nvSpPr>
        <p:spPr>
          <a:xfrm>
            <a:off x="4261103" y="5507147"/>
            <a:ext cx="137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3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31" name="Google Shape;231;g37b26b9ec33_0_1370"/>
          <p:cNvSpPr txBox="1"/>
          <p:nvPr>
            <p:ph idx="6" type="body"/>
          </p:nvPr>
        </p:nvSpPr>
        <p:spPr>
          <a:xfrm>
            <a:off x="6088109" y="5507147"/>
            <a:ext cx="137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32" name="Google Shape;232;g37b26b9ec33_0_1370"/>
          <p:cNvSpPr txBox="1"/>
          <p:nvPr>
            <p:ph idx="7" type="body"/>
          </p:nvPr>
        </p:nvSpPr>
        <p:spPr>
          <a:xfrm>
            <a:off x="7920672" y="5507147"/>
            <a:ext cx="137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233" name="Google Shape;233;g37b26b9ec33_0_1370"/>
          <p:cNvSpPr txBox="1"/>
          <p:nvPr>
            <p:ph idx="8" type="body"/>
          </p:nvPr>
        </p:nvSpPr>
        <p:spPr>
          <a:xfrm>
            <a:off x="9750028" y="5507147"/>
            <a:ext cx="137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5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ntent Balanced">
  <p:cSld name="Two-Content Balanced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b26b9ec33_0_1381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37b26b9ec33_0_1381"/>
          <p:cNvSpPr txBox="1"/>
          <p:nvPr>
            <p:ph idx="1" type="subTitle"/>
          </p:nvPr>
        </p:nvSpPr>
        <p:spPr>
          <a:xfrm>
            <a:off x="592866" y="811830"/>
            <a:ext cx="109626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37" name="Google Shape;237;g37b26b9ec33_0_1381"/>
          <p:cNvSpPr txBox="1"/>
          <p:nvPr>
            <p:ph idx="2" type="body"/>
          </p:nvPr>
        </p:nvSpPr>
        <p:spPr>
          <a:xfrm>
            <a:off x="579809" y="1600200"/>
            <a:ext cx="53139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g37b26b9ec33_0_1381"/>
          <p:cNvSpPr txBox="1"/>
          <p:nvPr>
            <p:ph idx="3" type="body"/>
          </p:nvPr>
        </p:nvSpPr>
        <p:spPr>
          <a:xfrm>
            <a:off x="6321287" y="1600200"/>
            <a:ext cx="586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20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 with Outcome, Benefit">
  <p:cSld name="Diagram with Outcome, Benefi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9"/>
          <p:cNvCxnSpPr/>
          <p:nvPr/>
        </p:nvCxnSpPr>
        <p:spPr>
          <a:xfrm>
            <a:off x="8380413" y="1608668"/>
            <a:ext cx="3808412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89"/>
          <p:cNvSpPr txBox="1"/>
          <p:nvPr>
            <p:ph idx="1" type="body"/>
          </p:nvPr>
        </p:nvSpPr>
        <p:spPr>
          <a:xfrm>
            <a:off x="8380413" y="1699688"/>
            <a:ext cx="2281102" cy="298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69" name="Google Shape;69;p89"/>
          <p:cNvSpPr txBox="1"/>
          <p:nvPr>
            <p:ph idx="2" type="body"/>
          </p:nvPr>
        </p:nvSpPr>
        <p:spPr>
          <a:xfrm>
            <a:off x="8378825" y="2063048"/>
            <a:ext cx="32019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​"/>
              <a:defRPr sz="1600">
                <a:solidFill>
                  <a:schemeClr val="dk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 sz="1400">
                <a:solidFill>
                  <a:schemeClr val="dk1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>
                <a:solidFill>
                  <a:schemeClr val="dk1"/>
                </a:solidFill>
              </a:defRPr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20"/>
              <a:buChar char="-"/>
              <a:defRPr/>
            </a:lvl9pPr>
          </a:lstStyle>
          <a:p/>
        </p:txBody>
      </p:sp>
      <p:cxnSp>
        <p:nvCxnSpPr>
          <p:cNvPr id="70" name="Google Shape;70;p89"/>
          <p:cNvCxnSpPr/>
          <p:nvPr/>
        </p:nvCxnSpPr>
        <p:spPr>
          <a:xfrm>
            <a:off x="8380413" y="3872441"/>
            <a:ext cx="3808412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89"/>
          <p:cNvSpPr txBox="1"/>
          <p:nvPr>
            <p:ph idx="3" type="body"/>
          </p:nvPr>
        </p:nvSpPr>
        <p:spPr>
          <a:xfrm>
            <a:off x="8380413" y="3972469"/>
            <a:ext cx="2006600" cy="2984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4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72" name="Google Shape;72;p89"/>
          <p:cNvSpPr txBox="1"/>
          <p:nvPr>
            <p:ph idx="4" type="body"/>
          </p:nvPr>
        </p:nvSpPr>
        <p:spPr>
          <a:xfrm>
            <a:off x="8378825" y="4347904"/>
            <a:ext cx="32019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​"/>
              <a:defRPr sz="1600">
                <a:solidFill>
                  <a:schemeClr val="dk1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 sz="1400">
                <a:solidFill>
                  <a:schemeClr val="dk1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>
                <a:solidFill>
                  <a:schemeClr val="dk1"/>
                </a:solidFill>
              </a:defRPr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73" name="Google Shape;73;p89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9"/>
          <p:cNvSpPr txBox="1"/>
          <p:nvPr>
            <p:ph idx="5" type="body"/>
          </p:nvPr>
        </p:nvSpPr>
        <p:spPr>
          <a:xfrm>
            <a:off x="608012" y="1600201"/>
            <a:ext cx="739830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594350" spcFirstLastPara="1" rIns="457200" wrap="square" tIns="1371600">
            <a:noAutofit/>
          </a:bodyPr>
          <a:lstStyle>
            <a:lvl1pPr indent="-291465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Char char="​"/>
              <a:defRPr sz="11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40"/>
              <a:buChar char="•"/>
              <a:defRPr sz="1600">
                <a:solidFill>
                  <a:schemeClr val="lt1"/>
                </a:solidFill>
              </a:defRPr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60"/>
              <a:buChar char="–"/>
              <a:defRPr sz="1400">
                <a:solidFill>
                  <a:schemeClr val="lt1"/>
                </a:solidFill>
              </a:defRPr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80"/>
              <a:buChar char="–"/>
              <a:defRPr sz="1200"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 sz="1800">
                <a:solidFill>
                  <a:schemeClr val="lt1"/>
                </a:solidFill>
              </a:defRPr>
            </a:lvl6pPr>
            <a:lvl7pPr indent="-30861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60"/>
              <a:buChar char="-"/>
              <a:defRPr sz="1400">
                <a:solidFill>
                  <a:schemeClr val="lt1"/>
                </a:solidFill>
              </a:defRPr>
            </a:lvl7pPr>
            <a:lvl8pPr indent="-297179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80"/>
              <a:buChar char="•"/>
              <a:defRPr sz="1200">
                <a:solidFill>
                  <a:schemeClr val="lt1"/>
                </a:solidFill>
              </a:defRPr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620"/>
              <a:buChar char="-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89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9"/>
          <p:cNvSpPr txBox="1"/>
          <p:nvPr>
            <p:ph idx="6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9"/>
          <p:cNvSpPr txBox="1"/>
          <p:nvPr>
            <p:ph idx="1" type="subTitle"/>
          </p:nvPr>
        </p:nvSpPr>
        <p:spPr>
          <a:xfrm>
            <a:off x="599059" y="859455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79" name="Google Shape;79;p79"/>
          <p:cNvSpPr txBox="1"/>
          <p:nvPr>
            <p:ph idx="2" type="body"/>
          </p:nvPr>
        </p:nvSpPr>
        <p:spPr>
          <a:xfrm>
            <a:off x="599059" y="96638"/>
            <a:ext cx="3875088" cy="296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​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–"/>
              <a:defRPr/>
            </a:lvl3pPr>
            <a:lvl4pPr indent="-30861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/>
            </a:lvl5pPr>
            <a:lvl6pPr indent="-30861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/>
            </a:lvl6pPr>
            <a:lvl7pPr indent="-30861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-"/>
              <a:defRPr/>
            </a:lvl7pPr>
            <a:lvl8pPr indent="-308609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/>
            </a:lvl8pPr>
            <a:lvl9pPr indent="-308609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-"/>
              <a:defRPr/>
            </a:lvl9pPr>
          </a:lstStyle>
          <a:p/>
        </p:txBody>
      </p:sp>
      <p:sp>
        <p:nvSpPr>
          <p:cNvPr id="80" name="Google Shape;80;p79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triangle&#10;&#10;Description automatically generated" id="82" name="Google Shape;82;p96"/>
          <p:cNvPicPr preferRelativeResize="0"/>
          <p:nvPr/>
        </p:nvPicPr>
        <p:blipFill rotWithShape="1">
          <a:blip r:embed="rId2">
            <a:alphaModFix/>
          </a:blip>
          <a:srcRect b="11169" l="0" r="0" t="0"/>
          <a:stretch/>
        </p:blipFill>
        <p:spPr>
          <a:xfrm>
            <a:off x="0" y="0"/>
            <a:ext cx="12187946" cy="60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6"/>
          <p:cNvSpPr txBox="1"/>
          <p:nvPr>
            <p:ph idx="1" type="body"/>
          </p:nvPr>
        </p:nvSpPr>
        <p:spPr>
          <a:xfrm>
            <a:off x="2894013" y="1359907"/>
            <a:ext cx="7315200" cy="4322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Open Sans"/>
              <a:buChar char="​"/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None/>
              <a:defRPr sz="1800"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96"/>
          <p:cNvSpPr txBox="1"/>
          <p:nvPr/>
        </p:nvSpPr>
        <p:spPr>
          <a:xfrm>
            <a:off x="610289" y="1257625"/>
            <a:ext cx="1939871" cy="4431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– Aqua">
  <p:cSld name="Section Header – Aqu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triangle&#10;&#10;Description automatically generated" id="86" name="Google Shape;86;p82"/>
          <p:cNvPicPr preferRelativeResize="0"/>
          <p:nvPr/>
        </p:nvPicPr>
        <p:blipFill rotWithShape="1">
          <a:blip r:embed="rId2">
            <a:alphaModFix/>
          </a:blip>
          <a:srcRect b="11169" l="0" r="0" t="0"/>
          <a:stretch/>
        </p:blipFill>
        <p:spPr>
          <a:xfrm>
            <a:off x="0" y="0"/>
            <a:ext cx="12187946" cy="60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2"/>
          <p:cNvSpPr txBox="1"/>
          <p:nvPr>
            <p:ph type="title"/>
          </p:nvPr>
        </p:nvSpPr>
        <p:spPr>
          <a:xfrm>
            <a:off x="589107" y="938794"/>
            <a:ext cx="6587869" cy="1229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sz="3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2"/>
          <p:cNvSpPr txBox="1"/>
          <p:nvPr>
            <p:ph idx="1" type="subTitle"/>
          </p:nvPr>
        </p:nvSpPr>
        <p:spPr>
          <a:xfrm>
            <a:off x="602966" y="2267712"/>
            <a:ext cx="6574010" cy="70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  <a:defRPr sz="24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con ">
  <p:cSld name="Three Icon 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4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4"/>
          <p:cNvSpPr txBox="1"/>
          <p:nvPr>
            <p:ph idx="1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92" name="Google Shape;92;p84"/>
          <p:cNvSpPr/>
          <p:nvPr/>
        </p:nvSpPr>
        <p:spPr>
          <a:xfrm>
            <a:off x="1981877" y="2055429"/>
            <a:ext cx="1828959" cy="1828959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4"/>
          <p:cNvSpPr txBox="1"/>
          <p:nvPr>
            <p:ph idx="2" type="body"/>
          </p:nvPr>
        </p:nvSpPr>
        <p:spPr>
          <a:xfrm>
            <a:off x="2188103" y="2419650"/>
            <a:ext cx="1396669" cy="1100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147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94" name="Google Shape;94;p84"/>
          <p:cNvSpPr txBox="1"/>
          <p:nvPr>
            <p:ph idx="3" type="body"/>
          </p:nvPr>
        </p:nvSpPr>
        <p:spPr>
          <a:xfrm>
            <a:off x="1525905" y="4267940"/>
            <a:ext cx="2744788" cy="145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​"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95" name="Google Shape;95;p84"/>
          <p:cNvSpPr/>
          <p:nvPr/>
        </p:nvSpPr>
        <p:spPr>
          <a:xfrm>
            <a:off x="5184924" y="2055429"/>
            <a:ext cx="1828959" cy="1828959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4"/>
          <p:cNvSpPr txBox="1"/>
          <p:nvPr>
            <p:ph idx="4" type="body"/>
          </p:nvPr>
        </p:nvSpPr>
        <p:spPr>
          <a:xfrm>
            <a:off x="5408612" y="2419650"/>
            <a:ext cx="1396669" cy="1100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147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97" name="Google Shape;97;p84"/>
          <p:cNvSpPr txBox="1"/>
          <p:nvPr>
            <p:ph idx="5" type="body"/>
          </p:nvPr>
        </p:nvSpPr>
        <p:spPr>
          <a:xfrm>
            <a:off x="4721225" y="4267940"/>
            <a:ext cx="2744788" cy="145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​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98" name="Google Shape;98;p84"/>
          <p:cNvSpPr/>
          <p:nvPr/>
        </p:nvSpPr>
        <p:spPr>
          <a:xfrm>
            <a:off x="8389301" y="2055429"/>
            <a:ext cx="1828959" cy="1828959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4"/>
          <p:cNvSpPr txBox="1"/>
          <p:nvPr>
            <p:ph idx="6" type="body"/>
          </p:nvPr>
        </p:nvSpPr>
        <p:spPr>
          <a:xfrm>
            <a:off x="7923213" y="4267940"/>
            <a:ext cx="2744788" cy="145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576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​"/>
              <a:defRPr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00" name="Google Shape;100;p84"/>
          <p:cNvSpPr txBox="1"/>
          <p:nvPr>
            <p:ph idx="7" type="body"/>
          </p:nvPr>
        </p:nvSpPr>
        <p:spPr>
          <a:xfrm>
            <a:off x="8609012" y="2419650"/>
            <a:ext cx="1396669" cy="1100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147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20"/>
              <a:buFont typeface="Open Sans"/>
              <a:buChar char="​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 with Content">
  <p:cSld name="Diagram with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6"/>
          <p:cNvSpPr/>
          <p:nvPr/>
        </p:nvSpPr>
        <p:spPr>
          <a:xfrm>
            <a:off x="1" y="1600202"/>
            <a:ext cx="7923212" cy="45709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86"/>
          <p:cNvCxnSpPr/>
          <p:nvPr/>
        </p:nvCxnSpPr>
        <p:spPr>
          <a:xfrm>
            <a:off x="8380413" y="1608668"/>
            <a:ext cx="3808412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86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6"/>
          <p:cNvSpPr txBox="1"/>
          <p:nvPr>
            <p:ph idx="1" type="body"/>
          </p:nvPr>
        </p:nvSpPr>
        <p:spPr>
          <a:xfrm>
            <a:off x="8380413" y="1600200"/>
            <a:ext cx="380841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0" spcFirstLastPara="1" rIns="594350" wrap="square" tIns="4572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/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 sz="1800"/>
            </a:lvl6pPr>
            <a:lvl7pPr indent="-30861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-"/>
              <a:defRPr sz="1400"/>
            </a:lvl7pPr>
            <a:lvl8pPr indent="-297179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 sz="1800"/>
            </a:lvl9pPr>
          </a:lstStyle>
          <a:p/>
        </p:txBody>
      </p:sp>
      <p:sp>
        <p:nvSpPr>
          <p:cNvPr id="106" name="Google Shape;106;p86"/>
          <p:cNvSpPr txBox="1"/>
          <p:nvPr>
            <p:ph idx="2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ntent">
  <p:cSld name="Three-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7"/>
          <p:cNvSpPr txBox="1"/>
          <p:nvPr>
            <p:ph idx="1" type="body"/>
          </p:nvPr>
        </p:nvSpPr>
        <p:spPr>
          <a:xfrm>
            <a:off x="616504" y="2515154"/>
            <a:ext cx="3346929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182875" spcFirstLastPara="1" rIns="182875" wrap="square" tIns="2743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 sz="1600"/>
            </a:lvl1pPr>
            <a:lvl2pPr indent="-30861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 sz="1400"/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20039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/>
            </a:lvl6pPr>
            <a:lvl7pPr indent="-297179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/>
            </a:lvl7pPr>
            <a:lvl8pPr indent="-291465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Char char="•"/>
              <a:defRPr sz="1100"/>
            </a:lvl8pPr>
            <a:lvl9pPr indent="-32004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-"/>
              <a:defRPr sz="1600"/>
            </a:lvl9pPr>
          </a:lstStyle>
          <a:p/>
        </p:txBody>
      </p:sp>
      <p:sp>
        <p:nvSpPr>
          <p:cNvPr id="109" name="Google Shape;109;p87"/>
          <p:cNvSpPr txBox="1"/>
          <p:nvPr>
            <p:ph idx="2" type="body"/>
          </p:nvPr>
        </p:nvSpPr>
        <p:spPr>
          <a:xfrm>
            <a:off x="4419676" y="2515154"/>
            <a:ext cx="3349473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182875" spcFirstLastPara="1" rIns="182875" wrap="square" tIns="2743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 sz="1600"/>
            </a:lvl1pPr>
            <a:lvl2pPr indent="-30861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 sz="1400"/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20039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/>
            </a:lvl6pPr>
            <a:lvl7pPr indent="-297179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/>
            </a:lvl7pPr>
            <a:lvl8pPr indent="-291465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Char char="•"/>
              <a:defRPr sz="1100"/>
            </a:lvl8pPr>
            <a:lvl9pPr indent="-32004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-"/>
              <a:defRPr sz="1600"/>
            </a:lvl9pPr>
          </a:lstStyle>
          <a:p/>
        </p:txBody>
      </p:sp>
      <p:sp>
        <p:nvSpPr>
          <p:cNvPr id="110" name="Google Shape;110;p87"/>
          <p:cNvSpPr txBox="1"/>
          <p:nvPr>
            <p:ph idx="3" type="body"/>
          </p:nvPr>
        </p:nvSpPr>
        <p:spPr>
          <a:xfrm>
            <a:off x="8236361" y="2515154"/>
            <a:ext cx="3346704" cy="365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182875" spcFirstLastPara="1" rIns="182875" wrap="square" tIns="2743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​"/>
              <a:defRPr sz="1600"/>
            </a:lvl1pPr>
            <a:lvl2pPr indent="-30861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 sz="1400"/>
            </a:lvl2pPr>
            <a:lvl3pPr indent="-30861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 sz="1400"/>
            </a:lvl3pPr>
            <a:lvl4pPr indent="-29718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•"/>
              <a:defRPr sz="1200"/>
            </a:lvl4pPr>
            <a:lvl5pPr indent="-297179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–"/>
              <a:defRPr sz="1200"/>
            </a:lvl5pPr>
            <a:lvl6pPr indent="-320039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•"/>
              <a:defRPr sz="1600"/>
            </a:lvl6pPr>
            <a:lvl7pPr indent="-297179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-"/>
              <a:defRPr sz="1200"/>
            </a:lvl7pPr>
            <a:lvl8pPr indent="-291465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Char char="•"/>
              <a:defRPr sz="1100"/>
            </a:lvl8pPr>
            <a:lvl9pPr indent="-32004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-"/>
              <a:defRPr sz="1600"/>
            </a:lvl9pPr>
          </a:lstStyle>
          <a:p/>
        </p:txBody>
      </p:sp>
      <p:sp>
        <p:nvSpPr>
          <p:cNvPr id="111" name="Google Shape;111;p87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7"/>
          <p:cNvSpPr txBox="1"/>
          <p:nvPr>
            <p:ph idx="4" type="subTitle"/>
          </p:nvPr>
        </p:nvSpPr>
        <p:spPr>
          <a:xfrm>
            <a:off x="592866" y="811830"/>
            <a:ext cx="10962687" cy="2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3C3C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113" name="Google Shape;113;p87"/>
          <p:cNvSpPr txBox="1"/>
          <p:nvPr>
            <p:ph idx="5" type="body"/>
          </p:nvPr>
        </p:nvSpPr>
        <p:spPr>
          <a:xfrm>
            <a:off x="616504" y="1600200"/>
            <a:ext cx="3346704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–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14" name="Google Shape;114;p87"/>
          <p:cNvSpPr txBox="1"/>
          <p:nvPr>
            <p:ph idx="6" type="body"/>
          </p:nvPr>
        </p:nvSpPr>
        <p:spPr>
          <a:xfrm>
            <a:off x="4419676" y="1600200"/>
            <a:ext cx="33467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–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15" name="Google Shape;115;p87"/>
          <p:cNvSpPr txBox="1"/>
          <p:nvPr>
            <p:ph idx="7" type="body"/>
          </p:nvPr>
        </p:nvSpPr>
        <p:spPr>
          <a:xfrm>
            <a:off x="8236361" y="1600200"/>
            <a:ext cx="3346704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​"/>
              <a:defRPr sz="1800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Font typeface="Open Sans"/>
              <a:buChar char="​"/>
              <a:defRPr sz="1800">
                <a:solidFill>
                  <a:schemeClr val="lt1"/>
                </a:solidFill>
              </a:defRPr>
            </a:lvl2pPr>
            <a:lvl3pPr indent="-32003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–"/>
              <a:defRPr>
                <a:solidFill>
                  <a:schemeClr val="lt1"/>
                </a:solidFill>
              </a:defRPr>
            </a:lvl3pPr>
            <a:lvl4pPr indent="-30861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•"/>
              <a:defRPr>
                <a:solidFill>
                  <a:schemeClr val="lt1"/>
                </a:solidFill>
              </a:defRPr>
            </a:lvl4pPr>
            <a:lvl5pPr indent="-30861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60"/>
              <a:buChar char="–"/>
              <a:defRPr>
                <a:solidFill>
                  <a:schemeClr val="lt1"/>
                </a:solidFill>
              </a:defRPr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ig Statistic">
  <p:cSld name="1_Big Statistic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8"/>
          <p:cNvSpPr/>
          <p:nvPr/>
        </p:nvSpPr>
        <p:spPr>
          <a:xfrm>
            <a:off x="0" y="0"/>
            <a:ext cx="12188822" cy="43322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8"/>
          <p:cNvSpPr/>
          <p:nvPr/>
        </p:nvSpPr>
        <p:spPr>
          <a:xfrm>
            <a:off x="672527" y="722997"/>
            <a:ext cx="4470400" cy="4470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8"/>
          <p:cNvSpPr txBox="1"/>
          <p:nvPr>
            <p:ph idx="1" type="body"/>
          </p:nvPr>
        </p:nvSpPr>
        <p:spPr>
          <a:xfrm>
            <a:off x="6096000" y="2514599"/>
            <a:ext cx="5027613" cy="137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343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Char char="​"/>
              <a:defRPr sz="3600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20" name="Google Shape;120;p88"/>
          <p:cNvSpPr/>
          <p:nvPr>
            <p:ph idx="2" type="chart"/>
          </p:nvPr>
        </p:nvSpPr>
        <p:spPr>
          <a:xfrm>
            <a:off x="662672" y="722997"/>
            <a:ext cx="4480256" cy="4480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88"/>
          <p:cNvSpPr txBox="1"/>
          <p:nvPr>
            <p:ph idx="3" type="body"/>
          </p:nvPr>
        </p:nvSpPr>
        <p:spPr>
          <a:xfrm>
            <a:off x="608330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4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22" name="Google Shape;122;p88"/>
          <p:cNvSpPr txBox="1"/>
          <p:nvPr>
            <p:ph idx="4" type="body"/>
          </p:nvPr>
        </p:nvSpPr>
        <p:spPr>
          <a:xfrm>
            <a:off x="2436416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6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23" name="Google Shape;123;p88"/>
          <p:cNvSpPr txBox="1"/>
          <p:nvPr>
            <p:ph idx="5" type="body"/>
          </p:nvPr>
        </p:nvSpPr>
        <p:spPr>
          <a:xfrm>
            <a:off x="4261103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3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24" name="Google Shape;124;p88"/>
          <p:cNvSpPr txBox="1"/>
          <p:nvPr>
            <p:ph idx="6" type="body"/>
          </p:nvPr>
        </p:nvSpPr>
        <p:spPr>
          <a:xfrm>
            <a:off x="6088109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25" name="Google Shape;125;p88"/>
          <p:cNvSpPr txBox="1"/>
          <p:nvPr>
            <p:ph idx="7" type="body"/>
          </p:nvPr>
        </p:nvSpPr>
        <p:spPr>
          <a:xfrm>
            <a:off x="7920672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2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  <p:sp>
        <p:nvSpPr>
          <p:cNvPr id="126" name="Google Shape;126;p88"/>
          <p:cNvSpPr txBox="1"/>
          <p:nvPr>
            <p:ph idx="8" type="body"/>
          </p:nvPr>
        </p:nvSpPr>
        <p:spPr>
          <a:xfrm>
            <a:off x="9750028" y="5507147"/>
            <a:ext cx="1371064" cy="423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Char char="​"/>
              <a:defRPr sz="1200">
                <a:solidFill>
                  <a:schemeClr val="accent5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3pPr>
            <a:lvl4pPr indent="-331469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–"/>
              <a:defRPr/>
            </a:lvl5pPr>
            <a:lvl6pPr indent="-33147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6pPr>
            <a:lvl7pPr indent="-33147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7pPr>
            <a:lvl8pPr indent="-33147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•"/>
              <a:defRPr/>
            </a:lvl8pPr>
            <a:lvl9pPr indent="-331470" lvl="8" marL="4114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20"/>
              <a:buChar char="-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7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7"/>
          <p:cNvSpPr txBox="1"/>
          <p:nvPr>
            <p:ph idx="1" type="body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861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861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861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8609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7"/>
          <p:cNvSpPr txBox="1"/>
          <p:nvPr/>
        </p:nvSpPr>
        <p:spPr>
          <a:xfrm>
            <a:off x="1645084" y="6461498"/>
            <a:ext cx="2931893" cy="1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Broadcom Proprietary and Confidential. Copyright © 2025 Broadcom. 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77"/>
          <p:cNvSpPr txBox="1"/>
          <p:nvPr/>
        </p:nvSpPr>
        <p:spPr>
          <a:xfrm>
            <a:off x="1645084" y="6569434"/>
            <a:ext cx="3664465" cy="1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All Rights Reserved. The term “Broadcom” refers to Broadcom Inc. and/or its subsidiaries.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77"/>
          <p:cNvGrpSpPr/>
          <p:nvPr/>
        </p:nvGrpSpPr>
        <p:grpSpPr>
          <a:xfrm>
            <a:off x="265625" y="6323271"/>
            <a:ext cx="1249222" cy="369649"/>
            <a:chOff x="265625" y="6323271"/>
            <a:chExt cx="1249222" cy="369649"/>
          </a:xfrm>
        </p:grpSpPr>
        <p:grpSp>
          <p:nvGrpSpPr>
            <p:cNvPr id="15" name="Google Shape;15;p77"/>
            <p:cNvGrpSpPr/>
            <p:nvPr/>
          </p:nvGrpSpPr>
          <p:grpSpPr>
            <a:xfrm>
              <a:off x="745455" y="6594444"/>
              <a:ext cx="722663" cy="98476"/>
              <a:chOff x="745455" y="6594444"/>
              <a:chExt cx="722663" cy="98476"/>
            </a:xfrm>
          </p:grpSpPr>
          <p:sp>
            <p:nvSpPr>
              <p:cNvPr id="16" name="Google Shape;16;p77"/>
              <p:cNvSpPr/>
              <p:nvPr/>
            </p:nvSpPr>
            <p:spPr>
              <a:xfrm>
                <a:off x="745455" y="6594444"/>
                <a:ext cx="55936" cy="81777"/>
              </a:xfrm>
              <a:custGeom>
                <a:rect b="b" l="l" r="r" t="t"/>
                <a:pathLst>
                  <a:path extrusionOk="0" h="81777" w="55936">
                    <a:moveTo>
                      <a:pt x="5397" y="68381"/>
                    </a:moveTo>
                    <a:lnTo>
                      <a:pt x="5397" y="80508"/>
                    </a:lnTo>
                    <a:lnTo>
                      <a:pt x="0" y="80508"/>
                    </a:lnTo>
                    <a:lnTo>
                      <a:pt x="0" y="0"/>
                    </a:lnTo>
                    <a:lnTo>
                      <a:pt x="5397" y="0"/>
                    </a:lnTo>
                    <a:lnTo>
                      <a:pt x="5397" y="36826"/>
                    </a:lnTo>
                    <a:cubicBezTo>
                      <a:pt x="10222" y="29460"/>
                      <a:pt x="17397" y="22920"/>
                      <a:pt x="28571" y="22920"/>
                    </a:cubicBezTo>
                    <a:cubicBezTo>
                      <a:pt x="42159" y="22920"/>
                      <a:pt x="55936" y="33841"/>
                      <a:pt x="55936" y="52126"/>
                    </a:cubicBezTo>
                    <a:lnTo>
                      <a:pt x="55936" y="52317"/>
                    </a:lnTo>
                    <a:cubicBezTo>
                      <a:pt x="55936" y="70603"/>
                      <a:pt x="42159" y="81777"/>
                      <a:pt x="28571" y="81777"/>
                    </a:cubicBezTo>
                    <a:cubicBezTo>
                      <a:pt x="17333" y="81841"/>
                      <a:pt x="10032" y="75428"/>
                      <a:pt x="5397" y="68381"/>
                    </a:cubicBezTo>
                    <a:close/>
                    <a:moveTo>
                      <a:pt x="50095" y="52571"/>
                    </a:moveTo>
                    <a:lnTo>
                      <a:pt x="50095" y="52381"/>
                    </a:lnTo>
                    <a:cubicBezTo>
                      <a:pt x="50095" y="37587"/>
                      <a:pt x="39809" y="28127"/>
                      <a:pt x="28063" y="28127"/>
                    </a:cubicBezTo>
                    <a:cubicBezTo>
                      <a:pt x="16381" y="28127"/>
                      <a:pt x="5143" y="37968"/>
                      <a:pt x="5143" y="52254"/>
                    </a:cubicBezTo>
                    <a:lnTo>
                      <a:pt x="5143" y="52444"/>
                    </a:lnTo>
                    <a:cubicBezTo>
                      <a:pt x="5143" y="66921"/>
                      <a:pt x="16381" y="76571"/>
                      <a:pt x="28063" y="76571"/>
                    </a:cubicBezTo>
                    <a:cubicBezTo>
                      <a:pt x="40254" y="76635"/>
                      <a:pt x="50095" y="67682"/>
                      <a:pt x="50095" y="525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" name="Google Shape;17;p77"/>
              <p:cNvSpPr/>
              <p:nvPr/>
            </p:nvSpPr>
            <p:spPr>
              <a:xfrm>
                <a:off x="809582" y="6618699"/>
                <a:ext cx="55872" cy="74221"/>
              </a:xfrm>
              <a:custGeom>
                <a:rect b="b" l="l" r="r" t="t"/>
                <a:pathLst>
                  <a:path extrusionOk="0" h="74221" w="55872">
                    <a:moveTo>
                      <a:pt x="49904" y="0"/>
                    </a:moveTo>
                    <a:lnTo>
                      <a:pt x="55873" y="0"/>
                    </a:lnTo>
                    <a:lnTo>
                      <a:pt x="31492" y="58221"/>
                    </a:lnTo>
                    <a:cubicBezTo>
                      <a:pt x="26540" y="70031"/>
                      <a:pt x="20825" y="74221"/>
                      <a:pt x="12762" y="74221"/>
                    </a:cubicBezTo>
                    <a:cubicBezTo>
                      <a:pt x="8444" y="74221"/>
                      <a:pt x="5397" y="73460"/>
                      <a:pt x="1651" y="71809"/>
                    </a:cubicBezTo>
                    <a:lnTo>
                      <a:pt x="3492" y="67047"/>
                    </a:lnTo>
                    <a:cubicBezTo>
                      <a:pt x="6476" y="68507"/>
                      <a:pt x="8889" y="69142"/>
                      <a:pt x="13079" y="69142"/>
                    </a:cubicBezTo>
                    <a:cubicBezTo>
                      <a:pt x="18921" y="69142"/>
                      <a:pt x="22794" y="65714"/>
                      <a:pt x="26984" y="55936"/>
                    </a:cubicBezTo>
                    <a:lnTo>
                      <a:pt x="0" y="0"/>
                    </a:lnTo>
                    <a:lnTo>
                      <a:pt x="6286" y="0"/>
                    </a:lnTo>
                    <a:lnTo>
                      <a:pt x="29651" y="50285"/>
                    </a:lnTo>
                    <a:lnTo>
                      <a:pt x="499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77"/>
              <p:cNvSpPr/>
              <p:nvPr/>
            </p:nvSpPr>
            <p:spPr>
              <a:xfrm>
                <a:off x="913010" y="6597746"/>
                <a:ext cx="64317" cy="77079"/>
              </a:xfrm>
              <a:custGeom>
                <a:rect b="b" l="l" r="r" t="t"/>
                <a:pathLst>
                  <a:path extrusionOk="0" h="77079" w="64317">
                    <a:moveTo>
                      <a:pt x="63" y="0"/>
                    </a:moveTo>
                    <a:lnTo>
                      <a:pt x="34666" y="0"/>
                    </a:lnTo>
                    <a:cubicBezTo>
                      <a:pt x="43492" y="0"/>
                      <a:pt x="50412" y="2413"/>
                      <a:pt x="54857" y="6857"/>
                    </a:cubicBezTo>
                    <a:cubicBezTo>
                      <a:pt x="58285" y="10286"/>
                      <a:pt x="60063" y="14603"/>
                      <a:pt x="60063" y="19619"/>
                    </a:cubicBezTo>
                    <a:lnTo>
                      <a:pt x="60063" y="19809"/>
                    </a:lnTo>
                    <a:cubicBezTo>
                      <a:pt x="60063" y="29079"/>
                      <a:pt x="54793" y="34031"/>
                      <a:pt x="49016" y="37015"/>
                    </a:cubicBezTo>
                    <a:cubicBezTo>
                      <a:pt x="58031" y="40126"/>
                      <a:pt x="64317" y="45270"/>
                      <a:pt x="64317" y="55746"/>
                    </a:cubicBezTo>
                    <a:lnTo>
                      <a:pt x="64317" y="55936"/>
                    </a:lnTo>
                    <a:cubicBezTo>
                      <a:pt x="64317" y="69714"/>
                      <a:pt x="52952" y="77079"/>
                      <a:pt x="35746" y="77079"/>
                    </a:cubicBezTo>
                    <a:lnTo>
                      <a:pt x="0" y="77079"/>
                    </a:lnTo>
                    <a:lnTo>
                      <a:pt x="0" y="0"/>
                    </a:lnTo>
                    <a:close/>
                    <a:moveTo>
                      <a:pt x="46476" y="21841"/>
                    </a:moveTo>
                    <a:cubicBezTo>
                      <a:pt x="46476" y="15809"/>
                      <a:pt x="41651" y="12000"/>
                      <a:pt x="32889" y="12000"/>
                    </a:cubicBezTo>
                    <a:lnTo>
                      <a:pt x="13397" y="12000"/>
                    </a:lnTo>
                    <a:lnTo>
                      <a:pt x="13397" y="32508"/>
                    </a:lnTo>
                    <a:lnTo>
                      <a:pt x="31936" y="32508"/>
                    </a:lnTo>
                    <a:cubicBezTo>
                      <a:pt x="40635" y="32508"/>
                      <a:pt x="46476" y="29079"/>
                      <a:pt x="46476" y="22031"/>
                    </a:cubicBezTo>
                    <a:lnTo>
                      <a:pt x="46476" y="21841"/>
                    </a:lnTo>
                    <a:close/>
                    <a:moveTo>
                      <a:pt x="34920" y="43999"/>
                    </a:moveTo>
                    <a:lnTo>
                      <a:pt x="13397" y="43999"/>
                    </a:lnTo>
                    <a:lnTo>
                      <a:pt x="13397" y="65143"/>
                    </a:lnTo>
                    <a:lnTo>
                      <a:pt x="35873" y="65143"/>
                    </a:lnTo>
                    <a:cubicBezTo>
                      <a:pt x="45016" y="65143"/>
                      <a:pt x="50730" y="61523"/>
                      <a:pt x="50730" y="54539"/>
                    </a:cubicBezTo>
                    <a:lnTo>
                      <a:pt x="50730" y="54349"/>
                    </a:lnTo>
                    <a:cubicBezTo>
                      <a:pt x="50793" y="47873"/>
                      <a:pt x="45587" y="43999"/>
                      <a:pt x="34920" y="439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19;p77"/>
              <p:cNvSpPr/>
              <p:nvPr/>
            </p:nvSpPr>
            <p:spPr>
              <a:xfrm>
                <a:off x="991041" y="6615627"/>
                <a:ext cx="34095" cy="59325"/>
              </a:xfrm>
              <a:custGeom>
                <a:rect b="b" l="l" r="r" t="t"/>
                <a:pathLst>
                  <a:path extrusionOk="0" h="59325" w="34095">
                    <a:moveTo>
                      <a:pt x="0" y="1103"/>
                    </a:moveTo>
                    <a:lnTo>
                      <a:pt x="13460" y="1103"/>
                    </a:lnTo>
                    <a:lnTo>
                      <a:pt x="13460" y="14245"/>
                    </a:lnTo>
                    <a:cubicBezTo>
                      <a:pt x="17079" y="5547"/>
                      <a:pt x="23809" y="-421"/>
                      <a:pt x="34095" y="23"/>
                    </a:cubicBezTo>
                    <a:lnTo>
                      <a:pt x="34095" y="14119"/>
                    </a:lnTo>
                    <a:lnTo>
                      <a:pt x="33333" y="14119"/>
                    </a:lnTo>
                    <a:cubicBezTo>
                      <a:pt x="21651" y="14119"/>
                      <a:pt x="13460" y="21738"/>
                      <a:pt x="13460" y="37167"/>
                    </a:cubicBezTo>
                    <a:lnTo>
                      <a:pt x="13460" y="59325"/>
                    </a:lnTo>
                    <a:lnTo>
                      <a:pt x="0" y="59325"/>
                    </a:lnTo>
                    <a:lnTo>
                      <a:pt x="0" y="1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0;p77"/>
              <p:cNvSpPr/>
              <p:nvPr/>
            </p:nvSpPr>
            <p:spPr>
              <a:xfrm>
                <a:off x="1031485" y="6615587"/>
                <a:ext cx="62094" cy="60762"/>
              </a:xfrm>
              <a:custGeom>
                <a:rect b="b" l="l" r="r" t="t"/>
                <a:pathLst>
                  <a:path extrusionOk="0" h="60762" w="6209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778"/>
                      <a:pt x="13206" y="0"/>
                      <a:pt x="31111" y="0"/>
                    </a:cubicBezTo>
                    <a:cubicBezTo>
                      <a:pt x="48952" y="0"/>
                      <a:pt x="62095" y="13587"/>
                      <a:pt x="62095" y="30222"/>
                    </a:cubicBezTo>
                    <a:lnTo>
                      <a:pt x="62095" y="30413"/>
                    </a:lnTo>
                    <a:cubicBezTo>
                      <a:pt x="62095" y="46984"/>
                      <a:pt x="48889" y="60762"/>
                      <a:pt x="30857" y="60762"/>
                    </a:cubicBezTo>
                    <a:cubicBezTo>
                      <a:pt x="13143" y="60698"/>
                      <a:pt x="0" y="47111"/>
                      <a:pt x="0" y="30603"/>
                    </a:cubicBezTo>
                    <a:close/>
                    <a:moveTo>
                      <a:pt x="48762" y="30603"/>
                    </a:moveTo>
                    <a:lnTo>
                      <a:pt x="48762" y="30413"/>
                    </a:lnTo>
                    <a:cubicBezTo>
                      <a:pt x="48762" y="20127"/>
                      <a:pt x="41397" y="11683"/>
                      <a:pt x="30920" y="11683"/>
                    </a:cubicBezTo>
                    <a:cubicBezTo>
                      <a:pt x="20254" y="11683"/>
                      <a:pt x="13397" y="20064"/>
                      <a:pt x="13397" y="30222"/>
                    </a:cubicBezTo>
                    <a:lnTo>
                      <a:pt x="13397" y="30413"/>
                    </a:lnTo>
                    <a:cubicBezTo>
                      <a:pt x="13397" y="40571"/>
                      <a:pt x="20762" y="49080"/>
                      <a:pt x="31174" y="49080"/>
                    </a:cubicBezTo>
                    <a:cubicBezTo>
                      <a:pt x="41904" y="49016"/>
                      <a:pt x="48762" y="40635"/>
                      <a:pt x="48762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1;p77"/>
              <p:cNvSpPr/>
              <p:nvPr/>
            </p:nvSpPr>
            <p:spPr>
              <a:xfrm>
                <a:off x="1103168" y="6615904"/>
                <a:ext cx="52698" cy="60190"/>
              </a:xfrm>
              <a:custGeom>
                <a:rect b="b" l="l" r="r" t="t"/>
                <a:pathLst>
                  <a:path extrusionOk="0" h="60190" w="52698">
                    <a:moveTo>
                      <a:pt x="0" y="42286"/>
                    </a:moveTo>
                    <a:lnTo>
                      <a:pt x="0" y="42095"/>
                    </a:lnTo>
                    <a:cubicBezTo>
                      <a:pt x="0" y="29524"/>
                      <a:pt x="9905" y="23365"/>
                      <a:pt x="24127" y="23365"/>
                    </a:cubicBezTo>
                    <a:cubicBezTo>
                      <a:pt x="30603" y="23365"/>
                      <a:pt x="35238" y="24381"/>
                      <a:pt x="39809" y="25778"/>
                    </a:cubicBezTo>
                    <a:lnTo>
                      <a:pt x="39809" y="24317"/>
                    </a:lnTo>
                    <a:cubicBezTo>
                      <a:pt x="39809" y="16064"/>
                      <a:pt x="34730" y="11619"/>
                      <a:pt x="25333" y="11619"/>
                    </a:cubicBezTo>
                    <a:cubicBezTo>
                      <a:pt x="18857" y="11619"/>
                      <a:pt x="13968" y="13080"/>
                      <a:pt x="8698" y="15238"/>
                    </a:cubicBezTo>
                    <a:lnTo>
                      <a:pt x="5079" y="4762"/>
                    </a:lnTo>
                    <a:cubicBezTo>
                      <a:pt x="11556" y="1905"/>
                      <a:pt x="17841" y="0"/>
                      <a:pt x="27111" y="0"/>
                    </a:cubicBezTo>
                    <a:cubicBezTo>
                      <a:pt x="35809" y="0"/>
                      <a:pt x="42349" y="2286"/>
                      <a:pt x="46412" y="6476"/>
                    </a:cubicBezTo>
                    <a:cubicBezTo>
                      <a:pt x="50730" y="10667"/>
                      <a:pt x="52698" y="16825"/>
                      <a:pt x="52698" y="24444"/>
                    </a:cubicBezTo>
                    <a:lnTo>
                      <a:pt x="52698" y="58984"/>
                    </a:lnTo>
                    <a:lnTo>
                      <a:pt x="39682" y="58984"/>
                    </a:lnTo>
                    <a:lnTo>
                      <a:pt x="39682" y="51682"/>
                    </a:lnTo>
                    <a:cubicBezTo>
                      <a:pt x="35682" y="56444"/>
                      <a:pt x="29651" y="60190"/>
                      <a:pt x="20698" y="60190"/>
                    </a:cubicBezTo>
                    <a:cubicBezTo>
                      <a:pt x="9778" y="60254"/>
                      <a:pt x="0" y="53968"/>
                      <a:pt x="0" y="42286"/>
                    </a:cubicBezTo>
                    <a:close/>
                    <a:moveTo>
                      <a:pt x="40000" y="38095"/>
                    </a:moveTo>
                    <a:lnTo>
                      <a:pt x="40000" y="34095"/>
                    </a:lnTo>
                    <a:cubicBezTo>
                      <a:pt x="36571" y="32762"/>
                      <a:pt x="32063" y="31809"/>
                      <a:pt x="26794" y="31809"/>
                    </a:cubicBezTo>
                    <a:cubicBezTo>
                      <a:pt x="18222" y="31809"/>
                      <a:pt x="13143" y="35428"/>
                      <a:pt x="13143" y="41524"/>
                    </a:cubicBezTo>
                    <a:lnTo>
                      <a:pt x="13143" y="41714"/>
                    </a:lnTo>
                    <a:cubicBezTo>
                      <a:pt x="13143" y="47365"/>
                      <a:pt x="18095" y="50539"/>
                      <a:pt x="24508" y="50539"/>
                    </a:cubicBezTo>
                    <a:cubicBezTo>
                      <a:pt x="33270" y="50539"/>
                      <a:pt x="40000" y="45460"/>
                      <a:pt x="40000" y="380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2;p77"/>
              <p:cNvSpPr/>
              <p:nvPr/>
            </p:nvSpPr>
            <p:spPr>
              <a:xfrm>
                <a:off x="1168882" y="6594444"/>
                <a:ext cx="60253" cy="81713"/>
              </a:xfrm>
              <a:custGeom>
                <a:rect b="b" l="l" r="r" t="t"/>
                <a:pathLst>
                  <a:path extrusionOk="0" h="81713" w="60253">
                    <a:moveTo>
                      <a:pt x="0" y="51492"/>
                    </a:moveTo>
                    <a:lnTo>
                      <a:pt x="0" y="51301"/>
                    </a:lnTo>
                    <a:cubicBezTo>
                      <a:pt x="0" y="32000"/>
                      <a:pt x="13143" y="21080"/>
                      <a:pt x="27047" y="21080"/>
                    </a:cubicBezTo>
                    <a:cubicBezTo>
                      <a:pt x="36635" y="21080"/>
                      <a:pt x="42730" y="25842"/>
                      <a:pt x="46920" y="31302"/>
                    </a:cubicBezTo>
                    <a:lnTo>
                      <a:pt x="46920" y="0"/>
                    </a:lnTo>
                    <a:lnTo>
                      <a:pt x="60254" y="0"/>
                    </a:lnTo>
                    <a:lnTo>
                      <a:pt x="60254" y="80508"/>
                    </a:lnTo>
                    <a:lnTo>
                      <a:pt x="46920" y="80508"/>
                    </a:lnTo>
                    <a:lnTo>
                      <a:pt x="46920" y="70793"/>
                    </a:lnTo>
                    <a:cubicBezTo>
                      <a:pt x="42603" y="76825"/>
                      <a:pt x="36571" y="81714"/>
                      <a:pt x="27047" y="81714"/>
                    </a:cubicBezTo>
                    <a:cubicBezTo>
                      <a:pt x="13333" y="81714"/>
                      <a:pt x="0" y="70793"/>
                      <a:pt x="0" y="51492"/>
                    </a:cubicBezTo>
                    <a:close/>
                    <a:moveTo>
                      <a:pt x="47111" y="51492"/>
                    </a:moveTo>
                    <a:lnTo>
                      <a:pt x="47111" y="51301"/>
                    </a:lnTo>
                    <a:cubicBezTo>
                      <a:pt x="47111" y="40064"/>
                      <a:pt x="39174" y="32635"/>
                      <a:pt x="30222" y="32635"/>
                    </a:cubicBezTo>
                    <a:cubicBezTo>
                      <a:pt x="21079" y="32635"/>
                      <a:pt x="13460" y="39809"/>
                      <a:pt x="13460" y="51301"/>
                    </a:cubicBezTo>
                    <a:lnTo>
                      <a:pt x="13460" y="51492"/>
                    </a:lnTo>
                    <a:cubicBezTo>
                      <a:pt x="13460" y="62730"/>
                      <a:pt x="21206" y="70159"/>
                      <a:pt x="30222" y="70159"/>
                    </a:cubicBezTo>
                    <a:cubicBezTo>
                      <a:pt x="39174" y="70159"/>
                      <a:pt x="47111" y="62666"/>
                      <a:pt x="47111" y="514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23;p77"/>
              <p:cNvSpPr/>
              <p:nvPr/>
            </p:nvSpPr>
            <p:spPr>
              <a:xfrm>
                <a:off x="1242659" y="6615587"/>
                <a:ext cx="53904" cy="60762"/>
              </a:xfrm>
              <a:custGeom>
                <a:rect b="b" l="l" r="r" t="t"/>
                <a:pathLst>
                  <a:path extrusionOk="0" h="60762" w="5390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842"/>
                      <a:pt x="12762" y="0"/>
                      <a:pt x="30349" y="0"/>
                    </a:cubicBezTo>
                    <a:cubicBezTo>
                      <a:pt x="41270" y="0"/>
                      <a:pt x="48127" y="4064"/>
                      <a:pt x="53587" y="10032"/>
                    </a:cubicBezTo>
                    <a:lnTo>
                      <a:pt x="45206" y="18985"/>
                    </a:lnTo>
                    <a:cubicBezTo>
                      <a:pt x="41143" y="14794"/>
                      <a:pt x="36825" y="11683"/>
                      <a:pt x="30222" y="11683"/>
                    </a:cubicBezTo>
                    <a:cubicBezTo>
                      <a:pt x="20508" y="11683"/>
                      <a:pt x="13333" y="20064"/>
                      <a:pt x="13333" y="30222"/>
                    </a:cubicBezTo>
                    <a:lnTo>
                      <a:pt x="13333" y="30413"/>
                    </a:lnTo>
                    <a:cubicBezTo>
                      <a:pt x="13333" y="40762"/>
                      <a:pt x="20508" y="49080"/>
                      <a:pt x="30730" y="49080"/>
                    </a:cubicBezTo>
                    <a:cubicBezTo>
                      <a:pt x="37016" y="49080"/>
                      <a:pt x="41524" y="46222"/>
                      <a:pt x="45841" y="41905"/>
                    </a:cubicBezTo>
                    <a:lnTo>
                      <a:pt x="53905" y="49842"/>
                    </a:lnTo>
                    <a:cubicBezTo>
                      <a:pt x="48190" y="56254"/>
                      <a:pt x="41460" y="60762"/>
                      <a:pt x="30095" y="60762"/>
                    </a:cubicBezTo>
                    <a:cubicBezTo>
                      <a:pt x="12762" y="60698"/>
                      <a:pt x="0" y="47111"/>
                      <a:pt x="0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24;p77"/>
              <p:cNvSpPr/>
              <p:nvPr/>
            </p:nvSpPr>
            <p:spPr>
              <a:xfrm>
                <a:off x="1303928" y="6615587"/>
                <a:ext cx="62094" cy="60762"/>
              </a:xfrm>
              <a:custGeom>
                <a:rect b="b" l="l" r="r" t="t"/>
                <a:pathLst>
                  <a:path extrusionOk="0" h="60762" w="6209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778"/>
                      <a:pt x="13206" y="0"/>
                      <a:pt x="31111" y="0"/>
                    </a:cubicBezTo>
                    <a:cubicBezTo>
                      <a:pt x="48952" y="0"/>
                      <a:pt x="62095" y="13587"/>
                      <a:pt x="62095" y="30222"/>
                    </a:cubicBezTo>
                    <a:lnTo>
                      <a:pt x="62095" y="30413"/>
                    </a:lnTo>
                    <a:cubicBezTo>
                      <a:pt x="62095" y="46984"/>
                      <a:pt x="48889" y="60762"/>
                      <a:pt x="30857" y="60762"/>
                    </a:cubicBezTo>
                    <a:cubicBezTo>
                      <a:pt x="13143" y="60698"/>
                      <a:pt x="0" y="47111"/>
                      <a:pt x="0" y="30603"/>
                    </a:cubicBezTo>
                    <a:close/>
                    <a:moveTo>
                      <a:pt x="48762" y="30603"/>
                    </a:moveTo>
                    <a:lnTo>
                      <a:pt x="48762" y="30413"/>
                    </a:lnTo>
                    <a:cubicBezTo>
                      <a:pt x="48762" y="20127"/>
                      <a:pt x="41397" y="11683"/>
                      <a:pt x="30921" y="11683"/>
                    </a:cubicBezTo>
                    <a:cubicBezTo>
                      <a:pt x="20254" y="11683"/>
                      <a:pt x="13397" y="20064"/>
                      <a:pt x="13397" y="30222"/>
                    </a:cubicBezTo>
                    <a:lnTo>
                      <a:pt x="13397" y="30413"/>
                    </a:lnTo>
                    <a:cubicBezTo>
                      <a:pt x="13397" y="40571"/>
                      <a:pt x="20762" y="49080"/>
                      <a:pt x="31174" y="49080"/>
                    </a:cubicBezTo>
                    <a:cubicBezTo>
                      <a:pt x="41905" y="49016"/>
                      <a:pt x="48762" y="40635"/>
                      <a:pt x="48762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" name="Google Shape;25;p77"/>
              <p:cNvSpPr/>
              <p:nvPr/>
            </p:nvSpPr>
            <p:spPr>
              <a:xfrm>
                <a:off x="1379484" y="6615524"/>
                <a:ext cx="88634" cy="59554"/>
              </a:xfrm>
              <a:custGeom>
                <a:rect b="b" l="l" r="r" t="t"/>
                <a:pathLst>
                  <a:path extrusionOk="0" h="59554" w="88634">
                    <a:moveTo>
                      <a:pt x="0" y="1206"/>
                    </a:moveTo>
                    <a:lnTo>
                      <a:pt x="13460" y="1206"/>
                    </a:lnTo>
                    <a:lnTo>
                      <a:pt x="13460" y="10031"/>
                    </a:lnTo>
                    <a:cubicBezTo>
                      <a:pt x="17206" y="4825"/>
                      <a:pt x="22286" y="0"/>
                      <a:pt x="31238" y="0"/>
                    </a:cubicBezTo>
                    <a:cubicBezTo>
                      <a:pt x="39619" y="0"/>
                      <a:pt x="45587" y="4063"/>
                      <a:pt x="48635" y="10222"/>
                    </a:cubicBezTo>
                    <a:cubicBezTo>
                      <a:pt x="53270" y="4063"/>
                      <a:pt x="59428" y="0"/>
                      <a:pt x="68254" y="0"/>
                    </a:cubicBezTo>
                    <a:cubicBezTo>
                      <a:pt x="80952" y="0"/>
                      <a:pt x="88634" y="8063"/>
                      <a:pt x="88634" y="22285"/>
                    </a:cubicBezTo>
                    <a:lnTo>
                      <a:pt x="88634" y="59428"/>
                    </a:lnTo>
                    <a:lnTo>
                      <a:pt x="75301" y="59428"/>
                    </a:lnTo>
                    <a:lnTo>
                      <a:pt x="75301" y="26348"/>
                    </a:lnTo>
                    <a:cubicBezTo>
                      <a:pt x="75301" y="17079"/>
                      <a:pt x="70984" y="12126"/>
                      <a:pt x="63492" y="12126"/>
                    </a:cubicBezTo>
                    <a:cubicBezTo>
                      <a:pt x="56190" y="12126"/>
                      <a:pt x="51047" y="17206"/>
                      <a:pt x="51047" y="26603"/>
                    </a:cubicBezTo>
                    <a:lnTo>
                      <a:pt x="51047" y="59492"/>
                    </a:lnTo>
                    <a:lnTo>
                      <a:pt x="37714" y="59492"/>
                    </a:lnTo>
                    <a:lnTo>
                      <a:pt x="37714" y="26285"/>
                    </a:lnTo>
                    <a:cubicBezTo>
                      <a:pt x="37714" y="17270"/>
                      <a:pt x="33333" y="12190"/>
                      <a:pt x="25905" y="12190"/>
                    </a:cubicBezTo>
                    <a:cubicBezTo>
                      <a:pt x="18540" y="12190"/>
                      <a:pt x="13460" y="17714"/>
                      <a:pt x="13460" y="26666"/>
                    </a:cubicBezTo>
                    <a:lnTo>
                      <a:pt x="13460" y="59555"/>
                    </a:lnTo>
                    <a:lnTo>
                      <a:pt x="0" y="59555"/>
                    </a:lnTo>
                    <a:lnTo>
                      <a:pt x="0" y="12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" name="Google Shape;26;p77"/>
            <p:cNvGrpSpPr/>
            <p:nvPr/>
          </p:nvGrpSpPr>
          <p:grpSpPr>
            <a:xfrm>
              <a:off x="265625" y="6323271"/>
              <a:ext cx="1249222" cy="190348"/>
              <a:chOff x="265625" y="6323271"/>
              <a:chExt cx="1249222" cy="190348"/>
            </a:xfrm>
          </p:grpSpPr>
          <p:sp>
            <p:nvSpPr>
              <p:cNvPr id="27" name="Google Shape;27;p77"/>
              <p:cNvSpPr/>
              <p:nvPr/>
            </p:nvSpPr>
            <p:spPr>
              <a:xfrm>
                <a:off x="745773" y="6327144"/>
                <a:ext cx="264126" cy="184633"/>
              </a:xfrm>
              <a:custGeom>
                <a:rect b="b" l="l" r="r" t="t"/>
                <a:pathLst>
                  <a:path extrusionOk="0" h="184633" w="264126">
                    <a:moveTo>
                      <a:pt x="250919" y="0"/>
                    </a:moveTo>
                    <a:cubicBezTo>
                      <a:pt x="243618" y="0"/>
                      <a:pt x="239808" y="4889"/>
                      <a:pt x="238031" y="10476"/>
                    </a:cubicBezTo>
                    <a:lnTo>
                      <a:pt x="191999" y="142412"/>
                    </a:lnTo>
                    <a:lnTo>
                      <a:pt x="146729" y="10857"/>
                    </a:lnTo>
                    <a:cubicBezTo>
                      <a:pt x="144634" y="4635"/>
                      <a:pt x="140126" y="64"/>
                      <a:pt x="132761" y="64"/>
                    </a:cubicBezTo>
                    <a:lnTo>
                      <a:pt x="131364" y="64"/>
                    </a:lnTo>
                    <a:cubicBezTo>
                      <a:pt x="124444" y="64"/>
                      <a:pt x="120253" y="4635"/>
                      <a:pt x="118158" y="10857"/>
                    </a:cubicBezTo>
                    <a:lnTo>
                      <a:pt x="72508" y="142412"/>
                    </a:lnTo>
                    <a:lnTo>
                      <a:pt x="27174" y="11175"/>
                    </a:lnTo>
                    <a:cubicBezTo>
                      <a:pt x="25079" y="4571"/>
                      <a:pt x="20571" y="0"/>
                      <a:pt x="13587" y="0"/>
                    </a:cubicBezTo>
                    <a:cubicBezTo>
                      <a:pt x="5587" y="0"/>
                      <a:pt x="0" y="6286"/>
                      <a:pt x="0" y="12889"/>
                    </a:cubicBezTo>
                    <a:cubicBezTo>
                      <a:pt x="0" y="15301"/>
                      <a:pt x="1016" y="18095"/>
                      <a:pt x="1714" y="20190"/>
                    </a:cubicBezTo>
                    <a:lnTo>
                      <a:pt x="56444" y="172507"/>
                    </a:lnTo>
                    <a:cubicBezTo>
                      <a:pt x="59238" y="180507"/>
                      <a:pt x="64762" y="184634"/>
                      <a:pt x="71428" y="184634"/>
                    </a:cubicBezTo>
                    <a:lnTo>
                      <a:pt x="72127" y="184634"/>
                    </a:lnTo>
                    <a:cubicBezTo>
                      <a:pt x="79111" y="184634"/>
                      <a:pt x="84317" y="180444"/>
                      <a:pt x="86730" y="172507"/>
                    </a:cubicBezTo>
                    <a:lnTo>
                      <a:pt x="132063" y="43111"/>
                    </a:lnTo>
                    <a:lnTo>
                      <a:pt x="176952" y="172507"/>
                    </a:lnTo>
                    <a:cubicBezTo>
                      <a:pt x="179428" y="180507"/>
                      <a:pt x="184634" y="184634"/>
                      <a:pt x="191618" y="184634"/>
                    </a:cubicBezTo>
                    <a:lnTo>
                      <a:pt x="192697" y="184634"/>
                    </a:lnTo>
                    <a:cubicBezTo>
                      <a:pt x="198920" y="184634"/>
                      <a:pt x="204507" y="180444"/>
                      <a:pt x="207364" y="172507"/>
                    </a:cubicBezTo>
                    <a:lnTo>
                      <a:pt x="262411" y="19873"/>
                    </a:lnTo>
                    <a:cubicBezTo>
                      <a:pt x="263110" y="17778"/>
                      <a:pt x="264126" y="14984"/>
                      <a:pt x="264126" y="12508"/>
                    </a:cubicBezTo>
                    <a:cubicBezTo>
                      <a:pt x="264189" y="5905"/>
                      <a:pt x="258602" y="0"/>
                      <a:pt x="2509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28;p77"/>
              <p:cNvSpPr/>
              <p:nvPr/>
            </p:nvSpPr>
            <p:spPr>
              <a:xfrm>
                <a:off x="1200945" y="6326827"/>
                <a:ext cx="102285" cy="184697"/>
              </a:xfrm>
              <a:custGeom>
                <a:rect b="b" l="l" r="r" t="t"/>
                <a:pathLst>
                  <a:path extrusionOk="0" h="184697" w="102285">
                    <a:moveTo>
                      <a:pt x="89015" y="317"/>
                    </a:moveTo>
                    <a:cubicBezTo>
                      <a:pt x="69524" y="317"/>
                      <a:pt x="40127" y="14476"/>
                      <a:pt x="26857" y="44507"/>
                    </a:cubicBezTo>
                    <a:lnTo>
                      <a:pt x="26857" y="13587"/>
                    </a:lnTo>
                    <a:cubicBezTo>
                      <a:pt x="26857" y="5905"/>
                      <a:pt x="20952" y="0"/>
                      <a:pt x="13206" y="0"/>
                    </a:cubicBezTo>
                    <a:cubicBezTo>
                      <a:pt x="5905" y="0"/>
                      <a:pt x="0" y="6286"/>
                      <a:pt x="0" y="13587"/>
                    </a:cubicBezTo>
                    <a:lnTo>
                      <a:pt x="0" y="171110"/>
                    </a:lnTo>
                    <a:cubicBezTo>
                      <a:pt x="0" y="178729"/>
                      <a:pt x="5905" y="184698"/>
                      <a:pt x="13587" y="184698"/>
                    </a:cubicBezTo>
                    <a:cubicBezTo>
                      <a:pt x="21270" y="184698"/>
                      <a:pt x="26857" y="178411"/>
                      <a:pt x="26857" y="171110"/>
                    </a:cubicBezTo>
                    <a:lnTo>
                      <a:pt x="26857" y="109904"/>
                    </a:lnTo>
                    <a:cubicBezTo>
                      <a:pt x="26857" y="57841"/>
                      <a:pt x="55492" y="31682"/>
                      <a:pt x="90412" y="27492"/>
                    </a:cubicBezTo>
                    <a:cubicBezTo>
                      <a:pt x="97396" y="26412"/>
                      <a:pt x="102285" y="21206"/>
                      <a:pt x="102285" y="13841"/>
                    </a:cubicBezTo>
                    <a:cubicBezTo>
                      <a:pt x="102349" y="6222"/>
                      <a:pt x="97079" y="317"/>
                      <a:pt x="89015" y="3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29;p77"/>
              <p:cNvSpPr/>
              <p:nvPr/>
            </p:nvSpPr>
            <p:spPr>
              <a:xfrm>
                <a:off x="1301262" y="6326700"/>
                <a:ext cx="166856" cy="186538"/>
              </a:xfrm>
              <a:custGeom>
                <a:rect b="b" l="l" r="r" t="t"/>
                <a:pathLst>
                  <a:path extrusionOk="0" h="186538" w="166856">
                    <a:moveTo>
                      <a:pt x="84825" y="0"/>
                    </a:moveTo>
                    <a:cubicBezTo>
                      <a:pt x="35873" y="0"/>
                      <a:pt x="0" y="41460"/>
                      <a:pt x="0" y="92888"/>
                    </a:cubicBezTo>
                    <a:lnTo>
                      <a:pt x="0" y="93587"/>
                    </a:lnTo>
                    <a:cubicBezTo>
                      <a:pt x="0" y="148888"/>
                      <a:pt x="39619" y="186538"/>
                      <a:pt x="88254" y="186538"/>
                    </a:cubicBezTo>
                    <a:cubicBezTo>
                      <a:pt x="118349" y="186538"/>
                      <a:pt x="138158" y="175809"/>
                      <a:pt x="154920" y="159618"/>
                    </a:cubicBezTo>
                    <a:cubicBezTo>
                      <a:pt x="157713" y="157206"/>
                      <a:pt x="159047" y="154095"/>
                      <a:pt x="159047" y="151047"/>
                    </a:cubicBezTo>
                    <a:cubicBezTo>
                      <a:pt x="159047" y="144825"/>
                      <a:pt x="153840" y="139618"/>
                      <a:pt x="147428" y="139618"/>
                    </a:cubicBezTo>
                    <a:cubicBezTo>
                      <a:pt x="144317" y="139618"/>
                      <a:pt x="141904" y="141015"/>
                      <a:pt x="139872" y="142666"/>
                    </a:cubicBezTo>
                    <a:cubicBezTo>
                      <a:pt x="126856" y="154793"/>
                      <a:pt x="110793" y="163364"/>
                      <a:pt x="88888" y="163364"/>
                    </a:cubicBezTo>
                    <a:cubicBezTo>
                      <a:pt x="57397" y="163364"/>
                      <a:pt x="30413" y="141586"/>
                      <a:pt x="26667" y="102920"/>
                    </a:cubicBezTo>
                    <a:lnTo>
                      <a:pt x="154539" y="102920"/>
                    </a:lnTo>
                    <a:cubicBezTo>
                      <a:pt x="161015" y="102920"/>
                      <a:pt x="166856" y="97714"/>
                      <a:pt x="166856" y="90476"/>
                    </a:cubicBezTo>
                    <a:cubicBezTo>
                      <a:pt x="166856" y="43111"/>
                      <a:pt x="137079" y="0"/>
                      <a:pt x="84825" y="0"/>
                    </a:cubicBezTo>
                    <a:close/>
                    <a:moveTo>
                      <a:pt x="26667" y="83238"/>
                    </a:moveTo>
                    <a:cubicBezTo>
                      <a:pt x="30032" y="48317"/>
                      <a:pt x="53333" y="22476"/>
                      <a:pt x="84127" y="22476"/>
                    </a:cubicBezTo>
                    <a:cubicBezTo>
                      <a:pt x="119301" y="22476"/>
                      <a:pt x="137841" y="50793"/>
                      <a:pt x="140571" y="83238"/>
                    </a:cubicBezTo>
                    <a:lnTo>
                      <a:pt x="26667" y="832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30;p77"/>
              <p:cNvSpPr/>
              <p:nvPr/>
            </p:nvSpPr>
            <p:spPr>
              <a:xfrm>
                <a:off x="1010406" y="6327144"/>
                <a:ext cx="157967" cy="186157"/>
              </a:xfrm>
              <a:custGeom>
                <a:rect b="b" l="l" r="r" t="t"/>
                <a:pathLst>
                  <a:path extrusionOk="0" h="186157" w="157967">
                    <a:moveTo>
                      <a:pt x="81460" y="0"/>
                    </a:moveTo>
                    <a:cubicBezTo>
                      <a:pt x="58476" y="0"/>
                      <a:pt x="45143" y="2539"/>
                      <a:pt x="27428" y="10222"/>
                    </a:cubicBezTo>
                    <a:cubicBezTo>
                      <a:pt x="22540" y="12381"/>
                      <a:pt x="20063" y="15809"/>
                      <a:pt x="20063" y="21397"/>
                    </a:cubicBezTo>
                    <a:cubicBezTo>
                      <a:pt x="20063" y="27619"/>
                      <a:pt x="25651" y="32889"/>
                      <a:pt x="31936" y="32889"/>
                    </a:cubicBezTo>
                    <a:cubicBezTo>
                      <a:pt x="33270" y="32889"/>
                      <a:pt x="35047" y="32508"/>
                      <a:pt x="36762" y="31809"/>
                    </a:cubicBezTo>
                    <a:cubicBezTo>
                      <a:pt x="49968" y="25904"/>
                      <a:pt x="60508" y="23619"/>
                      <a:pt x="78666" y="23619"/>
                    </a:cubicBezTo>
                    <a:cubicBezTo>
                      <a:pt x="112380" y="23619"/>
                      <a:pt x="132253" y="40317"/>
                      <a:pt x="132253" y="72698"/>
                    </a:cubicBezTo>
                    <a:lnTo>
                      <a:pt x="132253" y="78984"/>
                    </a:lnTo>
                    <a:cubicBezTo>
                      <a:pt x="116190" y="74476"/>
                      <a:pt x="99872" y="71301"/>
                      <a:pt x="76889" y="71301"/>
                    </a:cubicBezTo>
                    <a:cubicBezTo>
                      <a:pt x="31301" y="71301"/>
                      <a:pt x="0" y="91491"/>
                      <a:pt x="0" y="129460"/>
                    </a:cubicBezTo>
                    <a:lnTo>
                      <a:pt x="0" y="130158"/>
                    </a:lnTo>
                    <a:cubicBezTo>
                      <a:pt x="0" y="167047"/>
                      <a:pt x="33778" y="186157"/>
                      <a:pt x="67174" y="186157"/>
                    </a:cubicBezTo>
                    <a:cubicBezTo>
                      <a:pt x="98793" y="186157"/>
                      <a:pt x="119682" y="171554"/>
                      <a:pt x="132253" y="155174"/>
                    </a:cubicBezTo>
                    <a:lnTo>
                      <a:pt x="132253" y="172380"/>
                    </a:lnTo>
                    <a:cubicBezTo>
                      <a:pt x="132253" y="179364"/>
                      <a:pt x="137460" y="184951"/>
                      <a:pt x="145079" y="184951"/>
                    </a:cubicBezTo>
                    <a:cubicBezTo>
                      <a:pt x="152444" y="184951"/>
                      <a:pt x="157967" y="179364"/>
                      <a:pt x="157967" y="171745"/>
                    </a:cubicBezTo>
                    <a:lnTo>
                      <a:pt x="157967" y="72444"/>
                    </a:lnTo>
                    <a:cubicBezTo>
                      <a:pt x="157967" y="49460"/>
                      <a:pt x="151682" y="32063"/>
                      <a:pt x="139491" y="19936"/>
                    </a:cubicBezTo>
                    <a:cubicBezTo>
                      <a:pt x="126349" y="6603"/>
                      <a:pt x="106857" y="0"/>
                      <a:pt x="81460" y="0"/>
                    </a:cubicBezTo>
                    <a:close/>
                    <a:moveTo>
                      <a:pt x="132634" y="116253"/>
                    </a:moveTo>
                    <a:cubicBezTo>
                      <a:pt x="132634" y="144761"/>
                      <a:pt x="105460" y="164951"/>
                      <a:pt x="72444" y="164951"/>
                    </a:cubicBezTo>
                    <a:cubicBezTo>
                      <a:pt x="48063" y="164951"/>
                      <a:pt x="27174" y="151745"/>
                      <a:pt x="27174" y="129142"/>
                    </a:cubicBezTo>
                    <a:lnTo>
                      <a:pt x="27174" y="128444"/>
                    </a:lnTo>
                    <a:cubicBezTo>
                      <a:pt x="27174" y="105841"/>
                      <a:pt x="46032" y="91174"/>
                      <a:pt x="79682" y="91174"/>
                    </a:cubicBezTo>
                    <a:cubicBezTo>
                      <a:pt x="101587" y="91174"/>
                      <a:pt x="119365" y="95047"/>
                      <a:pt x="132571" y="98857"/>
                    </a:cubicBezTo>
                    <a:lnTo>
                      <a:pt x="132571" y="1162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" name="Google Shape;31;p77"/>
              <p:cNvSpPr/>
              <p:nvPr/>
            </p:nvSpPr>
            <p:spPr>
              <a:xfrm>
                <a:off x="265625" y="6323271"/>
                <a:ext cx="468782" cy="190348"/>
              </a:xfrm>
              <a:custGeom>
                <a:rect b="b" l="l" r="r" t="t"/>
                <a:pathLst>
                  <a:path extrusionOk="0" h="190348" w="468782">
                    <a:moveTo>
                      <a:pt x="404466" y="0"/>
                    </a:moveTo>
                    <a:cubicBezTo>
                      <a:pt x="369418" y="0"/>
                      <a:pt x="347386" y="24317"/>
                      <a:pt x="347386" y="24317"/>
                    </a:cubicBezTo>
                    <a:cubicBezTo>
                      <a:pt x="335704" y="9142"/>
                      <a:pt x="319577" y="63"/>
                      <a:pt x="292339" y="63"/>
                    </a:cubicBezTo>
                    <a:cubicBezTo>
                      <a:pt x="263577" y="63"/>
                      <a:pt x="238435" y="24317"/>
                      <a:pt x="238435" y="24317"/>
                    </a:cubicBezTo>
                    <a:cubicBezTo>
                      <a:pt x="226752" y="9142"/>
                      <a:pt x="206879" y="63"/>
                      <a:pt x="190371" y="63"/>
                    </a:cubicBezTo>
                    <a:cubicBezTo>
                      <a:pt x="164911" y="63"/>
                      <a:pt x="144657" y="11238"/>
                      <a:pt x="132340" y="39492"/>
                    </a:cubicBezTo>
                    <a:lnTo>
                      <a:pt x="95896" y="125459"/>
                    </a:lnTo>
                    <a:lnTo>
                      <a:pt x="49102" y="15174"/>
                    </a:lnTo>
                    <a:cubicBezTo>
                      <a:pt x="43197" y="2286"/>
                      <a:pt x="28658" y="-3619"/>
                      <a:pt x="15071" y="2476"/>
                    </a:cubicBezTo>
                    <a:cubicBezTo>
                      <a:pt x="1483" y="8508"/>
                      <a:pt x="-3532" y="23619"/>
                      <a:pt x="2563" y="36571"/>
                    </a:cubicBezTo>
                    <a:lnTo>
                      <a:pt x="59705" y="160698"/>
                    </a:lnTo>
                    <a:cubicBezTo>
                      <a:pt x="68658" y="180126"/>
                      <a:pt x="78118" y="190348"/>
                      <a:pt x="95896" y="190348"/>
                    </a:cubicBezTo>
                    <a:cubicBezTo>
                      <a:pt x="114880" y="190348"/>
                      <a:pt x="123134" y="179237"/>
                      <a:pt x="132086" y="160698"/>
                    </a:cubicBezTo>
                    <a:cubicBezTo>
                      <a:pt x="132086" y="160698"/>
                      <a:pt x="181927" y="52190"/>
                      <a:pt x="182371" y="51111"/>
                    </a:cubicBezTo>
                    <a:cubicBezTo>
                      <a:pt x="182879" y="49904"/>
                      <a:pt x="184467" y="46412"/>
                      <a:pt x="189546" y="46476"/>
                    </a:cubicBezTo>
                    <a:cubicBezTo>
                      <a:pt x="193863" y="46539"/>
                      <a:pt x="197419" y="49904"/>
                      <a:pt x="197419" y="54476"/>
                    </a:cubicBezTo>
                    <a:lnTo>
                      <a:pt x="197419" y="160570"/>
                    </a:lnTo>
                    <a:cubicBezTo>
                      <a:pt x="197419" y="176888"/>
                      <a:pt x="206498" y="190285"/>
                      <a:pt x="223959" y="190285"/>
                    </a:cubicBezTo>
                    <a:cubicBezTo>
                      <a:pt x="241355" y="190285"/>
                      <a:pt x="250815" y="176888"/>
                      <a:pt x="250815" y="160570"/>
                    </a:cubicBezTo>
                    <a:lnTo>
                      <a:pt x="250815" y="73777"/>
                    </a:lnTo>
                    <a:cubicBezTo>
                      <a:pt x="250815" y="57015"/>
                      <a:pt x="262815" y="46158"/>
                      <a:pt x="279133" y="46158"/>
                    </a:cubicBezTo>
                    <a:cubicBezTo>
                      <a:pt x="295450" y="46158"/>
                      <a:pt x="306371" y="57396"/>
                      <a:pt x="306371" y="73777"/>
                    </a:cubicBezTo>
                    <a:lnTo>
                      <a:pt x="306371" y="160570"/>
                    </a:lnTo>
                    <a:cubicBezTo>
                      <a:pt x="306371" y="176888"/>
                      <a:pt x="315450" y="190285"/>
                      <a:pt x="332910" y="190285"/>
                    </a:cubicBezTo>
                    <a:cubicBezTo>
                      <a:pt x="350371" y="190285"/>
                      <a:pt x="359831" y="176888"/>
                      <a:pt x="359831" y="160570"/>
                    </a:cubicBezTo>
                    <a:lnTo>
                      <a:pt x="359831" y="73777"/>
                    </a:lnTo>
                    <a:cubicBezTo>
                      <a:pt x="359831" y="57015"/>
                      <a:pt x="371767" y="46158"/>
                      <a:pt x="388148" y="46158"/>
                    </a:cubicBezTo>
                    <a:cubicBezTo>
                      <a:pt x="404466" y="46158"/>
                      <a:pt x="415386" y="57396"/>
                      <a:pt x="415386" y="73777"/>
                    </a:cubicBezTo>
                    <a:lnTo>
                      <a:pt x="415386" y="160570"/>
                    </a:lnTo>
                    <a:cubicBezTo>
                      <a:pt x="415386" y="176888"/>
                      <a:pt x="424465" y="190285"/>
                      <a:pt x="441926" y="190285"/>
                    </a:cubicBezTo>
                    <a:cubicBezTo>
                      <a:pt x="459322" y="190285"/>
                      <a:pt x="468783" y="176888"/>
                      <a:pt x="468783" y="160570"/>
                    </a:cubicBezTo>
                    <a:lnTo>
                      <a:pt x="468783" y="61777"/>
                    </a:lnTo>
                    <a:cubicBezTo>
                      <a:pt x="468783" y="25460"/>
                      <a:pt x="439576" y="0"/>
                      <a:pt x="4044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32;p77"/>
              <p:cNvSpPr/>
              <p:nvPr/>
            </p:nvSpPr>
            <p:spPr>
              <a:xfrm>
                <a:off x="1470340" y="6326700"/>
                <a:ext cx="44507" cy="44761"/>
              </a:xfrm>
              <a:custGeom>
                <a:rect b="b" l="l" r="r" t="t"/>
                <a:pathLst>
                  <a:path extrusionOk="0" h="44761" w="44507">
                    <a:moveTo>
                      <a:pt x="22222" y="0"/>
                    </a:moveTo>
                    <a:cubicBezTo>
                      <a:pt x="9841" y="0"/>
                      <a:pt x="0" y="10222"/>
                      <a:pt x="0" y="22349"/>
                    </a:cubicBezTo>
                    <a:lnTo>
                      <a:pt x="0" y="22476"/>
                    </a:lnTo>
                    <a:cubicBezTo>
                      <a:pt x="0" y="34667"/>
                      <a:pt x="9651" y="44762"/>
                      <a:pt x="22222" y="44762"/>
                    </a:cubicBezTo>
                    <a:cubicBezTo>
                      <a:pt x="34666" y="44762"/>
                      <a:pt x="44508" y="34540"/>
                      <a:pt x="44508" y="22349"/>
                    </a:cubicBezTo>
                    <a:lnTo>
                      <a:pt x="44508" y="22222"/>
                    </a:lnTo>
                    <a:cubicBezTo>
                      <a:pt x="44508" y="10095"/>
                      <a:pt x="34793" y="0"/>
                      <a:pt x="22222" y="0"/>
                    </a:cubicBezTo>
                    <a:close/>
                    <a:moveTo>
                      <a:pt x="40190" y="22349"/>
                    </a:moveTo>
                    <a:cubicBezTo>
                      <a:pt x="40190" y="32317"/>
                      <a:pt x="32381" y="40634"/>
                      <a:pt x="22222" y="40634"/>
                    </a:cubicBezTo>
                    <a:cubicBezTo>
                      <a:pt x="11936" y="40634"/>
                      <a:pt x="4190" y="32508"/>
                      <a:pt x="4190" y="22476"/>
                    </a:cubicBezTo>
                    <a:lnTo>
                      <a:pt x="4190" y="22349"/>
                    </a:lnTo>
                    <a:cubicBezTo>
                      <a:pt x="4190" y="12445"/>
                      <a:pt x="12000" y="4127"/>
                      <a:pt x="22222" y="4127"/>
                    </a:cubicBezTo>
                    <a:cubicBezTo>
                      <a:pt x="32508" y="4064"/>
                      <a:pt x="40190" y="12254"/>
                      <a:pt x="40190" y="22349"/>
                    </a:cubicBezTo>
                    <a:lnTo>
                      <a:pt x="40190" y="22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3" name="Google Shape;33;p77"/>
              <p:cNvSpPr/>
              <p:nvPr/>
            </p:nvSpPr>
            <p:spPr>
              <a:xfrm>
                <a:off x="1484118" y="6337811"/>
                <a:ext cx="17968" cy="21714"/>
              </a:xfrm>
              <a:custGeom>
                <a:rect b="b" l="l" r="r" t="t"/>
                <a:pathLst>
                  <a:path extrusionOk="0" h="21714" w="17968">
                    <a:moveTo>
                      <a:pt x="9778" y="0"/>
                    </a:moveTo>
                    <a:lnTo>
                      <a:pt x="2349" y="0"/>
                    </a:lnTo>
                    <a:cubicBezTo>
                      <a:pt x="1016" y="0"/>
                      <a:pt x="0" y="1079"/>
                      <a:pt x="0" y="2413"/>
                    </a:cubicBezTo>
                    <a:lnTo>
                      <a:pt x="0" y="19365"/>
                    </a:lnTo>
                    <a:cubicBezTo>
                      <a:pt x="0" y="20698"/>
                      <a:pt x="1016" y="21714"/>
                      <a:pt x="2349" y="21714"/>
                    </a:cubicBezTo>
                    <a:cubicBezTo>
                      <a:pt x="3683" y="21714"/>
                      <a:pt x="4698" y="20635"/>
                      <a:pt x="4698" y="19365"/>
                    </a:cubicBezTo>
                    <a:lnTo>
                      <a:pt x="4698" y="14667"/>
                    </a:lnTo>
                    <a:lnTo>
                      <a:pt x="8444" y="14667"/>
                    </a:lnTo>
                    <a:lnTo>
                      <a:pt x="13079" y="20508"/>
                    </a:lnTo>
                    <a:cubicBezTo>
                      <a:pt x="13651" y="21143"/>
                      <a:pt x="14349" y="21714"/>
                      <a:pt x="15428" y="21714"/>
                    </a:cubicBezTo>
                    <a:cubicBezTo>
                      <a:pt x="16571" y="21714"/>
                      <a:pt x="17714" y="20825"/>
                      <a:pt x="17714" y="19492"/>
                    </a:cubicBezTo>
                    <a:cubicBezTo>
                      <a:pt x="17714" y="18794"/>
                      <a:pt x="17397" y="18286"/>
                      <a:pt x="16952" y="17714"/>
                    </a:cubicBezTo>
                    <a:lnTo>
                      <a:pt x="13651" y="13714"/>
                    </a:lnTo>
                    <a:cubicBezTo>
                      <a:pt x="16254" y="12635"/>
                      <a:pt x="17968" y="10539"/>
                      <a:pt x="17968" y="7111"/>
                    </a:cubicBezTo>
                    <a:lnTo>
                      <a:pt x="17968" y="7047"/>
                    </a:lnTo>
                    <a:cubicBezTo>
                      <a:pt x="17968" y="5079"/>
                      <a:pt x="17333" y="3365"/>
                      <a:pt x="16063" y="2159"/>
                    </a:cubicBezTo>
                    <a:cubicBezTo>
                      <a:pt x="14667" y="825"/>
                      <a:pt x="12571" y="0"/>
                      <a:pt x="9778" y="0"/>
                    </a:cubicBezTo>
                    <a:close/>
                    <a:moveTo>
                      <a:pt x="13079" y="7428"/>
                    </a:moveTo>
                    <a:cubicBezTo>
                      <a:pt x="13079" y="9270"/>
                      <a:pt x="11809" y="10476"/>
                      <a:pt x="9460" y="10476"/>
                    </a:cubicBezTo>
                    <a:lnTo>
                      <a:pt x="4698" y="10476"/>
                    </a:lnTo>
                    <a:lnTo>
                      <a:pt x="4698" y="4317"/>
                    </a:lnTo>
                    <a:lnTo>
                      <a:pt x="9397" y="4317"/>
                    </a:lnTo>
                    <a:cubicBezTo>
                      <a:pt x="11682" y="4317"/>
                      <a:pt x="13079" y="5397"/>
                      <a:pt x="13079" y="7365"/>
                    </a:cubicBezTo>
                    <a:lnTo>
                      <a:pt x="13079" y="74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descr="A green and blue arrow&#10;&#10;Description automatically generated" id="34" name="Google Shape;34;p77"/>
          <p:cNvPicPr preferRelativeResize="0"/>
          <p:nvPr/>
        </p:nvPicPr>
        <p:blipFill rotWithShape="1">
          <a:blip r:embed="rId1">
            <a:alphaModFix/>
          </a:blip>
          <a:srcRect b="97344" l="0" r="0" t="0"/>
          <a:stretch/>
        </p:blipFill>
        <p:spPr>
          <a:xfrm>
            <a:off x="0" y="-494"/>
            <a:ext cx="12187946" cy="18214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7"/>
          <p:cNvSpPr txBox="1"/>
          <p:nvPr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08">
          <p15:clr>
            <a:srgbClr val="F26B43"/>
          </p15:clr>
        </p15:guide>
        <p15:guide id="2" orient="horz" pos="3888">
          <p15:clr>
            <a:srgbClr val="F26B43"/>
          </p15:clr>
        </p15:guide>
        <p15:guide id="3" pos="369">
          <p15:clr>
            <a:srgbClr val="F26B43"/>
          </p15:clr>
        </p15:guide>
        <p15:guide id="4" pos="72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b26b9ec33_0_1274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g37b26b9ec33_0_1274"/>
          <p:cNvSpPr txBox="1"/>
          <p:nvPr>
            <p:ph idx="1" type="body"/>
          </p:nvPr>
        </p:nvSpPr>
        <p:spPr>
          <a:xfrm>
            <a:off x="609441" y="1600203"/>
            <a:ext cx="109698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​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861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861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861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8609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8609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g37b26b9ec33_0_1274"/>
          <p:cNvSpPr txBox="1"/>
          <p:nvPr/>
        </p:nvSpPr>
        <p:spPr>
          <a:xfrm>
            <a:off x="1645084" y="6461498"/>
            <a:ext cx="2931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Broadcom Proprietary and Confidential. Copyright © 2025 Broadcom. 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37b26b9ec33_0_1274"/>
          <p:cNvSpPr txBox="1"/>
          <p:nvPr/>
        </p:nvSpPr>
        <p:spPr>
          <a:xfrm>
            <a:off x="1645084" y="6569434"/>
            <a:ext cx="3664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All Rights Reserved. The term “Broadcom” refers to Broadcom Inc. and/or its subsidiaries.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" name="Google Shape;132;g37b26b9ec33_0_1274"/>
          <p:cNvGrpSpPr/>
          <p:nvPr/>
        </p:nvGrpSpPr>
        <p:grpSpPr>
          <a:xfrm>
            <a:off x="265625" y="6323271"/>
            <a:ext cx="1249222" cy="369649"/>
            <a:chOff x="265625" y="6323271"/>
            <a:chExt cx="1249222" cy="369649"/>
          </a:xfrm>
        </p:grpSpPr>
        <p:grpSp>
          <p:nvGrpSpPr>
            <p:cNvPr id="133" name="Google Shape;133;g37b26b9ec33_0_1274"/>
            <p:cNvGrpSpPr/>
            <p:nvPr/>
          </p:nvGrpSpPr>
          <p:grpSpPr>
            <a:xfrm>
              <a:off x="745455" y="6594444"/>
              <a:ext cx="722663" cy="98476"/>
              <a:chOff x="745455" y="6594444"/>
              <a:chExt cx="722663" cy="98476"/>
            </a:xfrm>
          </p:grpSpPr>
          <p:sp>
            <p:nvSpPr>
              <p:cNvPr id="134" name="Google Shape;134;g37b26b9ec33_0_1274"/>
              <p:cNvSpPr/>
              <p:nvPr/>
            </p:nvSpPr>
            <p:spPr>
              <a:xfrm>
                <a:off x="745455" y="6594444"/>
                <a:ext cx="55936" cy="81777"/>
              </a:xfrm>
              <a:custGeom>
                <a:rect b="b" l="l" r="r" t="t"/>
                <a:pathLst>
                  <a:path extrusionOk="0" h="81777" w="55936">
                    <a:moveTo>
                      <a:pt x="5397" y="68381"/>
                    </a:moveTo>
                    <a:lnTo>
                      <a:pt x="5397" y="80508"/>
                    </a:lnTo>
                    <a:lnTo>
                      <a:pt x="0" y="80508"/>
                    </a:lnTo>
                    <a:lnTo>
                      <a:pt x="0" y="0"/>
                    </a:lnTo>
                    <a:lnTo>
                      <a:pt x="5397" y="0"/>
                    </a:lnTo>
                    <a:lnTo>
                      <a:pt x="5397" y="36826"/>
                    </a:lnTo>
                    <a:cubicBezTo>
                      <a:pt x="10222" y="29460"/>
                      <a:pt x="17397" y="22920"/>
                      <a:pt x="28571" y="22920"/>
                    </a:cubicBezTo>
                    <a:cubicBezTo>
                      <a:pt x="42159" y="22920"/>
                      <a:pt x="55936" y="33841"/>
                      <a:pt x="55936" y="52126"/>
                    </a:cubicBezTo>
                    <a:lnTo>
                      <a:pt x="55936" y="52317"/>
                    </a:lnTo>
                    <a:cubicBezTo>
                      <a:pt x="55936" y="70603"/>
                      <a:pt x="42159" y="81777"/>
                      <a:pt x="28571" y="81777"/>
                    </a:cubicBezTo>
                    <a:cubicBezTo>
                      <a:pt x="17333" y="81841"/>
                      <a:pt x="10032" y="75428"/>
                      <a:pt x="5397" y="68381"/>
                    </a:cubicBezTo>
                    <a:close/>
                    <a:moveTo>
                      <a:pt x="50095" y="52571"/>
                    </a:moveTo>
                    <a:lnTo>
                      <a:pt x="50095" y="52381"/>
                    </a:lnTo>
                    <a:cubicBezTo>
                      <a:pt x="50095" y="37587"/>
                      <a:pt x="39809" y="28127"/>
                      <a:pt x="28063" y="28127"/>
                    </a:cubicBezTo>
                    <a:cubicBezTo>
                      <a:pt x="16381" y="28127"/>
                      <a:pt x="5143" y="37968"/>
                      <a:pt x="5143" y="52254"/>
                    </a:cubicBezTo>
                    <a:lnTo>
                      <a:pt x="5143" y="52444"/>
                    </a:lnTo>
                    <a:cubicBezTo>
                      <a:pt x="5143" y="66921"/>
                      <a:pt x="16381" y="76571"/>
                      <a:pt x="28063" y="76571"/>
                    </a:cubicBezTo>
                    <a:cubicBezTo>
                      <a:pt x="40254" y="76635"/>
                      <a:pt x="50095" y="67682"/>
                      <a:pt x="50095" y="5257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135;g37b26b9ec33_0_1274"/>
              <p:cNvSpPr/>
              <p:nvPr/>
            </p:nvSpPr>
            <p:spPr>
              <a:xfrm>
                <a:off x="809582" y="6618699"/>
                <a:ext cx="55872" cy="74221"/>
              </a:xfrm>
              <a:custGeom>
                <a:rect b="b" l="l" r="r" t="t"/>
                <a:pathLst>
                  <a:path extrusionOk="0" h="74221" w="55872">
                    <a:moveTo>
                      <a:pt x="49904" y="0"/>
                    </a:moveTo>
                    <a:lnTo>
                      <a:pt x="55873" y="0"/>
                    </a:lnTo>
                    <a:lnTo>
                      <a:pt x="31492" y="58221"/>
                    </a:lnTo>
                    <a:cubicBezTo>
                      <a:pt x="26540" y="70031"/>
                      <a:pt x="20825" y="74221"/>
                      <a:pt x="12762" y="74221"/>
                    </a:cubicBezTo>
                    <a:cubicBezTo>
                      <a:pt x="8444" y="74221"/>
                      <a:pt x="5397" y="73460"/>
                      <a:pt x="1651" y="71809"/>
                    </a:cubicBezTo>
                    <a:lnTo>
                      <a:pt x="3492" y="67047"/>
                    </a:lnTo>
                    <a:cubicBezTo>
                      <a:pt x="6476" y="68507"/>
                      <a:pt x="8889" y="69142"/>
                      <a:pt x="13079" y="69142"/>
                    </a:cubicBezTo>
                    <a:cubicBezTo>
                      <a:pt x="18921" y="69142"/>
                      <a:pt x="22794" y="65714"/>
                      <a:pt x="26984" y="55936"/>
                    </a:cubicBezTo>
                    <a:lnTo>
                      <a:pt x="0" y="0"/>
                    </a:lnTo>
                    <a:lnTo>
                      <a:pt x="6286" y="0"/>
                    </a:lnTo>
                    <a:lnTo>
                      <a:pt x="29651" y="50285"/>
                    </a:lnTo>
                    <a:lnTo>
                      <a:pt x="499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" name="Google Shape;136;g37b26b9ec33_0_1274"/>
              <p:cNvSpPr/>
              <p:nvPr/>
            </p:nvSpPr>
            <p:spPr>
              <a:xfrm>
                <a:off x="913010" y="6597746"/>
                <a:ext cx="64317" cy="77079"/>
              </a:xfrm>
              <a:custGeom>
                <a:rect b="b" l="l" r="r" t="t"/>
                <a:pathLst>
                  <a:path extrusionOk="0" h="77079" w="64317">
                    <a:moveTo>
                      <a:pt x="63" y="0"/>
                    </a:moveTo>
                    <a:lnTo>
                      <a:pt x="34666" y="0"/>
                    </a:lnTo>
                    <a:cubicBezTo>
                      <a:pt x="43492" y="0"/>
                      <a:pt x="50412" y="2413"/>
                      <a:pt x="54857" y="6857"/>
                    </a:cubicBezTo>
                    <a:cubicBezTo>
                      <a:pt x="58285" y="10286"/>
                      <a:pt x="60063" y="14603"/>
                      <a:pt x="60063" y="19619"/>
                    </a:cubicBezTo>
                    <a:lnTo>
                      <a:pt x="60063" y="19809"/>
                    </a:lnTo>
                    <a:cubicBezTo>
                      <a:pt x="60063" y="29079"/>
                      <a:pt x="54793" y="34031"/>
                      <a:pt x="49016" y="37015"/>
                    </a:cubicBezTo>
                    <a:cubicBezTo>
                      <a:pt x="58031" y="40126"/>
                      <a:pt x="64317" y="45270"/>
                      <a:pt x="64317" y="55746"/>
                    </a:cubicBezTo>
                    <a:lnTo>
                      <a:pt x="64317" y="55936"/>
                    </a:lnTo>
                    <a:cubicBezTo>
                      <a:pt x="64317" y="69714"/>
                      <a:pt x="52952" y="77079"/>
                      <a:pt x="35746" y="77079"/>
                    </a:cubicBezTo>
                    <a:lnTo>
                      <a:pt x="0" y="77079"/>
                    </a:lnTo>
                    <a:lnTo>
                      <a:pt x="0" y="0"/>
                    </a:lnTo>
                    <a:close/>
                    <a:moveTo>
                      <a:pt x="46476" y="21841"/>
                    </a:moveTo>
                    <a:cubicBezTo>
                      <a:pt x="46476" y="15809"/>
                      <a:pt x="41651" y="12000"/>
                      <a:pt x="32889" y="12000"/>
                    </a:cubicBezTo>
                    <a:lnTo>
                      <a:pt x="13397" y="12000"/>
                    </a:lnTo>
                    <a:lnTo>
                      <a:pt x="13397" y="32508"/>
                    </a:lnTo>
                    <a:lnTo>
                      <a:pt x="31936" y="32508"/>
                    </a:lnTo>
                    <a:cubicBezTo>
                      <a:pt x="40635" y="32508"/>
                      <a:pt x="46476" y="29079"/>
                      <a:pt x="46476" y="22031"/>
                    </a:cubicBezTo>
                    <a:lnTo>
                      <a:pt x="46476" y="21841"/>
                    </a:lnTo>
                    <a:close/>
                    <a:moveTo>
                      <a:pt x="34920" y="43999"/>
                    </a:moveTo>
                    <a:lnTo>
                      <a:pt x="13397" y="43999"/>
                    </a:lnTo>
                    <a:lnTo>
                      <a:pt x="13397" y="65143"/>
                    </a:lnTo>
                    <a:lnTo>
                      <a:pt x="35873" y="65143"/>
                    </a:lnTo>
                    <a:cubicBezTo>
                      <a:pt x="45016" y="65143"/>
                      <a:pt x="50730" y="61523"/>
                      <a:pt x="50730" y="54539"/>
                    </a:cubicBezTo>
                    <a:lnTo>
                      <a:pt x="50730" y="54349"/>
                    </a:lnTo>
                    <a:cubicBezTo>
                      <a:pt x="50793" y="47873"/>
                      <a:pt x="45587" y="43999"/>
                      <a:pt x="34920" y="439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137;g37b26b9ec33_0_1274"/>
              <p:cNvSpPr/>
              <p:nvPr/>
            </p:nvSpPr>
            <p:spPr>
              <a:xfrm>
                <a:off x="991041" y="6615627"/>
                <a:ext cx="34095" cy="59325"/>
              </a:xfrm>
              <a:custGeom>
                <a:rect b="b" l="l" r="r" t="t"/>
                <a:pathLst>
                  <a:path extrusionOk="0" h="59325" w="34095">
                    <a:moveTo>
                      <a:pt x="0" y="1103"/>
                    </a:moveTo>
                    <a:lnTo>
                      <a:pt x="13460" y="1103"/>
                    </a:lnTo>
                    <a:lnTo>
                      <a:pt x="13460" y="14245"/>
                    </a:lnTo>
                    <a:cubicBezTo>
                      <a:pt x="17079" y="5547"/>
                      <a:pt x="23809" y="-421"/>
                      <a:pt x="34095" y="23"/>
                    </a:cubicBezTo>
                    <a:lnTo>
                      <a:pt x="34095" y="14119"/>
                    </a:lnTo>
                    <a:lnTo>
                      <a:pt x="33333" y="14119"/>
                    </a:lnTo>
                    <a:cubicBezTo>
                      <a:pt x="21651" y="14119"/>
                      <a:pt x="13460" y="21738"/>
                      <a:pt x="13460" y="37167"/>
                    </a:cubicBezTo>
                    <a:lnTo>
                      <a:pt x="13460" y="59325"/>
                    </a:lnTo>
                    <a:lnTo>
                      <a:pt x="0" y="59325"/>
                    </a:lnTo>
                    <a:lnTo>
                      <a:pt x="0" y="1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" name="Google Shape;138;g37b26b9ec33_0_1274"/>
              <p:cNvSpPr/>
              <p:nvPr/>
            </p:nvSpPr>
            <p:spPr>
              <a:xfrm>
                <a:off x="1031485" y="6615587"/>
                <a:ext cx="62094" cy="60762"/>
              </a:xfrm>
              <a:custGeom>
                <a:rect b="b" l="l" r="r" t="t"/>
                <a:pathLst>
                  <a:path extrusionOk="0" h="60762" w="6209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778"/>
                      <a:pt x="13206" y="0"/>
                      <a:pt x="31111" y="0"/>
                    </a:cubicBezTo>
                    <a:cubicBezTo>
                      <a:pt x="48952" y="0"/>
                      <a:pt x="62095" y="13587"/>
                      <a:pt x="62095" y="30222"/>
                    </a:cubicBezTo>
                    <a:lnTo>
                      <a:pt x="62095" y="30413"/>
                    </a:lnTo>
                    <a:cubicBezTo>
                      <a:pt x="62095" y="46984"/>
                      <a:pt x="48889" y="60762"/>
                      <a:pt x="30857" y="60762"/>
                    </a:cubicBezTo>
                    <a:cubicBezTo>
                      <a:pt x="13143" y="60698"/>
                      <a:pt x="0" y="47111"/>
                      <a:pt x="0" y="30603"/>
                    </a:cubicBezTo>
                    <a:close/>
                    <a:moveTo>
                      <a:pt x="48762" y="30603"/>
                    </a:moveTo>
                    <a:lnTo>
                      <a:pt x="48762" y="30413"/>
                    </a:lnTo>
                    <a:cubicBezTo>
                      <a:pt x="48762" y="20127"/>
                      <a:pt x="41397" y="11683"/>
                      <a:pt x="30920" y="11683"/>
                    </a:cubicBezTo>
                    <a:cubicBezTo>
                      <a:pt x="20254" y="11683"/>
                      <a:pt x="13397" y="20064"/>
                      <a:pt x="13397" y="30222"/>
                    </a:cubicBezTo>
                    <a:lnTo>
                      <a:pt x="13397" y="30413"/>
                    </a:lnTo>
                    <a:cubicBezTo>
                      <a:pt x="13397" y="40571"/>
                      <a:pt x="20762" y="49080"/>
                      <a:pt x="31174" y="49080"/>
                    </a:cubicBezTo>
                    <a:cubicBezTo>
                      <a:pt x="41904" y="49016"/>
                      <a:pt x="48762" y="40635"/>
                      <a:pt x="48762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" name="Google Shape;139;g37b26b9ec33_0_1274"/>
              <p:cNvSpPr/>
              <p:nvPr/>
            </p:nvSpPr>
            <p:spPr>
              <a:xfrm>
                <a:off x="1103168" y="6615904"/>
                <a:ext cx="52698" cy="60190"/>
              </a:xfrm>
              <a:custGeom>
                <a:rect b="b" l="l" r="r" t="t"/>
                <a:pathLst>
                  <a:path extrusionOk="0" h="60190" w="52698">
                    <a:moveTo>
                      <a:pt x="0" y="42286"/>
                    </a:moveTo>
                    <a:lnTo>
                      <a:pt x="0" y="42095"/>
                    </a:lnTo>
                    <a:cubicBezTo>
                      <a:pt x="0" y="29524"/>
                      <a:pt x="9905" y="23365"/>
                      <a:pt x="24127" y="23365"/>
                    </a:cubicBezTo>
                    <a:cubicBezTo>
                      <a:pt x="30603" y="23365"/>
                      <a:pt x="35238" y="24381"/>
                      <a:pt x="39809" y="25778"/>
                    </a:cubicBezTo>
                    <a:lnTo>
                      <a:pt x="39809" y="24317"/>
                    </a:lnTo>
                    <a:cubicBezTo>
                      <a:pt x="39809" y="16064"/>
                      <a:pt x="34730" y="11619"/>
                      <a:pt x="25333" y="11619"/>
                    </a:cubicBezTo>
                    <a:cubicBezTo>
                      <a:pt x="18857" y="11619"/>
                      <a:pt x="13968" y="13080"/>
                      <a:pt x="8698" y="15238"/>
                    </a:cubicBezTo>
                    <a:lnTo>
                      <a:pt x="5079" y="4762"/>
                    </a:lnTo>
                    <a:cubicBezTo>
                      <a:pt x="11556" y="1905"/>
                      <a:pt x="17841" y="0"/>
                      <a:pt x="27111" y="0"/>
                    </a:cubicBezTo>
                    <a:cubicBezTo>
                      <a:pt x="35809" y="0"/>
                      <a:pt x="42349" y="2286"/>
                      <a:pt x="46412" y="6476"/>
                    </a:cubicBezTo>
                    <a:cubicBezTo>
                      <a:pt x="50730" y="10667"/>
                      <a:pt x="52698" y="16825"/>
                      <a:pt x="52698" y="24444"/>
                    </a:cubicBezTo>
                    <a:lnTo>
                      <a:pt x="52698" y="58984"/>
                    </a:lnTo>
                    <a:lnTo>
                      <a:pt x="39682" y="58984"/>
                    </a:lnTo>
                    <a:lnTo>
                      <a:pt x="39682" y="51682"/>
                    </a:lnTo>
                    <a:cubicBezTo>
                      <a:pt x="35682" y="56444"/>
                      <a:pt x="29651" y="60190"/>
                      <a:pt x="20698" y="60190"/>
                    </a:cubicBezTo>
                    <a:cubicBezTo>
                      <a:pt x="9778" y="60254"/>
                      <a:pt x="0" y="53968"/>
                      <a:pt x="0" y="42286"/>
                    </a:cubicBezTo>
                    <a:close/>
                    <a:moveTo>
                      <a:pt x="40000" y="38095"/>
                    </a:moveTo>
                    <a:lnTo>
                      <a:pt x="40000" y="34095"/>
                    </a:lnTo>
                    <a:cubicBezTo>
                      <a:pt x="36571" y="32762"/>
                      <a:pt x="32063" y="31809"/>
                      <a:pt x="26794" y="31809"/>
                    </a:cubicBezTo>
                    <a:cubicBezTo>
                      <a:pt x="18222" y="31809"/>
                      <a:pt x="13143" y="35428"/>
                      <a:pt x="13143" y="41524"/>
                    </a:cubicBezTo>
                    <a:lnTo>
                      <a:pt x="13143" y="41714"/>
                    </a:lnTo>
                    <a:cubicBezTo>
                      <a:pt x="13143" y="47365"/>
                      <a:pt x="18095" y="50539"/>
                      <a:pt x="24508" y="50539"/>
                    </a:cubicBezTo>
                    <a:cubicBezTo>
                      <a:pt x="33270" y="50539"/>
                      <a:pt x="40000" y="45460"/>
                      <a:pt x="40000" y="380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0" name="Google Shape;140;g37b26b9ec33_0_1274"/>
              <p:cNvSpPr/>
              <p:nvPr/>
            </p:nvSpPr>
            <p:spPr>
              <a:xfrm>
                <a:off x="1168882" y="6594444"/>
                <a:ext cx="60253" cy="81713"/>
              </a:xfrm>
              <a:custGeom>
                <a:rect b="b" l="l" r="r" t="t"/>
                <a:pathLst>
                  <a:path extrusionOk="0" h="81713" w="60253">
                    <a:moveTo>
                      <a:pt x="0" y="51492"/>
                    </a:moveTo>
                    <a:lnTo>
                      <a:pt x="0" y="51301"/>
                    </a:lnTo>
                    <a:cubicBezTo>
                      <a:pt x="0" y="32000"/>
                      <a:pt x="13143" y="21080"/>
                      <a:pt x="27047" y="21080"/>
                    </a:cubicBezTo>
                    <a:cubicBezTo>
                      <a:pt x="36635" y="21080"/>
                      <a:pt x="42730" y="25842"/>
                      <a:pt x="46920" y="31302"/>
                    </a:cubicBezTo>
                    <a:lnTo>
                      <a:pt x="46920" y="0"/>
                    </a:lnTo>
                    <a:lnTo>
                      <a:pt x="60254" y="0"/>
                    </a:lnTo>
                    <a:lnTo>
                      <a:pt x="60254" y="80508"/>
                    </a:lnTo>
                    <a:lnTo>
                      <a:pt x="46920" y="80508"/>
                    </a:lnTo>
                    <a:lnTo>
                      <a:pt x="46920" y="70793"/>
                    </a:lnTo>
                    <a:cubicBezTo>
                      <a:pt x="42603" y="76825"/>
                      <a:pt x="36571" y="81714"/>
                      <a:pt x="27047" y="81714"/>
                    </a:cubicBezTo>
                    <a:cubicBezTo>
                      <a:pt x="13333" y="81714"/>
                      <a:pt x="0" y="70793"/>
                      <a:pt x="0" y="51492"/>
                    </a:cubicBezTo>
                    <a:close/>
                    <a:moveTo>
                      <a:pt x="47111" y="51492"/>
                    </a:moveTo>
                    <a:lnTo>
                      <a:pt x="47111" y="51301"/>
                    </a:lnTo>
                    <a:cubicBezTo>
                      <a:pt x="47111" y="40064"/>
                      <a:pt x="39174" y="32635"/>
                      <a:pt x="30222" y="32635"/>
                    </a:cubicBezTo>
                    <a:cubicBezTo>
                      <a:pt x="21079" y="32635"/>
                      <a:pt x="13460" y="39809"/>
                      <a:pt x="13460" y="51301"/>
                    </a:cubicBezTo>
                    <a:lnTo>
                      <a:pt x="13460" y="51492"/>
                    </a:lnTo>
                    <a:cubicBezTo>
                      <a:pt x="13460" y="62730"/>
                      <a:pt x="21206" y="70159"/>
                      <a:pt x="30222" y="70159"/>
                    </a:cubicBezTo>
                    <a:cubicBezTo>
                      <a:pt x="39174" y="70159"/>
                      <a:pt x="47111" y="62666"/>
                      <a:pt x="47111" y="5149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1" name="Google Shape;141;g37b26b9ec33_0_1274"/>
              <p:cNvSpPr/>
              <p:nvPr/>
            </p:nvSpPr>
            <p:spPr>
              <a:xfrm>
                <a:off x="1242659" y="6615587"/>
                <a:ext cx="53904" cy="60762"/>
              </a:xfrm>
              <a:custGeom>
                <a:rect b="b" l="l" r="r" t="t"/>
                <a:pathLst>
                  <a:path extrusionOk="0" h="60762" w="5390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842"/>
                      <a:pt x="12762" y="0"/>
                      <a:pt x="30349" y="0"/>
                    </a:cubicBezTo>
                    <a:cubicBezTo>
                      <a:pt x="41270" y="0"/>
                      <a:pt x="48127" y="4064"/>
                      <a:pt x="53587" y="10032"/>
                    </a:cubicBezTo>
                    <a:lnTo>
                      <a:pt x="45206" y="18985"/>
                    </a:lnTo>
                    <a:cubicBezTo>
                      <a:pt x="41143" y="14794"/>
                      <a:pt x="36825" y="11683"/>
                      <a:pt x="30222" y="11683"/>
                    </a:cubicBezTo>
                    <a:cubicBezTo>
                      <a:pt x="20508" y="11683"/>
                      <a:pt x="13333" y="20064"/>
                      <a:pt x="13333" y="30222"/>
                    </a:cubicBezTo>
                    <a:lnTo>
                      <a:pt x="13333" y="30413"/>
                    </a:lnTo>
                    <a:cubicBezTo>
                      <a:pt x="13333" y="40762"/>
                      <a:pt x="20508" y="49080"/>
                      <a:pt x="30730" y="49080"/>
                    </a:cubicBezTo>
                    <a:cubicBezTo>
                      <a:pt x="37016" y="49080"/>
                      <a:pt x="41524" y="46222"/>
                      <a:pt x="45841" y="41905"/>
                    </a:cubicBezTo>
                    <a:lnTo>
                      <a:pt x="53905" y="49842"/>
                    </a:lnTo>
                    <a:cubicBezTo>
                      <a:pt x="48190" y="56254"/>
                      <a:pt x="41460" y="60762"/>
                      <a:pt x="30095" y="60762"/>
                    </a:cubicBezTo>
                    <a:cubicBezTo>
                      <a:pt x="12762" y="60698"/>
                      <a:pt x="0" y="47111"/>
                      <a:pt x="0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2" name="Google Shape;142;g37b26b9ec33_0_1274"/>
              <p:cNvSpPr/>
              <p:nvPr/>
            </p:nvSpPr>
            <p:spPr>
              <a:xfrm>
                <a:off x="1303928" y="6615587"/>
                <a:ext cx="62094" cy="60762"/>
              </a:xfrm>
              <a:custGeom>
                <a:rect b="b" l="l" r="r" t="t"/>
                <a:pathLst>
                  <a:path extrusionOk="0" h="60762" w="62094">
                    <a:moveTo>
                      <a:pt x="0" y="30603"/>
                    </a:moveTo>
                    <a:lnTo>
                      <a:pt x="0" y="30413"/>
                    </a:lnTo>
                    <a:cubicBezTo>
                      <a:pt x="0" y="13778"/>
                      <a:pt x="13206" y="0"/>
                      <a:pt x="31111" y="0"/>
                    </a:cubicBezTo>
                    <a:cubicBezTo>
                      <a:pt x="48952" y="0"/>
                      <a:pt x="62095" y="13587"/>
                      <a:pt x="62095" y="30222"/>
                    </a:cubicBezTo>
                    <a:lnTo>
                      <a:pt x="62095" y="30413"/>
                    </a:lnTo>
                    <a:cubicBezTo>
                      <a:pt x="62095" y="46984"/>
                      <a:pt x="48889" y="60762"/>
                      <a:pt x="30857" y="60762"/>
                    </a:cubicBezTo>
                    <a:cubicBezTo>
                      <a:pt x="13143" y="60698"/>
                      <a:pt x="0" y="47111"/>
                      <a:pt x="0" y="30603"/>
                    </a:cubicBezTo>
                    <a:close/>
                    <a:moveTo>
                      <a:pt x="48762" y="30603"/>
                    </a:moveTo>
                    <a:lnTo>
                      <a:pt x="48762" y="30413"/>
                    </a:lnTo>
                    <a:cubicBezTo>
                      <a:pt x="48762" y="20127"/>
                      <a:pt x="41397" y="11683"/>
                      <a:pt x="30921" y="11683"/>
                    </a:cubicBezTo>
                    <a:cubicBezTo>
                      <a:pt x="20254" y="11683"/>
                      <a:pt x="13397" y="20064"/>
                      <a:pt x="13397" y="30222"/>
                    </a:cubicBezTo>
                    <a:lnTo>
                      <a:pt x="13397" y="30413"/>
                    </a:lnTo>
                    <a:cubicBezTo>
                      <a:pt x="13397" y="40571"/>
                      <a:pt x="20762" y="49080"/>
                      <a:pt x="31174" y="49080"/>
                    </a:cubicBezTo>
                    <a:cubicBezTo>
                      <a:pt x="41905" y="49016"/>
                      <a:pt x="48762" y="40635"/>
                      <a:pt x="48762" y="3060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" name="Google Shape;143;g37b26b9ec33_0_1274"/>
              <p:cNvSpPr/>
              <p:nvPr/>
            </p:nvSpPr>
            <p:spPr>
              <a:xfrm>
                <a:off x="1379484" y="6615524"/>
                <a:ext cx="88634" cy="59554"/>
              </a:xfrm>
              <a:custGeom>
                <a:rect b="b" l="l" r="r" t="t"/>
                <a:pathLst>
                  <a:path extrusionOk="0" h="59554" w="88634">
                    <a:moveTo>
                      <a:pt x="0" y="1206"/>
                    </a:moveTo>
                    <a:lnTo>
                      <a:pt x="13460" y="1206"/>
                    </a:lnTo>
                    <a:lnTo>
                      <a:pt x="13460" y="10031"/>
                    </a:lnTo>
                    <a:cubicBezTo>
                      <a:pt x="17206" y="4825"/>
                      <a:pt x="22286" y="0"/>
                      <a:pt x="31238" y="0"/>
                    </a:cubicBezTo>
                    <a:cubicBezTo>
                      <a:pt x="39619" y="0"/>
                      <a:pt x="45587" y="4063"/>
                      <a:pt x="48635" y="10222"/>
                    </a:cubicBezTo>
                    <a:cubicBezTo>
                      <a:pt x="53270" y="4063"/>
                      <a:pt x="59428" y="0"/>
                      <a:pt x="68254" y="0"/>
                    </a:cubicBezTo>
                    <a:cubicBezTo>
                      <a:pt x="80952" y="0"/>
                      <a:pt x="88634" y="8063"/>
                      <a:pt x="88634" y="22285"/>
                    </a:cubicBezTo>
                    <a:lnTo>
                      <a:pt x="88634" y="59428"/>
                    </a:lnTo>
                    <a:lnTo>
                      <a:pt x="75301" y="59428"/>
                    </a:lnTo>
                    <a:lnTo>
                      <a:pt x="75301" y="26348"/>
                    </a:lnTo>
                    <a:cubicBezTo>
                      <a:pt x="75301" y="17079"/>
                      <a:pt x="70984" y="12126"/>
                      <a:pt x="63492" y="12126"/>
                    </a:cubicBezTo>
                    <a:cubicBezTo>
                      <a:pt x="56190" y="12126"/>
                      <a:pt x="51047" y="17206"/>
                      <a:pt x="51047" y="26603"/>
                    </a:cubicBezTo>
                    <a:lnTo>
                      <a:pt x="51047" y="59492"/>
                    </a:lnTo>
                    <a:lnTo>
                      <a:pt x="37714" y="59492"/>
                    </a:lnTo>
                    <a:lnTo>
                      <a:pt x="37714" y="26285"/>
                    </a:lnTo>
                    <a:cubicBezTo>
                      <a:pt x="37714" y="17270"/>
                      <a:pt x="33333" y="12190"/>
                      <a:pt x="25905" y="12190"/>
                    </a:cubicBezTo>
                    <a:cubicBezTo>
                      <a:pt x="18540" y="12190"/>
                      <a:pt x="13460" y="17714"/>
                      <a:pt x="13460" y="26666"/>
                    </a:cubicBezTo>
                    <a:lnTo>
                      <a:pt x="13460" y="59555"/>
                    </a:lnTo>
                    <a:lnTo>
                      <a:pt x="0" y="59555"/>
                    </a:lnTo>
                    <a:lnTo>
                      <a:pt x="0" y="12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44" name="Google Shape;144;g37b26b9ec33_0_1274"/>
            <p:cNvGrpSpPr/>
            <p:nvPr/>
          </p:nvGrpSpPr>
          <p:grpSpPr>
            <a:xfrm>
              <a:off x="265625" y="6323271"/>
              <a:ext cx="1249222" cy="190348"/>
              <a:chOff x="265625" y="6323271"/>
              <a:chExt cx="1249222" cy="190348"/>
            </a:xfrm>
          </p:grpSpPr>
          <p:sp>
            <p:nvSpPr>
              <p:cNvPr id="145" name="Google Shape;145;g37b26b9ec33_0_1274"/>
              <p:cNvSpPr/>
              <p:nvPr/>
            </p:nvSpPr>
            <p:spPr>
              <a:xfrm>
                <a:off x="745773" y="6327144"/>
                <a:ext cx="264126" cy="184633"/>
              </a:xfrm>
              <a:custGeom>
                <a:rect b="b" l="l" r="r" t="t"/>
                <a:pathLst>
                  <a:path extrusionOk="0" h="184633" w="264126">
                    <a:moveTo>
                      <a:pt x="250919" y="0"/>
                    </a:moveTo>
                    <a:cubicBezTo>
                      <a:pt x="243618" y="0"/>
                      <a:pt x="239808" y="4889"/>
                      <a:pt x="238031" y="10476"/>
                    </a:cubicBezTo>
                    <a:lnTo>
                      <a:pt x="191999" y="142412"/>
                    </a:lnTo>
                    <a:lnTo>
                      <a:pt x="146729" y="10857"/>
                    </a:lnTo>
                    <a:cubicBezTo>
                      <a:pt x="144634" y="4635"/>
                      <a:pt x="140126" y="64"/>
                      <a:pt x="132761" y="64"/>
                    </a:cubicBezTo>
                    <a:lnTo>
                      <a:pt x="131364" y="64"/>
                    </a:lnTo>
                    <a:cubicBezTo>
                      <a:pt x="124444" y="64"/>
                      <a:pt x="120253" y="4635"/>
                      <a:pt x="118158" y="10857"/>
                    </a:cubicBezTo>
                    <a:lnTo>
                      <a:pt x="72508" y="142412"/>
                    </a:lnTo>
                    <a:lnTo>
                      <a:pt x="27174" y="11175"/>
                    </a:lnTo>
                    <a:cubicBezTo>
                      <a:pt x="25079" y="4571"/>
                      <a:pt x="20571" y="0"/>
                      <a:pt x="13587" y="0"/>
                    </a:cubicBezTo>
                    <a:cubicBezTo>
                      <a:pt x="5587" y="0"/>
                      <a:pt x="0" y="6286"/>
                      <a:pt x="0" y="12889"/>
                    </a:cubicBezTo>
                    <a:cubicBezTo>
                      <a:pt x="0" y="15301"/>
                      <a:pt x="1016" y="18095"/>
                      <a:pt x="1714" y="20190"/>
                    </a:cubicBezTo>
                    <a:lnTo>
                      <a:pt x="56444" y="172507"/>
                    </a:lnTo>
                    <a:cubicBezTo>
                      <a:pt x="59238" y="180507"/>
                      <a:pt x="64762" y="184634"/>
                      <a:pt x="71428" y="184634"/>
                    </a:cubicBezTo>
                    <a:lnTo>
                      <a:pt x="72127" y="184634"/>
                    </a:lnTo>
                    <a:cubicBezTo>
                      <a:pt x="79111" y="184634"/>
                      <a:pt x="84317" y="180444"/>
                      <a:pt x="86730" y="172507"/>
                    </a:cubicBezTo>
                    <a:lnTo>
                      <a:pt x="132063" y="43111"/>
                    </a:lnTo>
                    <a:lnTo>
                      <a:pt x="176952" y="172507"/>
                    </a:lnTo>
                    <a:cubicBezTo>
                      <a:pt x="179428" y="180507"/>
                      <a:pt x="184634" y="184634"/>
                      <a:pt x="191618" y="184634"/>
                    </a:cubicBezTo>
                    <a:lnTo>
                      <a:pt x="192697" y="184634"/>
                    </a:lnTo>
                    <a:cubicBezTo>
                      <a:pt x="198920" y="184634"/>
                      <a:pt x="204507" y="180444"/>
                      <a:pt x="207364" y="172507"/>
                    </a:cubicBezTo>
                    <a:lnTo>
                      <a:pt x="262411" y="19873"/>
                    </a:lnTo>
                    <a:cubicBezTo>
                      <a:pt x="263110" y="17778"/>
                      <a:pt x="264126" y="14984"/>
                      <a:pt x="264126" y="12508"/>
                    </a:cubicBezTo>
                    <a:cubicBezTo>
                      <a:pt x="264189" y="5905"/>
                      <a:pt x="258602" y="0"/>
                      <a:pt x="2509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" name="Google Shape;146;g37b26b9ec33_0_1274"/>
              <p:cNvSpPr/>
              <p:nvPr/>
            </p:nvSpPr>
            <p:spPr>
              <a:xfrm>
                <a:off x="1200945" y="6326827"/>
                <a:ext cx="102285" cy="184697"/>
              </a:xfrm>
              <a:custGeom>
                <a:rect b="b" l="l" r="r" t="t"/>
                <a:pathLst>
                  <a:path extrusionOk="0" h="184697" w="102285">
                    <a:moveTo>
                      <a:pt x="89015" y="317"/>
                    </a:moveTo>
                    <a:cubicBezTo>
                      <a:pt x="69524" y="317"/>
                      <a:pt x="40127" y="14476"/>
                      <a:pt x="26857" y="44507"/>
                    </a:cubicBezTo>
                    <a:lnTo>
                      <a:pt x="26857" y="13587"/>
                    </a:lnTo>
                    <a:cubicBezTo>
                      <a:pt x="26857" y="5905"/>
                      <a:pt x="20952" y="0"/>
                      <a:pt x="13206" y="0"/>
                    </a:cubicBezTo>
                    <a:cubicBezTo>
                      <a:pt x="5905" y="0"/>
                      <a:pt x="0" y="6286"/>
                      <a:pt x="0" y="13587"/>
                    </a:cubicBezTo>
                    <a:lnTo>
                      <a:pt x="0" y="171110"/>
                    </a:lnTo>
                    <a:cubicBezTo>
                      <a:pt x="0" y="178729"/>
                      <a:pt x="5905" y="184698"/>
                      <a:pt x="13587" y="184698"/>
                    </a:cubicBezTo>
                    <a:cubicBezTo>
                      <a:pt x="21270" y="184698"/>
                      <a:pt x="26857" y="178411"/>
                      <a:pt x="26857" y="171110"/>
                    </a:cubicBezTo>
                    <a:lnTo>
                      <a:pt x="26857" y="109904"/>
                    </a:lnTo>
                    <a:cubicBezTo>
                      <a:pt x="26857" y="57841"/>
                      <a:pt x="55492" y="31682"/>
                      <a:pt x="90412" y="27492"/>
                    </a:cubicBezTo>
                    <a:cubicBezTo>
                      <a:pt x="97396" y="26412"/>
                      <a:pt x="102285" y="21206"/>
                      <a:pt x="102285" y="13841"/>
                    </a:cubicBezTo>
                    <a:cubicBezTo>
                      <a:pt x="102349" y="6222"/>
                      <a:pt x="97079" y="317"/>
                      <a:pt x="89015" y="3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g37b26b9ec33_0_1274"/>
              <p:cNvSpPr/>
              <p:nvPr/>
            </p:nvSpPr>
            <p:spPr>
              <a:xfrm>
                <a:off x="1301262" y="6326700"/>
                <a:ext cx="166856" cy="186538"/>
              </a:xfrm>
              <a:custGeom>
                <a:rect b="b" l="l" r="r" t="t"/>
                <a:pathLst>
                  <a:path extrusionOk="0" h="186538" w="166856">
                    <a:moveTo>
                      <a:pt x="84825" y="0"/>
                    </a:moveTo>
                    <a:cubicBezTo>
                      <a:pt x="35873" y="0"/>
                      <a:pt x="0" y="41460"/>
                      <a:pt x="0" y="92888"/>
                    </a:cubicBezTo>
                    <a:lnTo>
                      <a:pt x="0" y="93587"/>
                    </a:lnTo>
                    <a:cubicBezTo>
                      <a:pt x="0" y="148888"/>
                      <a:pt x="39619" y="186538"/>
                      <a:pt x="88254" y="186538"/>
                    </a:cubicBezTo>
                    <a:cubicBezTo>
                      <a:pt x="118349" y="186538"/>
                      <a:pt x="138158" y="175809"/>
                      <a:pt x="154920" y="159618"/>
                    </a:cubicBezTo>
                    <a:cubicBezTo>
                      <a:pt x="157713" y="157206"/>
                      <a:pt x="159047" y="154095"/>
                      <a:pt x="159047" y="151047"/>
                    </a:cubicBezTo>
                    <a:cubicBezTo>
                      <a:pt x="159047" y="144825"/>
                      <a:pt x="153840" y="139618"/>
                      <a:pt x="147428" y="139618"/>
                    </a:cubicBezTo>
                    <a:cubicBezTo>
                      <a:pt x="144317" y="139618"/>
                      <a:pt x="141904" y="141015"/>
                      <a:pt x="139872" y="142666"/>
                    </a:cubicBezTo>
                    <a:cubicBezTo>
                      <a:pt x="126856" y="154793"/>
                      <a:pt x="110793" y="163364"/>
                      <a:pt x="88888" y="163364"/>
                    </a:cubicBezTo>
                    <a:cubicBezTo>
                      <a:pt x="57397" y="163364"/>
                      <a:pt x="30413" y="141586"/>
                      <a:pt x="26667" y="102920"/>
                    </a:cubicBezTo>
                    <a:lnTo>
                      <a:pt x="154539" y="102920"/>
                    </a:lnTo>
                    <a:cubicBezTo>
                      <a:pt x="161015" y="102920"/>
                      <a:pt x="166856" y="97714"/>
                      <a:pt x="166856" y="90476"/>
                    </a:cubicBezTo>
                    <a:cubicBezTo>
                      <a:pt x="166856" y="43111"/>
                      <a:pt x="137079" y="0"/>
                      <a:pt x="84825" y="0"/>
                    </a:cubicBezTo>
                    <a:close/>
                    <a:moveTo>
                      <a:pt x="26667" y="83238"/>
                    </a:moveTo>
                    <a:cubicBezTo>
                      <a:pt x="30032" y="48317"/>
                      <a:pt x="53333" y="22476"/>
                      <a:pt x="84127" y="22476"/>
                    </a:cubicBezTo>
                    <a:cubicBezTo>
                      <a:pt x="119301" y="22476"/>
                      <a:pt x="137841" y="50793"/>
                      <a:pt x="140571" y="83238"/>
                    </a:cubicBezTo>
                    <a:lnTo>
                      <a:pt x="26667" y="832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8" name="Google Shape;148;g37b26b9ec33_0_1274"/>
              <p:cNvSpPr/>
              <p:nvPr/>
            </p:nvSpPr>
            <p:spPr>
              <a:xfrm>
                <a:off x="1010406" y="6327144"/>
                <a:ext cx="157967" cy="186157"/>
              </a:xfrm>
              <a:custGeom>
                <a:rect b="b" l="l" r="r" t="t"/>
                <a:pathLst>
                  <a:path extrusionOk="0" h="186157" w="157967">
                    <a:moveTo>
                      <a:pt x="81460" y="0"/>
                    </a:moveTo>
                    <a:cubicBezTo>
                      <a:pt x="58476" y="0"/>
                      <a:pt x="45143" y="2539"/>
                      <a:pt x="27428" y="10222"/>
                    </a:cubicBezTo>
                    <a:cubicBezTo>
                      <a:pt x="22540" y="12381"/>
                      <a:pt x="20063" y="15809"/>
                      <a:pt x="20063" y="21397"/>
                    </a:cubicBezTo>
                    <a:cubicBezTo>
                      <a:pt x="20063" y="27619"/>
                      <a:pt x="25651" y="32889"/>
                      <a:pt x="31936" y="32889"/>
                    </a:cubicBezTo>
                    <a:cubicBezTo>
                      <a:pt x="33270" y="32889"/>
                      <a:pt x="35047" y="32508"/>
                      <a:pt x="36762" y="31809"/>
                    </a:cubicBezTo>
                    <a:cubicBezTo>
                      <a:pt x="49968" y="25904"/>
                      <a:pt x="60508" y="23619"/>
                      <a:pt x="78666" y="23619"/>
                    </a:cubicBezTo>
                    <a:cubicBezTo>
                      <a:pt x="112380" y="23619"/>
                      <a:pt x="132253" y="40317"/>
                      <a:pt x="132253" y="72698"/>
                    </a:cubicBezTo>
                    <a:lnTo>
                      <a:pt x="132253" y="78984"/>
                    </a:lnTo>
                    <a:cubicBezTo>
                      <a:pt x="116190" y="74476"/>
                      <a:pt x="99872" y="71301"/>
                      <a:pt x="76889" y="71301"/>
                    </a:cubicBezTo>
                    <a:cubicBezTo>
                      <a:pt x="31301" y="71301"/>
                      <a:pt x="0" y="91491"/>
                      <a:pt x="0" y="129460"/>
                    </a:cubicBezTo>
                    <a:lnTo>
                      <a:pt x="0" y="130158"/>
                    </a:lnTo>
                    <a:cubicBezTo>
                      <a:pt x="0" y="167047"/>
                      <a:pt x="33778" y="186157"/>
                      <a:pt x="67174" y="186157"/>
                    </a:cubicBezTo>
                    <a:cubicBezTo>
                      <a:pt x="98793" y="186157"/>
                      <a:pt x="119682" y="171554"/>
                      <a:pt x="132253" y="155174"/>
                    </a:cubicBezTo>
                    <a:lnTo>
                      <a:pt x="132253" y="172380"/>
                    </a:lnTo>
                    <a:cubicBezTo>
                      <a:pt x="132253" y="179364"/>
                      <a:pt x="137460" y="184951"/>
                      <a:pt x="145079" y="184951"/>
                    </a:cubicBezTo>
                    <a:cubicBezTo>
                      <a:pt x="152444" y="184951"/>
                      <a:pt x="157967" y="179364"/>
                      <a:pt x="157967" y="171745"/>
                    </a:cubicBezTo>
                    <a:lnTo>
                      <a:pt x="157967" y="72444"/>
                    </a:lnTo>
                    <a:cubicBezTo>
                      <a:pt x="157967" y="49460"/>
                      <a:pt x="151682" y="32063"/>
                      <a:pt x="139491" y="19936"/>
                    </a:cubicBezTo>
                    <a:cubicBezTo>
                      <a:pt x="126349" y="6603"/>
                      <a:pt x="106857" y="0"/>
                      <a:pt x="81460" y="0"/>
                    </a:cubicBezTo>
                    <a:close/>
                    <a:moveTo>
                      <a:pt x="132634" y="116253"/>
                    </a:moveTo>
                    <a:cubicBezTo>
                      <a:pt x="132634" y="144761"/>
                      <a:pt x="105460" y="164951"/>
                      <a:pt x="72444" y="164951"/>
                    </a:cubicBezTo>
                    <a:cubicBezTo>
                      <a:pt x="48063" y="164951"/>
                      <a:pt x="27174" y="151745"/>
                      <a:pt x="27174" y="129142"/>
                    </a:cubicBezTo>
                    <a:lnTo>
                      <a:pt x="27174" y="128444"/>
                    </a:lnTo>
                    <a:cubicBezTo>
                      <a:pt x="27174" y="105841"/>
                      <a:pt x="46032" y="91174"/>
                      <a:pt x="79682" y="91174"/>
                    </a:cubicBezTo>
                    <a:cubicBezTo>
                      <a:pt x="101587" y="91174"/>
                      <a:pt x="119365" y="95047"/>
                      <a:pt x="132571" y="98857"/>
                    </a:cubicBezTo>
                    <a:lnTo>
                      <a:pt x="132571" y="1162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9" name="Google Shape;149;g37b26b9ec33_0_1274"/>
              <p:cNvSpPr/>
              <p:nvPr/>
            </p:nvSpPr>
            <p:spPr>
              <a:xfrm>
                <a:off x="265625" y="6323271"/>
                <a:ext cx="468782" cy="190348"/>
              </a:xfrm>
              <a:custGeom>
                <a:rect b="b" l="l" r="r" t="t"/>
                <a:pathLst>
                  <a:path extrusionOk="0" h="190348" w="468782">
                    <a:moveTo>
                      <a:pt x="404466" y="0"/>
                    </a:moveTo>
                    <a:cubicBezTo>
                      <a:pt x="369418" y="0"/>
                      <a:pt x="347386" y="24317"/>
                      <a:pt x="347386" y="24317"/>
                    </a:cubicBezTo>
                    <a:cubicBezTo>
                      <a:pt x="335704" y="9142"/>
                      <a:pt x="319577" y="63"/>
                      <a:pt x="292339" y="63"/>
                    </a:cubicBezTo>
                    <a:cubicBezTo>
                      <a:pt x="263577" y="63"/>
                      <a:pt x="238435" y="24317"/>
                      <a:pt x="238435" y="24317"/>
                    </a:cubicBezTo>
                    <a:cubicBezTo>
                      <a:pt x="226752" y="9142"/>
                      <a:pt x="206879" y="63"/>
                      <a:pt x="190371" y="63"/>
                    </a:cubicBezTo>
                    <a:cubicBezTo>
                      <a:pt x="164911" y="63"/>
                      <a:pt x="144657" y="11238"/>
                      <a:pt x="132340" y="39492"/>
                    </a:cubicBezTo>
                    <a:lnTo>
                      <a:pt x="95896" y="125459"/>
                    </a:lnTo>
                    <a:lnTo>
                      <a:pt x="49102" y="15174"/>
                    </a:lnTo>
                    <a:cubicBezTo>
                      <a:pt x="43197" y="2286"/>
                      <a:pt x="28658" y="-3619"/>
                      <a:pt x="15071" y="2476"/>
                    </a:cubicBezTo>
                    <a:cubicBezTo>
                      <a:pt x="1483" y="8508"/>
                      <a:pt x="-3532" y="23619"/>
                      <a:pt x="2563" y="36571"/>
                    </a:cubicBezTo>
                    <a:lnTo>
                      <a:pt x="59705" y="160698"/>
                    </a:lnTo>
                    <a:cubicBezTo>
                      <a:pt x="68658" y="180126"/>
                      <a:pt x="78118" y="190348"/>
                      <a:pt x="95896" y="190348"/>
                    </a:cubicBezTo>
                    <a:cubicBezTo>
                      <a:pt x="114880" y="190348"/>
                      <a:pt x="123134" y="179237"/>
                      <a:pt x="132086" y="160698"/>
                    </a:cubicBezTo>
                    <a:cubicBezTo>
                      <a:pt x="132086" y="160698"/>
                      <a:pt x="181927" y="52190"/>
                      <a:pt x="182371" y="51111"/>
                    </a:cubicBezTo>
                    <a:cubicBezTo>
                      <a:pt x="182879" y="49904"/>
                      <a:pt x="184467" y="46412"/>
                      <a:pt x="189546" y="46476"/>
                    </a:cubicBezTo>
                    <a:cubicBezTo>
                      <a:pt x="193863" y="46539"/>
                      <a:pt x="197419" y="49904"/>
                      <a:pt x="197419" y="54476"/>
                    </a:cubicBezTo>
                    <a:lnTo>
                      <a:pt x="197419" y="160570"/>
                    </a:lnTo>
                    <a:cubicBezTo>
                      <a:pt x="197419" y="176888"/>
                      <a:pt x="206498" y="190285"/>
                      <a:pt x="223959" y="190285"/>
                    </a:cubicBezTo>
                    <a:cubicBezTo>
                      <a:pt x="241355" y="190285"/>
                      <a:pt x="250815" y="176888"/>
                      <a:pt x="250815" y="160570"/>
                    </a:cubicBezTo>
                    <a:lnTo>
                      <a:pt x="250815" y="73777"/>
                    </a:lnTo>
                    <a:cubicBezTo>
                      <a:pt x="250815" y="57015"/>
                      <a:pt x="262815" y="46158"/>
                      <a:pt x="279133" y="46158"/>
                    </a:cubicBezTo>
                    <a:cubicBezTo>
                      <a:pt x="295450" y="46158"/>
                      <a:pt x="306371" y="57396"/>
                      <a:pt x="306371" y="73777"/>
                    </a:cubicBezTo>
                    <a:lnTo>
                      <a:pt x="306371" y="160570"/>
                    </a:lnTo>
                    <a:cubicBezTo>
                      <a:pt x="306371" y="176888"/>
                      <a:pt x="315450" y="190285"/>
                      <a:pt x="332910" y="190285"/>
                    </a:cubicBezTo>
                    <a:cubicBezTo>
                      <a:pt x="350371" y="190285"/>
                      <a:pt x="359831" y="176888"/>
                      <a:pt x="359831" y="160570"/>
                    </a:cubicBezTo>
                    <a:lnTo>
                      <a:pt x="359831" y="73777"/>
                    </a:lnTo>
                    <a:cubicBezTo>
                      <a:pt x="359831" y="57015"/>
                      <a:pt x="371767" y="46158"/>
                      <a:pt x="388148" y="46158"/>
                    </a:cubicBezTo>
                    <a:cubicBezTo>
                      <a:pt x="404466" y="46158"/>
                      <a:pt x="415386" y="57396"/>
                      <a:pt x="415386" y="73777"/>
                    </a:cubicBezTo>
                    <a:lnTo>
                      <a:pt x="415386" y="160570"/>
                    </a:lnTo>
                    <a:cubicBezTo>
                      <a:pt x="415386" y="176888"/>
                      <a:pt x="424465" y="190285"/>
                      <a:pt x="441926" y="190285"/>
                    </a:cubicBezTo>
                    <a:cubicBezTo>
                      <a:pt x="459322" y="190285"/>
                      <a:pt x="468783" y="176888"/>
                      <a:pt x="468783" y="160570"/>
                    </a:cubicBezTo>
                    <a:lnTo>
                      <a:pt x="468783" y="61777"/>
                    </a:lnTo>
                    <a:cubicBezTo>
                      <a:pt x="468783" y="25460"/>
                      <a:pt x="439576" y="0"/>
                      <a:pt x="4044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0" name="Google Shape;150;g37b26b9ec33_0_1274"/>
              <p:cNvSpPr/>
              <p:nvPr/>
            </p:nvSpPr>
            <p:spPr>
              <a:xfrm>
                <a:off x="1470340" y="6326700"/>
                <a:ext cx="44507" cy="44761"/>
              </a:xfrm>
              <a:custGeom>
                <a:rect b="b" l="l" r="r" t="t"/>
                <a:pathLst>
                  <a:path extrusionOk="0" h="44761" w="44507">
                    <a:moveTo>
                      <a:pt x="22222" y="0"/>
                    </a:moveTo>
                    <a:cubicBezTo>
                      <a:pt x="9841" y="0"/>
                      <a:pt x="0" y="10222"/>
                      <a:pt x="0" y="22349"/>
                    </a:cubicBezTo>
                    <a:lnTo>
                      <a:pt x="0" y="22476"/>
                    </a:lnTo>
                    <a:cubicBezTo>
                      <a:pt x="0" y="34667"/>
                      <a:pt x="9651" y="44762"/>
                      <a:pt x="22222" y="44762"/>
                    </a:cubicBezTo>
                    <a:cubicBezTo>
                      <a:pt x="34666" y="44762"/>
                      <a:pt x="44508" y="34540"/>
                      <a:pt x="44508" y="22349"/>
                    </a:cubicBezTo>
                    <a:lnTo>
                      <a:pt x="44508" y="22222"/>
                    </a:lnTo>
                    <a:cubicBezTo>
                      <a:pt x="44508" y="10095"/>
                      <a:pt x="34793" y="0"/>
                      <a:pt x="22222" y="0"/>
                    </a:cubicBezTo>
                    <a:close/>
                    <a:moveTo>
                      <a:pt x="40190" y="22349"/>
                    </a:moveTo>
                    <a:cubicBezTo>
                      <a:pt x="40190" y="32317"/>
                      <a:pt x="32381" y="40634"/>
                      <a:pt x="22222" y="40634"/>
                    </a:cubicBezTo>
                    <a:cubicBezTo>
                      <a:pt x="11936" y="40634"/>
                      <a:pt x="4190" y="32508"/>
                      <a:pt x="4190" y="22476"/>
                    </a:cubicBezTo>
                    <a:lnTo>
                      <a:pt x="4190" y="22349"/>
                    </a:lnTo>
                    <a:cubicBezTo>
                      <a:pt x="4190" y="12445"/>
                      <a:pt x="12000" y="4127"/>
                      <a:pt x="22222" y="4127"/>
                    </a:cubicBezTo>
                    <a:cubicBezTo>
                      <a:pt x="32508" y="4064"/>
                      <a:pt x="40190" y="12254"/>
                      <a:pt x="40190" y="22349"/>
                    </a:cubicBezTo>
                    <a:lnTo>
                      <a:pt x="40190" y="22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1" name="Google Shape;151;g37b26b9ec33_0_1274"/>
              <p:cNvSpPr/>
              <p:nvPr/>
            </p:nvSpPr>
            <p:spPr>
              <a:xfrm>
                <a:off x="1484118" y="6337811"/>
                <a:ext cx="17968" cy="21714"/>
              </a:xfrm>
              <a:custGeom>
                <a:rect b="b" l="l" r="r" t="t"/>
                <a:pathLst>
                  <a:path extrusionOk="0" h="21714" w="17968">
                    <a:moveTo>
                      <a:pt x="9778" y="0"/>
                    </a:moveTo>
                    <a:lnTo>
                      <a:pt x="2349" y="0"/>
                    </a:lnTo>
                    <a:cubicBezTo>
                      <a:pt x="1016" y="0"/>
                      <a:pt x="0" y="1079"/>
                      <a:pt x="0" y="2413"/>
                    </a:cubicBezTo>
                    <a:lnTo>
                      <a:pt x="0" y="19365"/>
                    </a:lnTo>
                    <a:cubicBezTo>
                      <a:pt x="0" y="20698"/>
                      <a:pt x="1016" y="21714"/>
                      <a:pt x="2349" y="21714"/>
                    </a:cubicBezTo>
                    <a:cubicBezTo>
                      <a:pt x="3683" y="21714"/>
                      <a:pt x="4698" y="20635"/>
                      <a:pt x="4698" y="19365"/>
                    </a:cubicBezTo>
                    <a:lnTo>
                      <a:pt x="4698" y="14667"/>
                    </a:lnTo>
                    <a:lnTo>
                      <a:pt x="8444" y="14667"/>
                    </a:lnTo>
                    <a:lnTo>
                      <a:pt x="13079" y="20508"/>
                    </a:lnTo>
                    <a:cubicBezTo>
                      <a:pt x="13651" y="21143"/>
                      <a:pt x="14349" y="21714"/>
                      <a:pt x="15428" y="21714"/>
                    </a:cubicBezTo>
                    <a:cubicBezTo>
                      <a:pt x="16571" y="21714"/>
                      <a:pt x="17714" y="20825"/>
                      <a:pt x="17714" y="19492"/>
                    </a:cubicBezTo>
                    <a:cubicBezTo>
                      <a:pt x="17714" y="18794"/>
                      <a:pt x="17397" y="18286"/>
                      <a:pt x="16952" y="17714"/>
                    </a:cubicBezTo>
                    <a:lnTo>
                      <a:pt x="13651" y="13714"/>
                    </a:lnTo>
                    <a:cubicBezTo>
                      <a:pt x="16254" y="12635"/>
                      <a:pt x="17968" y="10539"/>
                      <a:pt x="17968" y="7111"/>
                    </a:cubicBezTo>
                    <a:lnTo>
                      <a:pt x="17968" y="7047"/>
                    </a:lnTo>
                    <a:cubicBezTo>
                      <a:pt x="17968" y="5079"/>
                      <a:pt x="17333" y="3365"/>
                      <a:pt x="16063" y="2159"/>
                    </a:cubicBezTo>
                    <a:cubicBezTo>
                      <a:pt x="14667" y="825"/>
                      <a:pt x="12571" y="0"/>
                      <a:pt x="9778" y="0"/>
                    </a:cubicBezTo>
                    <a:close/>
                    <a:moveTo>
                      <a:pt x="13079" y="7428"/>
                    </a:moveTo>
                    <a:cubicBezTo>
                      <a:pt x="13079" y="9270"/>
                      <a:pt x="11809" y="10476"/>
                      <a:pt x="9460" y="10476"/>
                    </a:cubicBezTo>
                    <a:lnTo>
                      <a:pt x="4698" y="10476"/>
                    </a:lnTo>
                    <a:lnTo>
                      <a:pt x="4698" y="4317"/>
                    </a:lnTo>
                    <a:lnTo>
                      <a:pt x="9397" y="4317"/>
                    </a:lnTo>
                    <a:cubicBezTo>
                      <a:pt x="11682" y="4317"/>
                      <a:pt x="13079" y="5397"/>
                      <a:pt x="13079" y="7365"/>
                    </a:cubicBezTo>
                    <a:lnTo>
                      <a:pt x="13079" y="74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descr="A green and blue arrow&#10;&#10;Description automatically generated" id="152" name="Google Shape;152;g37b26b9ec33_0_1274"/>
          <p:cNvPicPr preferRelativeResize="0"/>
          <p:nvPr/>
        </p:nvPicPr>
        <p:blipFill rotWithShape="1">
          <a:blip r:embed="rId1">
            <a:alphaModFix/>
          </a:blip>
          <a:srcRect b="97344" l="0" r="0" t="0"/>
          <a:stretch/>
        </p:blipFill>
        <p:spPr>
          <a:xfrm>
            <a:off x="0" y="-494"/>
            <a:ext cx="12187948" cy="182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7b26b9ec33_0_1274"/>
          <p:cNvSpPr txBox="1"/>
          <p:nvPr/>
        </p:nvSpPr>
        <p:spPr>
          <a:xfrm>
            <a:off x="11490941" y="6464808"/>
            <a:ext cx="438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08">
          <p15:clr>
            <a:srgbClr val="F26B43"/>
          </p15:clr>
        </p15:guide>
        <p15:guide id="2" orient="horz" pos="3888">
          <p15:clr>
            <a:srgbClr val="F26B43"/>
          </p15:clr>
        </p15:guide>
        <p15:guide id="3" pos="369">
          <p15:clr>
            <a:srgbClr val="F26B43"/>
          </p15:clr>
        </p15:guide>
        <p15:guide id="4" pos="7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2e4157b3f_0_0"/>
          <p:cNvSpPr txBox="1"/>
          <p:nvPr/>
        </p:nvSpPr>
        <p:spPr>
          <a:xfrm>
            <a:off x="-926592" y="146304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72e4157b3f_0_0"/>
          <p:cNvSpPr txBox="1"/>
          <p:nvPr>
            <p:ph idx="1" type="subTitle"/>
          </p:nvPr>
        </p:nvSpPr>
        <p:spPr>
          <a:xfrm>
            <a:off x="6094414" y="3144926"/>
            <a:ext cx="40311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160"/>
              <a:buNone/>
            </a:pPr>
            <a:r>
              <a:rPr lang="en-US" sz="2800"/>
              <a:t>테스트 시나리오</a:t>
            </a:r>
            <a:endParaRPr sz="2800"/>
          </a:p>
        </p:txBody>
      </p:sp>
      <p:sp>
        <p:nvSpPr>
          <p:cNvPr id="245" name="Google Shape;245;g272e4157b3f_0_0" title="Title"/>
          <p:cNvSpPr txBox="1"/>
          <p:nvPr>
            <p:ph type="title"/>
          </p:nvPr>
        </p:nvSpPr>
        <p:spPr>
          <a:xfrm>
            <a:off x="6094414" y="2019300"/>
            <a:ext cx="5486400" cy="710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3600"/>
              <a:t>Orbrium</a:t>
            </a:r>
            <a:br>
              <a:rPr lang="en-US" sz="3600"/>
            </a:br>
            <a:r>
              <a:rPr lang="en-US" sz="3600"/>
              <a:t>Broadcom Value Pack</a:t>
            </a:r>
            <a:endParaRPr/>
          </a:p>
        </p:txBody>
      </p:sp>
      <p:sp>
        <p:nvSpPr>
          <p:cNvPr id="246" name="Google Shape;246;g272e4157b3f_0_0"/>
          <p:cNvSpPr txBox="1"/>
          <p:nvPr/>
        </p:nvSpPr>
        <p:spPr>
          <a:xfrm>
            <a:off x="7221086" y="4351564"/>
            <a:ext cx="4031100" cy="157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60"/>
              <a:buFont typeface="Arial"/>
              <a:buNone/>
            </a:pPr>
            <a:r>
              <a:rPr b="0" i="0" lang="en-US" sz="1600" u="none" cap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CXS, Broadcom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60"/>
              <a:buFont typeface="Arial"/>
              <a:buNone/>
            </a:pPr>
            <a:r>
              <a:rPr b="0" i="0" lang="en-US" sz="1600" u="none" cap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Inyong, lee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160"/>
              <a:buFont typeface="Arial"/>
              <a:buNone/>
            </a:pPr>
            <a:r>
              <a:rPr b="0" i="0" lang="en-US" sz="1600" u="none" cap="none" strike="noStrike">
                <a:solidFill>
                  <a:srgbClr val="3C3C3C"/>
                </a:solidFill>
                <a:latin typeface="Malgun Gothic"/>
                <a:ea typeface="Malgun Gothic"/>
                <a:cs typeface="Malgun Gothic"/>
                <a:sym typeface="Malgun Gothic"/>
              </a:rPr>
              <a:t>Aug 20, 2025</a:t>
            </a:r>
            <a:endParaRPr b="0" i="0" sz="1600" u="none" cap="none" strike="noStrike">
              <a:solidFill>
                <a:srgbClr val="3C3C3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Google Shape;353;g37b26b9ec33_0_1263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VM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g37b26b9ec33_0_1263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Aria Automation 의 Service Broker 내 Catalog 중 </a:t>
                      </a:r>
                      <a:r>
                        <a:rPr b="1" lang="en-US" sz="9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Virtual Machine 선택</a:t>
                      </a:r>
                      <a:endParaRPr b="1" sz="9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Basic Settings 입력</a:t>
                      </a: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Project 선택 확인 - “</a:t>
                      </a:r>
                      <a:r>
                        <a:rPr b="1" lang="en-US" sz="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lx072ts4”</a:t>
                      </a:r>
                      <a:endParaRPr b="1"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Request Message 입력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 VM for WEB service</a:t>
                      </a:r>
                      <a:r>
                        <a:rPr lang="en-US" sz="900" u="none" cap="none" strike="noStrike"/>
                        <a:t>”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Display Name 입력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webvm001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Host Name 입력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webvm001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Username 입력 확인 - “</a:t>
                      </a:r>
                      <a:r>
                        <a:rPr b="1" i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&lt;사용자 ID&gt;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(예, sophia.moon)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Password 입력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*******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Password Validation 입력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*******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2) Computing Settings 입력 확인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Availability Zone 선택 확인 –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EVCS DEV AZ1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Compute Type  선택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EVCS DEV AZ1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Flavor 선택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CPU[2/1] MEM[8 GByte]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OS Image  선택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ubuntu-24.04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(Optional) Software Packages 입력 확인 - “” 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(Optional) Bootstrap Scripts 입력 확인 - “”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3) Network  Settings 입력 확인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VPC 선택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VPC1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Segment 선택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Seg1-176.100.10.1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IP Address 선택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176.100.10.3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IP Address Type 선택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Variable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Distributed Firewalls 선택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4) Storage  Settings 입력 확인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Additional Disk (GB) (Default: 0)  입력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(Optional) Mount 입력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/data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- Persistence 입력 확인 - “</a:t>
                      </a:r>
                      <a:r>
                        <a:rPr b="1"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Unchecked</a:t>
                      </a: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SUBMIT 버튼 클릭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Deployment - Virtual Machine Create Successful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*   </a:t>
                      </a: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프로젝트를 선택하고 VPC1 내에 새로운 VM </a:t>
                      </a:r>
                      <a:b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(webvm002, Seg2-176.100.20.1,   176.100.20.3)를 생성해둔다. 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*    같은 프로젝트를 선택하고 VPC2 내에 새로운 VM </a:t>
                      </a:r>
                      <a:b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(wasvm001, Seg3-176.110.10.1,    176.110.10.3)를 생성해둔다. 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Google Shape;355;g37b26b9ec33_0_1263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675"/>
                <a:gridCol w="5870625"/>
                <a:gridCol w="1092450"/>
                <a:gridCol w="1056700"/>
                <a:gridCol w="966675"/>
                <a:gridCol w="1074075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프로젝트의 VPC 내 VM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방법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결과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56" name="Google Shape;356;g37b26b9ec33_0_1263" title="Screenshot 2025-08-18 at 10.26.18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6025" y="2198875"/>
            <a:ext cx="5286999" cy="2488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9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4. Load Balancer 생성 / 서버 로드밸런싱</a:t>
            </a:r>
            <a:endParaRPr/>
          </a:p>
        </p:txBody>
      </p:sp>
      <p:sp>
        <p:nvSpPr>
          <p:cNvPr id="362" name="Google Shape;362;p109"/>
          <p:cNvSpPr/>
          <p:nvPr/>
        </p:nvSpPr>
        <p:spPr>
          <a:xfrm>
            <a:off x="914400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09"/>
          <p:cNvSpPr txBox="1"/>
          <p:nvPr/>
        </p:nvSpPr>
        <p:spPr>
          <a:xfrm>
            <a:off x="1223062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1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109"/>
          <p:cNvSpPr/>
          <p:nvPr/>
        </p:nvSpPr>
        <p:spPr>
          <a:xfrm>
            <a:off x="6331493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9"/>
          <p:cNvSpPr txBox="1"/>
          <p:nvPr/>
        </p:nvSpPr>
        <p:spPr>
          <a:xfrm>
            <a:off x="6640155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2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6" name="Google Shape;366;p109"/>
          <p:cNvCxnSpPr/>
          <p:nvPr/>
        </p:nvCxnSpPr>
        <p:spPr>
          <a:xfrm>
            <a:off x="1885062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367" name="Google Shape;367;p109"/>
          <p:cNvSpPr txBox="1"/>
          <p:nvPr/>
        </p:nvSpPr>
        <p:spPr>
          <a:xfrm>
            <a:off x="1221229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109"/>
          <p:cNvCxnSpPr/>
          <p:nvPr/>
        </p:nvCxnSpPr>
        <p:spPr>
          <a:xfrm>
            <a:off x="1885062" y="3500148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369" name="Google Shape;369;p109"/>
          <p:cNvSpPr txBox="1"/>
          <p:nvPr/>
        </p:nvSpPr>
        <p:spPr>
          <a:xfrm>
            <a:off x="1221229" y="3346259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109"/>
          <p:cNvCxnSpPr/>
          <p:nvPr/>
        </p:nvCxnSpPr>
        <p:spPr>
          <a:xfrm>
            <a:off x="7303988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371" name="Google Shape;371;p109"/>
          <p:cNvSpPr txBox="1"/>
          <p:nvPr/>
        </p:nvSpPr>
        <p:spPr>
          <a:xfrm>
            <a:off x="6640155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descr="Virtual Machine&#10;" id="372" name="Google Shape;372;p109"/>
          <p:cNvGrpSpPr/>
          <p:nvPr/>
        </p:nvGrpSpPr>
        <p:grpSpPr>
          <a:xfrm>
            <a:off x="3104284" y="4005943"/>
            <a:ext cx="600836" cy="600837"/>
            <a:chOff x="5798589" y="1951740"/>
            <a:chExt cx="600836" cy="600837"/>
          </a:xfrm>
        </p:grpSpPr>
        <p:sp>
          <p:nvSpPr>
            <p:cNvPr id="373" name="Google Shape;373;p109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109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375" name="Google Shape;375;p109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09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Virtual Machine&#10;" id="377" name="Google Shape;377;p109"/>
          <p:cNvGrpSpPr/>
          <p:nvPr/>
        </p:nvGrpSpPr>
        <p:grpSpPr>
          <a:xfrm>
            <a:off x="4175567" y="4005943"/>
            <a:ext cx="600836" cy="600837"/>
            <a:chOff x="5798589" y="1951740"/>
            <a:chExt cx="600836" cy="600837"/>
          </a:xfrm>
        </p:grpSpPr>
        <p:sp>
          <p:nvSpPr>
            <p:cNvPr id="378" name="Google Shape;378;p109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109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380" name="Google Shape;380;p109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09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Virtual Machine&#10;" id="382" name="Google Shape;382;p109"/>
          <p:cNvGrpSpPr/>
          <p:nvPr/>
        </p:nvGrpSpPr>
        <p:grpSpPr>
          <a:xfrm>
            <a:off x="8130957" y="4005943"/>
            <a:ext cx="600836" cy="600837"/>
            <a:chOff x="5798589" y="1951740"/>
            <a:chExt cx="600836" cy="600837"/>
          </a:xfrm>
        </p:grpSpPr>
        <p:sp>
          <p:nvSpPr>
            <p:cNvPr id="383" name="Google Shape;383;p109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4" name="Google Shape;384;p109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385" name="Google Shape;385;p109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09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87" name="Google Shape;387;p109"/>
          <p:cNvCxnSpPr/>
          <p:nvPr/>
        </p:nvCxnSpPr>
        <p:spPr>
          <a:xfrm rot="10800000">
            <a:off x="3387626" y="2993571"/>
            <a:ext cx="0" cy="1012372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388" name="Google Shape;388;p109"/>
          <p:cNvCxnSpPr/>
          <p:nvPr/>
        </p:nvCxnSpPr>
        <p:spPr>
          <a:xfrm rot="10800000">
            <a:off x="4458909" y="3500148"/>
            <a:ext cx="0" cy="505795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389" name="Google Shape;389;p109"/>
          <p:cNvCxnSpPr/>
          <p:nvPr/>
        </p:nvCxnSpPr>
        <p:spPr>
          <a:xfrm>
            <a:off x="8390897" y="2993571"/>
            <a:ext cx="23402" cy="1012372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</p:cxnSp>
      <p:grpSp>
        <p:nvGrpSpPr>
          <p:cNvPr descr="Load Balancer&#10;" id="390" name="Google Shape;390;p109"/>
          <p:cNvGrpSpPr/>
          <p:nvPr/>
        </p:nvGrpSpPr>
        <p:grpSpPr>
          <a:xfrm>
            <a:off x="2120155" y="4005942"/>
            <a:ext cx="600837" cy="600837"/>
            <a:chOff x="9757128" y="1938775"/>
            <a:chExt cx="600837" cy="600837"/>
          </a:xfrm>
        </p:grpSpPr>
        <p:sp>
          <p:nvSpPr>
            <p:cNvPr id="391" name="Google Shape;391;p109"/>
            <p:cNvSpPr/>
            <p:nvPr/>
          </p:nvSpPr>
          <p:spPr>
            <a:xfrm>
              <a:off x="9757128" y="1938775"/>
              <a:ext cx="600837" cy="600837"/>
            </a:xfrm>
            <a:custGeom>
              <a:rect b="b" l="l" r="r" t="t"/>
              <a:pathLst>
                <a:path extrusionOk="0" h="600837" w="600837">
                  <a:moveTo>
                    <a:pt x="600837" y="600837"/>
                  </a:moveTo>
                  <a:lnTo>
                    <a:pt x="194924" y="600837"/>
                  </a:lnTo>
                  <a:lnTo>
                    <a:pt x="0" y="396236"/>
                  </a:lnTo>
                  <a:lnTo>
                    <a:pt x="0" y="207384"/>
                  </a:lnTo>
                  <a:lnTo>
                    <a:pt x="187714" y="0"/>
                  </a:lnTo>
                  <a:lnTo>
                    <a:pt x="600837" y="0"/>
                  </a:lnTo>
                  <a:close/>
                  <a:moveTo>
                    <a:pt x="201755" y="585026"/>
                  </a:moveTo>
                  <a:lnTo>
                    <a:pt x="585026" y="585026"/>
                  </a:lnTo>
                  <a:lnTo>
                    <a:pt x="585026" y="15812"/>
                  </a:lnTo>
                  <a:lnTo>
                    <a:pt x="194734" y="15812"/>
                  </a:lnTo>
                  <a:lnTo>
                    <a:pt x="15812" y="213455"/>
                  </a:lnTo>
                  <a:lnTo>
                    <a:pt x="15812" y="3899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09"/>
            <p:cNvSpPr/>
            <p:nvPr/>
          </p:nvSpPr>
          <p:spPr>
            <a:xfrm>
              <a:off x="9996830" y="2015050"/>
              <a:ext cx="94868" cy="94869"/>
            </a:xfrm>
            <a:custGeom>
              <a:rect b="b" l="l" r="r" t="t"/>
              <a:pathLst>
                <a:path extrusionOk="0" h="94869" w="94868">
                  <a:moveTo>
                    <a:pt x="94869" y="47434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4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09"/>
            <p:cNvSpPr/>
            <p:nvPr/>
          </p:nvSpPr>
          <p:spPr>
            <a:xfrm>
              <a:off x="9996830" y="2201689"/>
              <a:ext cx="94868" cy="94868"/>
            </a:xfrm>
            <a:custGeom>
              <a:rect b="b" l="l" r="r" t="t"/>
              <a:pathLst>
                <a:path extrusionOk="0" h="94868" w="94868">
                  <a:moveTo>
                    <a:pt x="94869" y="47435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5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9"/>
            <p:cNvSpPr/>
            <p:nvPr/>
          </p:nvSpPr>
          <p:spPr>
            <a:xfrm>
              <a:off x="9811583" y="2201752"/>
              <a:ext cx="94869" cy="94869"/>
            </a:xfrm>
            <a:custGeom>
              <a:rect b="b" l="l" r="r" t="t"/>
              <a:pathLst>
                <a:path extrusionOk="0" h="94869" w="94869">
                  <a:moveTo>
                    <a:pt x="94869" y="47435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5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9"/>
            <p:cNvSpPr/>
            <p:nvPr/>
          </p:nvSpPr>
          <p:spPr>
            <a:xfrm>
              <a:off x="9996830" y="2387126"/>
              <a:ext cx="94868" cy="94869"/>
            </a:xfrm>
            <a:custGeom>
              <a:rect b="b" l="l" r="r" t="t"/>
              <a:pathLst>
                <a:path extrusionOk="0" h="94869" w="94868">
                  <a:moveTo>
                    <a:pt x="94869" y="47434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4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09"/>
            <p:cNvSpPr/>
            <p:nvPr/>
          </p:nvSpPr>
          <p:spPr>
            <a:xfrm rot="-2700000">
              <a:off x="9906770" y="2150773"/>
              <a:ext cx="102648" cy="15811"/>
            </a:xfrm>
            <a:custGeom>
              <a:rect b="b" l="l" r="r" t="t"/>
              <a:pathLst>
                <a:path extrusionOk="0" h="15811" w="102648">
                  <a:moveTo>
                    <a:pt x="0" y="0"/>
                  </a:moveTo>
                  <a:lnTo>
                    <a:pt x="102648" y="0"/>
                  </a:lnTo>
                  <a:lnTo>
                    <a:pt x="102648" y="15812"/>
                  </a:lnTo>
                  <a:lnTo>
                    <a:pt x="0" y="15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09"/>
            <p:cNvSpPr/>
            <p:nvPr/>
          </p:nvSpPr>
          <p:spPr>
            <a:xfrm rot="-2700000">
              <a:off x="9950169" y="2295158"/>
              <a:ext cx="15811" cy="102648"/>
            </a:xfrm>
            <a:custGeom>
              <a:rect b="b" l="l" r="r" t="t"/>
              <a:pathLst>
                <a:path extrusionOk="0" h="102648" w="15811">
                  <a:moveTo>
                    <a:pt x="0" y="0"/>
                  </a:moveTo>
                  <a:lnTo>
                    <a:pt x="15812" y="0"/>
                  </a:lnTo>
                  <a:lnTo>
                    <a:pt x="15812" y="102648"/>
                  </a:lnTo>
                  <a:lnTo>
                    <a:pt x="0" y="1026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9"/>
            <p:cNvSpPr/>
            <p:nvPr/>
          </p:nvSpPr>
          <p:spPr>
            <a:xfrm>
              <a:off x="9931940" y="2241281"/>
              <a:ext cx="56162" cy="15811"/>
            </a:xfrm>
            <a:custGeom>
              <a:rect b="b" l="l" r="r" t="t"/>
              <a:pathLst>
                <a:path extrusionOk="0" h="15811" w="56162">
                  <a:moveTo>
                    <a:pt x="0" y="0"/>
                  </a:moveTo>
                  <a:lnTo>
                    <a:pt x="56162" y="0"/>
                  </a:lnTo>
                  <a:lnTo>
                    <a:pt x="56162" y="15812"/>
                  </a:lnTo>
                  <a:lnTo>
                    <a:pt x="0" y="15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9"/>
            <p:cNvSpPr/>
            <p:nvPr/>
          </p:nvSpPr>
          <p:spPr>
            <a:xfrm>
              <a:off x="10115733" y="2019920"/>
              <a:ext cx="189738" cy="85192"/>
            </a:xfrm>
            <a:custGeom>
              <a:rect b="b" l="l" r="r" t="t"/>
              <a:pathLst>
                <a:path extrusionOk="0" h="85192" w="189738">
                  <a:moveTo>
                    <a:pt x="115993" y="85192"/>
                  </a:moveTo>
                  <a:lnTo>
                    <a:pt x="189738" y="42565"/>
                  </a:lnTo>
                  <a:lnTo>
                    <a:pt x="115993" y="0"/>
                  </a:lnTo>
                  <a:lnTo>
                    <a:pt x="115993" y="26753"/>
                  </a:lnTo>
                  <a:lnTo>
                    <a:pt x="0" y="26753"/>
                  </a:lnTo>
                  <a:lnTo>
                    <a:pt x="0" y="58376"/>
                  </a:lnTo>
                  <a:lnTo>
                    <a:pt x="115993" y="58376"/>
                  </a:lnTo>
                  <a:lnTo>
                    <a:pt x="115993" y="851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09"/>
            <p:cNvSpPr/>
            <p:nvPr/>
          </p:nvSpPr>
          <p:spPr>
            <a:xfrm>
              <a:off x="10115733" y="2206559"/>
              <a:ext cx="189738" cy="85192"/>
            </a:xfrm>
            <a:custGeom>
              <a:rect b="b" l="l" r="r" t="t"/>
              <a:pathLst>
                <a:path extrusionOk="0" h="85192" w="189738">
                  <a:moveTo>
                    <a:pt x="115993" y="26753"/>
                  </a:moveTo>
                  <a:lnTo>
                    <a:pt x="0" y="26753"/>
                  </a:lnTo>
                  <a:lnTo>
                    <a:pt x="0" y="58376"/>
                  </a:lnTo>
                  <a:lnTo>
                    <a:pt x="115993" y="58376"/>
                  </a:lnTo>
                  <a:lnTo>
                    <a:pt x="115993" y="85192"/>
                  </a:lnTo>
                  <a:lnTo>
                    <a:pt x="189738" y="42565"/>
                  </a:lnTo>
                  <a:lnTo>
                    <a:pt x="115993" y="0"/>
                  </a:lnTo>
                  <a:lnTo>
                    <a:pt x="115993" y="267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09"/>
            <p:cNvSpPr/>
            <p:nvPr/>
          </p:nvSpPr>
          <p:spPr>
            <a:xfrm>
              <a:off x="10115733" y="2391996"/>
              <a:ext cx="189738" cy="85129"/>
            </a:xfrm>
            <a:custGeom>
              <a:rect b="b" l="l" r="r" t="t"/>
              <a:pathLst>
                <a:path extrusionOk="0" h="85129" w="189738">
                  <a:moveTo>
                    <a:pt x="115993" y="26753"/>
                  </a:moveTo>
                  <a:lnTo>
                    <a:pt x="0" y="26753"/>
                  </a:lnTo>
                  <a:lnTo>
                    <a:pt x="0" y="58376"/>
                  </a:lnTo>
                  <a:lnTo>
                    <a:pt x="115993" y="58376"/>
                  </a:lnTo>
                  <a:lnTo>
                    <a:pt x="115993" y="85129"/>
                  </a:lnTo>
                  <a:lnTo>
                    <a:pt x="189738" y="42565"/>
                  </a:lnTo>
                  <a:lnTo>
                    <a:pt x="115993" y="0"/>
                  </a:lnTo>
                  <a:lnTo>
                    <a:pt x="115993" y="267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2" name="Google Shape;402;p109"/>
          <p:cNvCxnSpPr/>
          <p:nvPr/>
        </p:nvCxnSpPr>
        <p:spPr>
          <a:xfrm rot="10800000">
            <a:off x="2454725" y="2993571"/>
            <a:ext cx="0" cy="1012372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403" name="Google Shape;403;p109"/>
          <p:cNvSpPr/>
          <p:nvPr/>
        </p:nvSpPr>
        <p:spPr>
          <a:xfrm>
            <a:off x="2534858" y="4595149"/>
            <a:ext cx="937549" cy="300942"/>
          </a:xfrm>
          <a:custGeom>
            <a:rect b="b" l="l" r="r" t="t"/>
            <a:pathLst>
              <a:path extrusionOk="0" h="300942" w="937549">
                <a:moveTo>
                  <a:pt x="0" y="0"/>
                </a:moveTo>
                <a:cubicBezTo>
                  <a:pt x="153364" y="150471"/>
                  <a:pt x="306729" y="300942"/>
                  <a:pt x="462987" y="300942"/>
                </a:cubicBezTo>
                <a:cubicBezTo>
                  <a:pt x="619245" y="300942"/>
                  <a:pt x="778397" y="150471"/>
                  <a:pt x="937549" y="0"/>
                </a:cubicBezTo>
              </a:path>
            </a:pathLst>
          </a:custGeom>
          <a:noFill/>
          <a:ln cap="flat" cmpd="sng" w="9525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9"/>
          <p:cNvSpPr/>
          <p:nvPr/>
        </p:nvSpPr>
        <p:spPr>
          <a:xfrm>
            <a:off x="2430684" y="4583575"/>
            <a:ext cx="2048719" cy="440637"/>
          </a:xfrm>
          <a:custGeom>
            <a:rect b="b" l="l" r="r" t="t"/>
            <a:pathLst>
              <a:path extrusionOk="0" h="440637" w="2048719">
                <a:moveTo>
                  <a:pt x="0" y="0"/>
                </a:moveTo>
                <a:cubicBezTo>
                  <a:pt x="41476" y="244033"/>
                  <a:pt x="210273" y="360745"/>
                  <a:pt x="486136" y="416689"/>
                </a:cubicBezTo>
                <a:cubicBezTo>
                  <a:pt x="761999" y="472633"/>
                  <a:pt x="1373529" y="424405"/>
                  <a:pt x="1655179" y="335666"/>
                </a:cubicBezTo>
                <a:cubicBezTo>
                  <a:pt x="1936829" y="246927"/>
                  <a:pt x="1992774" y="129250"/>
                  <a:pt x="2048719" y="11574"/>
                </a:cubicBezTo>
              </a:path>
            </a:pathLst>
          </a:custGeom>
          <a:noFill/>
          <a:ln cap="flat" cmpd="sng" w="9525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9"/>
          <p:cNvSpPr txBox="1"/>
          <p:nvPr/>
        </p:nvSpPr>
        <p:spPr>
          <a:xfrm>
            <a:off x="3215990" y="4977114"/>
            <a:ext cx="60465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Robin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g3763287beca_0_1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Load Balancer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" name="Google Shape;412;g3763287beca_0_1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Aria Automation 의 Service Broker 내 Catalog 중 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Load Balancer 선택</a:t>
                      </a:r>
                      <a:endParaRPr b="1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Basic Settings 입력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Project 선택 확인 - “</a:t>
                      </a:r>
                      <a:r>
                        <a:rPr b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lx072ts4”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Request Message 입력 확인-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 Default WEB Load Balancer for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VPC1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Display Name 입력 확인-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lb-web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Infrastructure Settings 입력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Flavor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SMALL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VPC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VPC1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Segment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Seg1-176.100.10.1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IP Address 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176.100.10.6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Rule  Settings 입력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Rules 입력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Front-End Port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80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Front-End Protocol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TCP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Algorithm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ROUND_ROBIN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Back-End Port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80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Back-End Protocol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TCP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• Health-Check 입력 확인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Port, URL, Protocol, Timeout (Sec), Interval (Sec), Healthy Count, </a:t>
                      </a:r>
                      <a:b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Unhealthy Count –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80, /api, TCP, 60, 10, 10, 10”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SUBMIT 버튼 클릭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Deployment - Load Balancer Create Successful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3" name="Google Shape;413;g3763287beca_0_1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0604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프로젝트의 VPC 내 서버의 로드밸런싱을 위한 Load Balancer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14" name="Google Shape;414;g3763287beca_0_1"/>
          <p:cNvPicPr preferRelativeResize="0"/>
          <p:nvPr/>
        </p:nvPicPr>
        <p:blipFill rotWithShape="1">
          <a:blip r:embed="rId3">
            <a:alphaModFix/>
          </a:blip>
          <a:srcRect b="0" l="12931" r="0" t="26611"/>
          <a:stretch/>
        </p:blipFill>
        <p:spPr>
          <a:xfrm>
            <a:off x="6140170" y="2057400"/>
            <a:ext cx="5402542" cy="2846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3763287beca_0_1"/>
          <p:cNvSpPr/>
          <p:nvPr/>
        </p:nvSpPr>
        <p:spPr>
          <a:xfrm>
            <a:off x="7452360" y="3638550"/>
            <a:ext cx="518160" cy="17526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3763287beca_0_1"/>
          <p:cNvSpPr/>
          <p:nvPr/>
        </p:nvSpPr>
        <p:spPr>
          <a:xfrm>
            <a:off x="10896600" y="3142567"/>
            <a:ext cx="518160" cy="17526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g3763287beca_0_1"/>
          <p:cNvPicPr preferRelativeResize="0"/>
          <p:nvPr/>
        </p:nvPicPr>
        <p:blipFill rotWithShape="1">
          <a:blip r:embed="rId4">
            <a:alphaModFix/>
          </a:blip>
          <a:srcRect b="23249" l="35150" r="35215" t="45824"/>
          <a:stretch/>
        </p:blipFill>
        <p:spPr>
          <a:xfrm>
            <a:off x="9148461" y="4049871"/>
            <a:ext cx="2141034" cy="139648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" name="Google Shape;423;g37b26b9ec33_0_501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Load Balancer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g37b26b9ec33_0_501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생성된 Load Balancer 서비스에 적용할 VM 을 선택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Broker &gt; Consume TAB 선택 &gt; Deployment 선택 &gt; LB생성한 내역 조회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2) Load Balancer Action 실행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Topology탭에서 Load Balancer 리소스 선택(“</a:t>
                      </a:r>
                      <a:r>
                        <a:rPr b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lb-web”)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Action 메뉴 선택 &gt; 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Change Server Pool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3) Change Server Pool 선택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Virtual Machines 리스트에서 밸런싱할 VM 선택 </a:t>
                      </a:r>
                      <a:endParaRPr/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•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webvm001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•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webvm002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SUBMIT 버튼 클릭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NSX 로드 밸런싱 가상 서버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NSX 로드 밸런싱 가상 서버 내 서버 풀 멤버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5" name="Google Shape;425;g37b26b9ec33_0_501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0604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프로젝트의 VPC 내 생성된  Load Balancer 를 VM에 적용하기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26" name="Google Shape;426;g37b26b9ec33_0_501" title="Screenshot 2025-08-19 at 7.54.10 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2350" y="2160300"/>
            <a:ext cx="4298301" cy="16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37b26b9ec33_0_501" title="Screenshot 2025-08-19 at 7.55.42 AM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2350" y="4096900"/>
            <a:ext cx="4298301" cy="16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10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5. VPC 간 연결 (Segment Peering)</a:t>
            </a:r>
            <a:endParaRPr/>
          </a:p>
        </p:txBody>
      </p:sp>
      <p:sp>
        <p:nvSpPr>
          <p:cNvPr id="433" name="Google Shape;433;p110"/>
          <p:cNvSpPr/>
          <p:nvPr/>
        </p:nvSpPr>
        <p:spPr>
          <a:xfrm>
            <a:off x="914400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10"/>
          <p:cNvSpPr txBox="1"/>
          <p:nvPr/>
        </p:nvSpPr>
        <p:spPr>
          <a:xfrm>
            <a:off x="1223062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1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110"/>
          <p:cNvSpPr/>
          <p:nvPr/>
        </p:nvSpPr>
        <p:spPr>
          <a:xfrm>
            <a:off x="6331493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10"/>
          <p:cNvSpPr txBox="1"/>
          <p:nvPr/>
        </p:nvSpPr>
        <p:spPr>
          <a:xfrm>
            <a:off x="6640155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2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7" name="Google Shape;437;p110"/>
          <p:cNvCxnSpPr/>
          <p:nvPr/>
        </p:nvCxnSpPr>
        <p:spPr>
          <a:xfrm>
            <a:off x="1885062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438" name="Google Shape;438;p110"/>
          <p:cNvSpPr txBox="1"/>
          <p:nvPr/>
        </p:nvSpPr>
        <p:spPr>
          <a:xfrm>
            <a:off x="1221229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110"/>
          <p:cNvCxnSpPr/>
          <p:nvPr/>
        </p:nvCxnSpPr>
        <p:spPr>
          <a:xfrm>
            <a:off x="1885062" y="3500148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440" name="Google Shape;440;p110"/>
          <p:cNvSpPr txBox="1"/>
          <p:nvPr/>
        </p:nvSpPr>
        <p:spPr>
          <a:xfrm>
            <a:off x="1221229" y="3346259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110"/>
          <p:cNvCxnSpPr/>
          <p:nvPr/>
        </p:nvCxnSpPr>
        <p:spPr>
          <a:xfrm>
            <a:off x="7303988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442" name="Google Shape;442;p110"/>
          <p:cNvSpPr txBox="1"/>
          <p:nvPr/>
        </p:nvSpPr>
        <p:spPr>
          <a:xfrm>
            <a:off x="6640155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descr="Virtual Machine&#10;" id="443" name="Google Shape;443;p110"/>
          <p:cNvGrpSpPr/>
          <p:nvPr/>
        </p:nvGrpSpPr>
        <p:grpSpPr>
          <a:xfrm>
            <a:off x="3104284" y="4005943"/>
            <a:ext cx="600836" cy="600837"/>
            <a:chOff x="5798589" y="1951740"/>
            <a:chExt cx="600836" cy="600837"/>
          </a:xfrm>
        </p:grpSpPr>
        <p:sp>
          <p:nvSpPr>
            <p:cNvPr id="444" name="Google Shape;444;p110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" name="Google Shape;445;p110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446" name="Google Shape;446;p110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0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Virtual Machine&#10;" id="448" name="Google Shape;448;p110"/>
          <p:cNvGrpSpPr/>
          <p:nvPr/>
        </p:nvGrpSpPr>
        <p:grpSpPr>
          <a:xfrm>
            <a:off x="4175567" y="4005943"/>
            <a:ext cx="600836" cy="600837"/>
            <a:chOff x="5798589" y="1951740"/>
            <a:chExt cx="600836" cy="600837"/>
          </a:xfrm>
        </p:grpSpPr>
        <p:sp>
          <p:nvSpPr>
            <p:cNvPr id="449" name="Google Shape;449;p110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0" name="Google Shape;450;p110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451" name="Google Shape;451;p110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0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Virtual Machine&#10;" id="453" name="Google Shape;453;p110"/>
          <p:cNvGrpSpPr/>
          <p:nvPr/>
        </p:nvGrpSpPr>
        <p:grpSpPr>
          <a:xfrm>
            <a:off x="8130957" y="4005943"/>
            <a:ext cx="600836" cy="600837"/>
            <a:chOff x="5798589" y="1951740"/>
            <a:chExt cx="600836" cy="600837"/>
          </a:xfrm>
        </p:grpSpPr>
        <p:sp>
          <p:nvSpPr>
            <p:cNvPr id="454" name="Google Shape;454;p110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" name="Google Shape;455;p110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456" name="Google Shape;456;p110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10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58" name="Google Shape;458;p110"/>
          <p:cNvCxnSpPr/>
          <p:nvPr/>
        </p:nvCxnSpPr>
        <p:spPr>
          <a:xfrm rot="10800000">
            <a:off x="3387626" y="2993571"/>
            <a:ext cx="0" cy="1012372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459" name="Google Shape;459;p110"/>
          <p:cNvCxnSpPr/>
          <p:nvPr/>
        </p:nvCxnSpPr>
        <p:spPr>
          <a:xfrm rot="10800000">
            <a:off x="4458909" y="3500148"/>
            <a:ext cx="0" cy="505795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460" name="Google Shape;460;p110"/>
          <p:cNvCxnSpPr/>
          <p:nvPr/>
        </p:nvCxnSpPr>
        <p:spPr>
          <a:xfrm>
            <a:off x="8390897" y="2993571"/>
            <a:ext cx="23402" cy="1012372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</p:cxnSp>
      <p:grpSp>
        <p:nvGrpSpPr>
          <p:cNvPr descr="Load Balancer&#10;" id="461" name="Google Shape;461;p110"/>
          <p:cNvGrpSpPr/>
          <p:nvPr/>
        </p:nvGrpSpPr>
        <p:grpSpPr>
          <a:xfrm>
            <a:off x="2120155" y="4005942"/>
            <a:ext cx="600837" cy="600837"/>
            <a:chOff x="9757128" y="1938775"/>
            <a:chExt cx="600837" cy="600837"/>
          </a:xfrm>
        </p:grpSpPr>
        <p:sp>
          <p:nvSpPr>
            <p:cNvPr id="462" name="Google Shape;462;p110"/>
            <p:cNvSpPr/>
            <p:nvPr/>
          </p:nvSpPr>
          <p:spPr>
            <a:xfrm>
              <a:off x="9757128" y="1938775"/>
              <a:ext cx="600837" cy="600837"/>
            </a:xfrm>
            <a:custGeom>
              <a:rect b="b" l="l" r="r" t="t"/>
              <a:pathLst>
                <a:path extrusionOk="0" h="600837" w="600837">
                  <a:moveTo>
                    <a:pt x="600837" y="600837"/>
                  </a:moveTo>
                  <a:lnTo>
                    <a:pt x="194924" y="600837"/>
                  </a:lnTo>
                  <a:lnTo>
                    <a:pt x="0" y="396236"/>
                  </a:lnTo>
                  <a:lnTo>
                    <a:pt x="0" y="207384"/>
                  </a:lnTo>
                  <a:lnTo>
                    <a:pt x="187714" y="0"/>
                  </a:lnTo>
                  <a:lnTo>
                    <a:pt x="600837" y="0"/>
                  </a:lnTo>
                  <a:close/>
                  <a:moveTo>
                    <a:pt x="201755" y="585026"/>
                  </a:moveTo>
                  <a:lnTo>
                    <a:pt x="585026" y="585026"/>
                  </a:lnTo>
                  <a:lnTo>
                    <a:pt x="585026" y="15812"/>
                  </a:lnTo>
                  <a:lnTo>
                    <a:pt x="194734" y="15812"/>
                  </a:lnTo>
                  <a:lnTo>
                    <a:pt x="15812" y="213455"/>
                  </a:lnTo>
                  <a:lnTo>
                    <a:pt x="15812" y="3899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10"/>
            <p:cNvSpPr/>
            <p:nvPr/>
          </p:nvSpPr>
          <p:spPr>
            <a:xfrm>
              <a:off x="9996830" y="2015050"/>
              <a:ext cx="94868" cy="94869"/>
            </a:xfrm>
            <a:custGeom>
              <a:rect b="b" l="l" r="r" t="t"/>
              <a:pathLst>
                <a:path extrusionOk="0" h="94869" w="94868">
                  <a:moveTo>
                    <a:pt x="94869" y="47434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4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10"/>
            <p:cNvSpPr/>
            <p:nvPr/>
          </p:nvSpPr>
          <p:spPr>
            <a:xfrm>
              <a:off x="9996830" y="2201689"/>
              <a:ext cx="94868" cy="94868"/>
            </a:xfrm>
            <a:custGeom>
              <a:rect b="b" l="l" r="r" t="t"/>
              <a:pathLst>
                <a:path extrusionOk="0" h="94868" w="94868">
                  <a:moveTo>
                    <a:pt x="94869" y="47435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5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10"/>
            <p:cNvSpPr/>
            <p:nvPr/>
          </p:nvSpPr>
          <p:spPr>
            <a:xfrm>
              <a:off x="9811583" y="2201752"/>
              <a:ext cx="94869" cy="94869"/>
            </a:xfrm>
            <a:custGeom>
              <a:rect b="b" l="l" r="r" t="t"/>
              <a:pathLst>
                <a:path extrusionOk="0" h="94869" w="94869">
                  <a:moveTo>
                    <a:pt x="94869" y="47435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5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10"/>
            <p:cNvSpPr/>
            <p:nvPr/>
          </p:nvSpPr>
          <p:spPr>
            <a:xfrm>
              <a:off x="9996830" y="2387126"/>
              <a:ext cx="94868" cy="94869"/>
            </a:xfrm>
            <a:custGeom>
              <a:rect b="b" l="l" r="r" t="t"/>
              <a:pathLst>
                <a:path extrusionOk="0" h="94869" w="94868">
                  <a:moveTo>
                    <a:pt x="94869" y="47434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4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10"/>
            <p:cNvSpPr/>
            <p:nvPr/>
          </p:nvSpPr>
          <p:spPr>
            <a:xfrm rot="-2700000">
              <a:off x="9906770" y="2150773"/>
              <a:ext cx="102648" cy="15811"/>
            </a:xfrm>
            <a:custGeom>
              <a:rect b="b" l="l" r="r" t="t"/>
              <a:pathLst>
                <a:path extrusionOk="0" h="15811" w="102648">
                  <a:moveTo>
                    <a:pt x="0" y="0"/>
                  </a:moveTo>
                  <a:lnTo>
                    <a:pt x="102648" y="0"/>
                  </a:lnTo>
                  <a:lnTo>
                    <a:pt x="102648" y="15812"/>
                  </a:lnTo>
                  <a:lnTo>
                    <a:pt x="0" y="15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10"/>
            <p:cNvSpPr/>
            <p:nvPr/>
          </p:nvSpPr>
          <p:spPr>
            <a:xfrm rot="-2700000">
              <a:off x="9950169" y="2295158"/>
              <a:ext cx="15811" cy="102648"/>
            </a:xfrm>
            <a:custGeom>
              <a:rect b="b" l="l" r="r" t="t"/>
              <a:pathLst>
                <a:path extrusionOk="0" h="102648" w="15811">
                  <a:moveTo>
                    <a:pt x="0" y="0"/>
                  </a:moveTo>
                  <a:lnTo>
                    <a:pt x="15812" y="0"/>
                  </a:lnTo>
                  <a:lnTo>
                    <a:pt x="15812" y="102648"/>
                  </a:lnTo>
                  <a:lnTo>
                    <a:pt x="0" y="1026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10"/>
            <p:cNvSpPr/>
            <p:nvPr/>
          </p:nvSpPr>
          <p:spPr>
            <a:xfrm>
              <a:off x="9931940" y="2241281"/>
              <a:ext cx="56162" cy="15811"/>
            </a:xfrm>
            <a:custGeom>
              <a:rect b="b" l="l" r="r" t="t"/>
              <a:pathLst>
                <a:path extrusionOk="0" h="15811" w="56162">
                  <a:moveTo>
                    <a:pt x="0" y="0"/>
                  </a:moveTo>
                  <a:lnTo>
                    <a:pt x="56162" y="0"/>
                  </a:lnTo>
                  <a:lnTo>
                    <a:pt x="56162" y="15812"/>
                  </a:lnTo>
                  <a:lnTo>
                    <a:pt x="0" y="15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10"/>
            <p:cNvSpPr/>
            <p:nvPr/>
          </p:nvSpPr>
          <p:spPr>
            <a:xfrm>
              <a:off x="10115733" y="2019920"/>
              <a:ext cx="189738" cy="85192"/>
            </a:xfrm>
            <a:custGeom>
              <a:rect b="b" l="l" r="r" t="t"/>
              <a:pathLst>
                <a:path extrusionOk="0" h="85192" w="189738">
                  <a:moveTo>
                    <a:pt x="115993" y="85192"/>
                  </a:moveTo>
                  <a:lnTo>
                    <a:pt x="189738" y="42565"/>
                  </a:lnTo>
                  <a:lnTo>
                    <a:pt x="115993" y="0"/>
                  </a:lnTo>
                  <a:lnTo>
                    <a:pt x="115993" y="26753"/>
                  </a:lnTo>
                  <a:lnTo>
                    <a:pt x="0" y="26753"/>
                  </a:lnTo>
                  <a:lnTo>
                    <a:pt x="0" y="58376"/>
                  </a:lnTo>
                  <a:lnTo>
                    <a:pt x="115993" y="58376"/>
                  </a:lnTo>
                  <a:lnTo>
                    <a:pt x="115993" y="851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10"/>
            <p:cNvSpPr/>
            <p:nvPr/>
          </p:nvSpPr>
          <p:spPr>
            <a:xfrm>
              <a:off x="10115733" y="2206559"/>
              <a:ext cx="189738" cy="85192"/>
            </a:xfrm>
            <a:custGeom>
              <a:rect b="b" l="l" r="r" t="t"/>
              <a:pathLst>
                <a:path extrusionOk="0" h="85192" w="189738">
                  <a:moveTo>
                    <a:pt x="115993" y="26753"/>
                  </a:moveTo>
                  <a:lnTo>
                    <a:pt x="0" y="26753"/>
                  </a:lnTo>
                  <a:lnTo>
                    <a:pt x="0" y="58376"/>
                  </a:lnTo>
                  <a:lnTo>
                    <a:pt x="115993" y="58376"/>
                  </a:lnTo>
                  <a:lnTo>
                    <a:pt x="115993" y="85192"/>
                  </a:lnTo>
                  <a:lnTo>
                    <a:pt x="189738" y="42565"/>
                  </a:lnTo>
                  <a:lnTo>
                    <a:pt x="115993" y="0"/>
                  </a:lnTo>
                  <a:lnTo>
                    <a:pt x="115993" y="267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10"/>
            <p:cNvSpPr/>
            <p:nvPr/>
          </p:nvSpPr>
          <p:spPr>
            <a:xfrm>
              <a:off x="10115733" y="2391996"/>
              <a:ext cx="189738" cy="85129"/>
            </a:xfrm>
            <a:custGeom>
              <a:rect b="b" l="l" r="r" t="t"/>
              <a:pathLst>
                <a:path extrusionOk="0" h="85129" w="189738">
                  <a:moveTo>
                    <a:pt x="115993" y="26753"/>
                  </a:moveTo>
                  <a:lnTo>
                    <a:pt x="0" y="26753"/>
                  </a:lnTo>
                  <a:lnTo>
                    <a:pt x="0" y="58376"/>
                  </a:lnTo>
                  <a:lnTo>
                    <a:pt x="115993" y="58376"/>
                  </a:lnTo>
                  <a:lnTo>
                    <a:pt x="115993" y="85129"/>
                  </a:lnTo>
                  <a:lnTo>
                    <a:pt x="189738" y="42565"/>
                  </a:lnTo>
                  <a:lnTo>
                    <a:pt x="115993" y="0"/>
                  </a:lnTo>
                  <a:lnTo>
                    <a:pt x="115993" y="267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3" name="Google Shape;473;p110"/>
          <p:cNvCxnSpPr/>
          <p:nvPr/>
        </p:nvCxnSpPr>
        <p:spPr>
          <a:xfrm rot="10800000">
            <a:off x="2454725" y="2993571"/>
            <a:ext cx="0" cy="1012372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474" name="Google Shape;474;p110"/>
          <p:cNvSpPr/>
          <p:nvPr/>
        </p:nvSpPr>
        <p:spPr>
          <a:xfrm>
            <a:off x="5104435" y="2604305"/>
            <a:ext cx="2546431" cy="381000"/>
          </a:xfrm>
          <a:custGeom>
            <a:rect b="b" l="l" r="r" t="t"/>
            <a:pathLst>
              <a:path extrusionOk="0" h="393539" w="2546431">
                <a:moveTo>
                  <a:pt x="0" y="381964"/>
                </a:moveTo>
                <a:lnTo>
                  <a:pt x="0" y="0"/>
                </a:lnTo>
                <a:lnTo>
                  <a:pt x="2546431" y="0"/>
                </a:lnTo>
                <a:lnTo>
                  <a:pt x="2546431" y="243068"/>
                </a:lnTo>
                <a:lnTo>
                  <a:pt x="2546431" y="393539"/>
                </a:lnTo>
              </a:path>
            </a:pathLst>
          </a:cu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110"/>
          <p:cNvCxnSpPr/>
          <p:nvPr/>
        </p:nvCxnSpPr>
        <p:spPr>
          <a:xfrm>
            <a:off x="4776403" y="4324259"/>
            <a:ext cx="3354554" cy="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6" name="Google Shape;476;p110"/>
          <p:cNvCxnSpPr/>
          <p:nvPr/>
        </p:nvCxnSpPr>
        <p:spPr>
          <a:xfrm rot="10800000">
            <a:off x="5104435" y="2604305"/>
            <a:ext cx="0" cy="900895"/>
          </a:xfrm>
          <a:prstGeom prst="straightConnector1">
            <a:avLst/>
          </a:prstGeom>
          <a:noFill/>
          <a:ln cap="flat" cmpd="sng" w="22225">
            <a:solidFill>
              <a:srgbClr val="7F7F7F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" name="Google Shape;482;g37b26b9ec33_0_759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VPC Peer 연결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3" name="Google Shape;483;g37b26b9ec33_0_759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sng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Ping 확인</a:t>
                      </a:r>
                      <a:endParaRPr b="1" sz="10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webvm002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 ping -c 176.110.10.3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wasvm001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 ping -c 176.100.20.3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Aria Automation 의 Service Broker 내 Catalog 중 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Segment Peering 선택</a:t>
                      </a:r>
                      <a:endParaRPr b="1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Basic Settings 입력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Project 선택 확인 - “</a:t>
                      </a:r>
                      <a:r>
                        <a:rPr b="1" i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lx072ts4</a:t>
                      </a:r>
                      <a:r>
                        <a:rPr b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”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Request Message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 Segment Peer between VPC1 and VPC2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Peering Name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seg-peer-176.100.20.1-176.110.10.1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2) Peering Settings 입력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VPC1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VPC1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Segment1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Seg2-176.100.20.1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VPC2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VPC2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Segment2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Seg3-176.110.10.1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SUBMIT 버튼 클릭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확인 : NSX-T Manager &gt; Networking &gt; Tier-1 Gateway &gt; 조회대상 Gateway &gt;</a:t>
                      </a:r>
                      <a:br>
                        <a:rPr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연결된 세그먼트 컬럼 확인</a:t>
                      </a:r>
                      <a:endParaRPr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Deployment - Segment Peering Create Successful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NSX Linked Segments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g37b26b9ec33_0_759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0604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프로젝트의 VPC 간 Segment Peering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85" name="Google Shape;485;g37b26b9ec33_0_759" title="Screenshot 2025-08-18 at 11.22.09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6050" y="2180705"/>
            <a:ext cx="4225700" cy="185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6" name="Google Shape;486;g37b26b9ec33_0_759" title="Screenshot 2025-08-18 at 11.42.53 PM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6225" y="4356975"/>
            <a:ext cx="1945524" cy="14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g37b26b9ec33_0_759" title="Screenshot 2025-08-18 at 11.46.05 PM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3050" y="4357775"/>
            <a:ext cx="1997849" cy="14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3" name="Google Shape;493;g37b26b9ec33_0_772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VPC Peer 연결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4" name="Google Shape;494;g37b26b9ec33_0_772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28600" lvl="0" marL="393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vCenter Server 접속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65100" lvl="0" marL="393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webvm002 의 web console 연결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ping 명령어로 VPC2 내 Seg3-176.110.10.1 Segment를 사용하는 </a:t>
                      </a:r>
                      <a:b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wasvm001 연결 확인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2) wasvm001 의 web console 연결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6223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ping 명령어로 VPC1 내 Seg2-176.100.20.1 Segment를 사용하는 </a:t>
                      </a:r>
                      <a:b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webvm002 연결 확인</a:t>
                      </a:r>
                      <a:endParaRPr b="0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VPC1 과 VPC2 간의 Peer 연결 성공 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webvm002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 ping -c 176.110.10.3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wasvm001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 ping -c 176.100.20.3</a:t>
                      </a:r>
                      <a:endParaRPr sz="11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5" name="Google Shape;495;g37b26b9ec33_0_772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0604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프로젝트의 VPC 간 Segment Peering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1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6. Access IP Address (NAT)</a:t>
            </a:r>
            <a:endParaRPr/>
          </a:p>
        </p:txBody>
      </p:sp>
      <p:sp>
        <p:nvSpPr>
          <p:cNvPr id="501" name="Google Shape;501;p111"/>
          <p:cNvSpPr/>
          <p:nvPr/>
        </p:nvSpPr>
        <p:spPr>
          <a:xfrm>
            <a:off x="914400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1"/>
          <p:cNvSpPr txBox="1"/>
          <p:nvPr/>
        </p:nvSpPr>
        <p:spPr>
          <a:xfrm>
            <a:off x="1223062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1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111"/>
          <p:cNvSpPr/>
          <p:nvPr/>
        </p:nvSpPr>
        <p:spPr>
          <a:xfrm>
            <a:off x="6331493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11"/>
          <p:cNvSpPr txBox="1"/>
          <p:nvPr/>
        </p:nvSpPr>
        <p:spPr>
          <a:xfrm>
            <a:off x="6640155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2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5" name="Google Shape;505;p111"/>
          <p:cNvCxnSpPr/>
          <p:nvPr/>
        </p:nvCxnSpPr>
        <p:spPr>
          <a:xfrm>
            <a:off x="1885062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506" name="Google Shape;506;p111"/>
          <p:cNvSpPr txBox="1"/>
          <p:nvPr/>
        </p:nvSpPr>
        <p:spPr>
          <a:xfrm>
            <a:off x="1221229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111"/>
          <p:cNvCxnSpPr/>
          <p:nvPr/>
        </p:nvCxnSpPr>
        <p:spPr>
          <a:xfrm>
            <a:off x="1885062" y="3500148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508" name="Google Shape;508;p111"/>
          <p:cNvSpPr txBox="1"/>
          <p:nvPr/>
        </p:nvSpPr>
        <p:spPr>
          <a:xfrm>
            <a:off x="1221229" y="3346259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111"/>
          <p:cNvCxnSpPr/>
          <p:nvPr/>
        </p:nvCxnSpPr>
        <p:spPr>
          <a:xfrm>
            <a:off x="7303988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510" name="Google Shape;510;p111"/>
          <p:cNvSpPr txBox="1"/>
          <p:nvPr/>
        </p:nvSpPr>
        <p:spPr>
          <a:xfrm>
            <a:off x="6640155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descr="Virtual Machine&#10;" id="511" name="Google Shape;511;p111"/>
          <p:cNvGrpSpPr/>
          <p:nvPr/>
        </p:nvGrpSpPr>
        <p:grpSpPr>
          <a:xfrm>
            <a:off x="3104284" y="4005943"/>
            <a:ext cx="600836" cy="600837"/>
            <a:chOff x="5798589" y="1951740"/>
            <a:chExt cx="600836" cy="600837"/>
          </a:xfrm>
        </p:grpSpPr>
        <p:sp>
          <p:nvSpPr>
            <p:cNvPr id="512" name="Google Shape;512;p111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3" name="Google Shape;513;p111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514" name="Google Shape;514;p111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11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Virtual Machine&#10;" id="516" name="Google Shape;516;p111"/>
          <p:cNvGrpSpPr/>
          <p:nvPr/>
        </p:nvGrpSpPr>
        <p:grpSpPr>
          <a:xfrm>
            <a:off x="4175567" y="4005943"/>
            <a:ext cx="600836" cy="600837"/>
            <a:chOff x="5798589" y="1951740"/>
            <a:chExt cx="600836" cy="600837"/>
          </a:xfrm>
        </p:grpSpPr>
        <p:sp>
          <p:nvSpPr>
            <p:cNvPr id="517" name="Google Shape;517;p111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" name="Google Shape;518;p111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519" name="Google Shape;519;p111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11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Virtual Machine&#10;" id="521" name="Google Shape;521;p111"/>
          <p:cNvGrpSpPr/>
          <p:nvPr/>
        </p:nvGrpSpPr>
        <p:grpSpPr>
          <a:xfrm>
            <a:off x="8130957" y="4005943"/>
            <a:ext cx="600836" cy="600837"/>
            <a:chOff x="5798589" y="1951740"/>
            <a:chExt cx="600836" cy="600837"/>
          </a:xfrm>
        </p:grpSpPr>
        <p:sp>
          <p:nvSpPr>
            <p:cNvPr id="522" name="Google Shape;522;p111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3" name="Google Shape;523;p111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524" name="Google Shape;524;p111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11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26" name="Google Shape;526;p111"/>
          <p:cNvCxnSpPr/>
          <p:nvPr/>
        </p:nvCxnSpPr>
        <p:spPr>
          <a:xfrm rot="10800000">
            <a:off x="3387626" y="2993571"/>
            <a:ext cx="0" cy="1012372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527" name="Google Shape;527;p111"/>
          <p:cNvCxnSpPr/>
          <p:nvPr/>
        </p:nvCxnSpPr>
        <p:spPr>
          <a:xfrm rot="10800000">
            <a:off x="4458909" y="3500148"/>
            <a:ext cx="0" cy="505795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528" name="Google Shape;528;p111"/>
          <p:cNvCxnSpPr/>
          <p:nvPr/>
        </p:nvCxnSpPr>
        <p:spPr>
          <a:xfrm>
            <a:off x="8390897" y="2993571"/>
            <a:ext cx="23402" cy="1012372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</p:cxnSp>
      <p:grpSp>
        <p:nvGrpSpPr>
          <p:cNvPr descr="Load Balancer&#10;" id="529" name="Google Shape;529;p111"/>
          <p:cNvGrpSpPr/>
          <p:nvPr/>
        </p:nvGrpSpPr>
        <p:grpSpPr>
          <a:xfrm>
            <a:off x="2120155" y="4005942"/>
            <a:ext cx="600837" cy="600837"/>
            <a:chOff x="9757128" y="1938775"/>
            <a:chExt cx="600837" cy="600837"/>
          </a:xfrm>
        </p:grpSpPr>
        <p:sp>
          <p:nvSpPr>
            <p:cNvPr id="530" name="Google Shape;530;p111"/>
            <p:cNvSpPr/>
            <p:nvPr/>
          </p:nvSpPr>
          <p:spPr>
            <a:xfrm>
              <a:off x="9757128" y="1938775"/>
              <a:ext cx="600837" cy="600837"/>
            </a:xfrm>
            <a:custGeom>
              <a:rect b="b" l="l" r="r" t="t"/>
              <a:pathLst>
                <a:path extrusionOk="0" h="600837" w="600837">
                  <a:moveTo>
                    <a:pt x="600837" y="600837"/>
                  </a:moveTo>
                  <a:lnTo>
                    <a:pt x="194924" y="600837"/>
                  </a:lnTo>
                  <a:lnTo>
                    <a:pt x="0" y="396236"/>
                  </a:lnTo>
                  <a:lnTo>
                    <a:pt x="0" y="207384"/>
                  </a:lnTo>
                  <a:lnTo>
                    <a:pt x="187714" y="0"/>
                  </a:lnTo>
                  <a:lnTo>
                    <a:pt x="600837" y="0"/>
                  </a:lnTo>
                  <a:close/>
                  <a:moveTo>
                    <a:pt x="201755" y="585026"/>
                  </a:moveTo>
                  <a:lnTo>
                    <a:pt x="585026" y="585026"/>
                  </a:lnTo>
                  <a:lnTo>
                    <a:pt x="585026" y="15812"/>
                  </a:lnTo>
                  <a:lnTo>
                    <a:pt x="194734" y="15812"/>
                  </a:lnTo>
                  <a:lnTo>
                    <a:pt x="15812" y="213455"/>
                  </a:lnTo>
                  <a:lnTo>
                    <a:pt x="15812" y="3899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11"/>
            <p:cNvSpPr/>
            <p:nvPr/>
          </p:nvSpPr>
          <p:spPr>
            <a:xfrm>
              <a:off x="9996830" y="2015050"/>
              <a:ext cx="94868" cy="94869"/>
            </a:xfrm>
            <a:custGeom>
              <a:rect b="b" l="l" r="r" t="t"/>
              <a:pathLst>
                <a:path extrusionOk="0" h="94869" w="94868">
                  <a:moveTo>
                    <a:pt x="94869" y="47434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4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1"/>
            <p:cNvSpPr/>
            <p:nvPr/>
          </p:nvSpPr>
          <p:spPr>
            <a:xfrm>
              <a:off x="9996830" y="2201689"/>
              <a:ext cx="94868" cy="94868"/>
            </a:xfrm>
            <a:custGeom>
              <a:rect b="b" l="l" r="r" t="t"/>
              <a:pathLst>
                <a:path extrusionOk="0" h="94868" w="94868">
                  <a:moveTo>
                    <a:pt x="94869" y="47435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5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11"/>
            <p:cNvSpPr/>
            <p:nvPr/>
          </p:nvSpPr>
          <p:spPr>
            <a:xfrm>
              <a:off x="9811583" y="2201752"/>
              <a:ext cx="94869" cy="94869"/>
            </a:xfrm>
            <a:custGeom>
              <a:rect b="b" l="l" r="r" t="t"/>
              <a:pathLst>
                <a:path extrusionOk="0" h="94869" w="94869">
                  <a:moveTo>
                    <a:pt x="94869" y="47435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5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1"/>
            <p:cNvSpPr/>
            <p:nvPr/>
          </p:nvSpPr>
          <p:spPr>
            <a:xfrm>
              <a:off x="9996830" y="2387126"/>
              <a:ext cx="94868" cy="94869"/>
            </a:xfrm>
            <a:custGeom>
              <a:rect b="b" l="l" r="r" t="t"/>
              <a:pathLst>
                <a:path extrusionOk="0" h="94869" w="94868">
                  <a:moveTo>
                    <a:pt x="94869" y="47434"/>
                  </a:moveTo>
                  <a:cubicBezTo>
                    <a:pt x="94869" y="73632"/>
                    <a:pt x="73632" y="94869"/>
                    <a:pt x="47435" y="94869"/>
                  </a:cubicBezTo>
                  <a:cubicBezTo>
                    <a:pt x="21237" y="94869"/>
                    <a:pt x="0" y="73632"/>
                    <a:pt x="0" y="47434"/>
                  </a:cubicBezTo>
                  <a:cubicBezTo>
                    <a:pt x="0" y="21237"/>
                    <a:pt x="21237" y="0"/>
                    <a:pt x="47435" y="0"/>
                  </a:cubicBezTo>
                  <a:cubicBezTo>
                    <a:pt x="73632" y="0"/>
                    <a:pt x="94869" y="21237"/>
                    <a:pt x="94869" y="474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1"/>
            <p:cNvSpPr/>
            <p:nvPr/>
          </p:nvSpPr>
          <p:spPr>
            <a:xfrm rot="-2700000">
              <a:off x="9906770" y="2150773"/>
              <a:ext cx="102648" cy="15811"/>
            </a:xfrm>
            <a:custGeom>
              <a:rect b="b" l="l" r="r" t="t"/>
              <a:pathLst>
                <a:path extrusionOk="0" h="15811" w="102648">
                  <a:moveTo>
                    <a:pt x="0" y="0"/>
                  </a:moveTo>
                  <a:lnTo>
                    <a:pt x="102648" y="0"/>
                  </a:lnTo>
                  <a:lnTo>
                    <a:pt x="102648" y="15812"/>
                  </a:lnTo>
                  <a:lnTo>
                    <a:pt x="0" y="15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11"/>
            <p:cNvSpPr/>
            <p:nvPr/>
          </p:nvSpPr>
          <p:spPr>
            <a:xfrm rot="-2700000">
              <a:off x="9950169" y="2295158"/>
              <a:ext cx="15811" cy="102648"/>
            </a:xfrm>
            <a:custGeom>
              <a:rect b="b" l="l" r="r" t="t"/>
              <a:pathLst>
                <a:path extrusionOk="0" h="102648" w="15811">
                  <a:moveTo>
                    <a:pt x="0" y="0"/>
                  </a:moveTo>
                  <a:lnTo>
                    <a:pt x="15812" y="0"/>
                  </a:lnTo>
                  <a:lnTo>
                    <a:pt x="15812" y="102648"/>
                  </a:lnTo>
                  <a:lnTo>
                    <a:pt x="0" y="1026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1"/>
            <p:cNvSpPr/>
            <p:nvPr/>
          </p:nvSpPr>
          <p:spPr>
            <a:xfrm>
              <a:off x="9931940" y="2241281"/>
              <a:ext cx="56162" cy="15811"/>
            </a:xfrm>
            <a:custGeom>
              <a:rect b="b" l="l" r="r" t="t"/>
              <a:pathLst>
                <a:path extrusionOk="0" h="15811" w="56162">
                  <a:moveTo>
                    <a:pt x="0" y="0"/>
                  </a:moveTo>
                  <a:lnTo>
                    <a:pt x="56162" y="0"/>
                  </a:lnTo>
                  <a:lnTo>
                    <a:pt x="56162" y="15812"/>
                  </a:lnTo>
                  <a:lnTo>
                    <a:pt x="0" y="158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11"/>
            <p:cNvSpPr/>
            <p:nvPr/>
          </p:nvSpPr>
          <p:spPr>
            <a:xfrm>
              <a:off x="10115733" y="2019920"/>
              <a:ext cx="189738" cy="85192"/>
            </a:xfrm>
            <a:custGeom>
              <a:rect b="b" l="l" r="r" t="t"/>
              <a:pathLst>
                <a:path extrusionOk="0" h="85192" w="189738">
                  <a:moveTo>
                    <a:pt x="115993" y="85192"/>
                  </a:moveTo>
                  <a:lnTo>
                    <a:pt x="189738" y="42565"/>
                  </a:lnTo>
                  <a:lnTo>
                    <a:pt x="115993" y="0"/>
                  </a:lnTo>
                  <a:lnTo>
                    <a:pt x="115993" y="26753"/>
                  </a:lnTo>
                  <a:lnTo>
                    <a:pt x="0" y="26753"/>
                  </a:lnTo>
                  <a:lnTo>
                    <a:pt x="0" y="58376"/>
                  </a:lnTo>
                  <a:lnTo>
                    <a:pt x="115993" y="58376"/>
                  </a:lnTo>
                  <a:lnTo>
                    <a:pt x="115993" y="851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11"/>
            <p:cNvSpPr/>
            <p:nvPr/>
          </p:nvSpPr>
          <p:spPr>
            <a:xfrm>
              <a:off x="10115733" y="2206559"/>
              <a:ext cx="189738" cy="85192"/>
            </a:xfrm>
            <a:custGeom>
              <a:rect b="b" l="l" r="r" t="t"/>
              <a:pathLst>
                <a:path extrusionOk="0" h="85192" w="189738">
                  <a:moveTo>
                    <a:pt x="115993" y="26753"/>
                  </a:moveTo>
                  <a:lnTo>
                    <a:pt x="0" y="26753"/>
                  </a:lnTo>
                  <a:lnTo>
                    <a:pt x="0" y="58376"/>
                  </a:lnTo>
                  <a:lnTo>
                    <a:pt x="115993" y="58376"/>
                  </a:lnTo>
                  <a:lnTo>
                    <a:pt x="115993" y="85192"/>
                  </a:lnTo>
                  <a:lnTo>
                    <a:pt x="189738" y="42565"/>
                  </a:lnTo>
                  <a:lnTo>
                    <a:pt x="115993" y="0"/>
                  </a:lnTo>
                  <a:lnTo>
                    <a:pt x="115993" y="267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11"/>
            <p:cNvSpPr/>
            <p:nvPr/>
          </p:nvSpPr>
          <p:spPr>
            <a:xfrm>
              <a:off x="10115733" y="2391996"/>
              <a:ext cx="189738" cy="85129"/>
            </a:xfrm>
            <a:custGeom>
              <a:rect b="b" l="l" r="r" t="t"/>
              <a:pathLst>
                <a:path extrusionOk="0" h="85129" w="189738">
                  <a:moveTo>
                    <a:pt x="115993" y="26753"/>
                  </a:moveTo>
                  <a:lnTo>
                    <a:pt x="0" y="26753"/>
                  </a:lnTo>
                  <a:lnTo>
                    <a:pt x="0" y="58376"/>
                  </a:lnTo>
                  <a:lnTo>
                    <a:pt x="115993" y="58376"/>
                  </a:lnTo>
                  <a:lnTo>
                    <a:pt x="115993" y="85129"/>
                  </a:lnTo>
                  <a:lnTo>
                    <a:pt x="189738" y="42565"/>
                  </a:lnTo>
                  <a:lnTo>
                    <a:pt x="115993" y="0"/>
                  </a:lnTo>
                  <a:lnTo>
                    <a:pt x="115993" y="267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1" name="Google Shape;541;p111"/>
          <p:cNvCxnSpPr/>
          <p:nvPr/>
        </p:nvCxnSpPr>
        <p:spPr>
          <a:xfrm rot="10800000">
            <a:off x="2454725" y="2993571"/>
            <a:ext cx="0" cy="1012372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542" name="Google Shape;542;p111"/>
          <p:cNvSpPr/>
          <p:nvPr/>
        </p:nvSpPr>
        <p:spPr>
          <a:xfrm>
            <a:off x="5104435" y="2604304"/>
            <a:ext cx="2546431" cy="393539"/>
          </a:xfrm>
          <a:custGeom>
            <a:rect b="b" l="l" r="r" t="t"/>
            <a:pathLst>
              <a:path extrusionOk="0" h="393539" w="2546431">
                <a:moveTo>
                  <a:pt x="0" y="381964"/>
                </a:moveTo>
                <a:lnTo>
                  <a:pt x="0" y="0"/>
                </a:lnTo>
                <a:lnTo>
                  <a:pt x="2546431" y="0"/>
                </a:lnTo>
                <a:lnTo>
                  <a:pt x="2546431" y="243068"/>
                </a:lnTo>
                <a:lnTo>
                  <a:pt x="2546431" y="393539"/>
                </a:lnTo>
              </a:path>
            </a:pathLst>
          </a:cu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NAT&#10;" id="543" name="Google Shape;543;p111"/>
          <p:cNvGrpSpPr/>
          <p:nvPr/>
        </p:nvGrpSpPr>
        <p:grpSpPr>
          <a:xfrm>
            <a:off x="9644289" y="991041"/>
            <a:ext cx="600837" cy="600837"/>
            <a:chOff x="8440524" y="1951740"/>
            <a:chExt cx="600837" cy="600837"/>
          </a:xfrm>
        </p:grpSpPr>
        <p:sp>
          <p:nvSpPr>
            <p:cNvPr id="544" name="Google Shape;544;p111"/>
            <p:cNvSpPr/>
            <p:nvPr/>
          </p:nvSpPr>
          <p:spPr>
            <a:xfrm>
              <a:off x="8440524" y="1951740"/>
              <a:ext cx="600837" cy="600837"/>
            </a:xfrm>
            <a:custGeom>
              <a:rect b="b" l="l" r="r" t="t"/>
              <a:pathLst>
                <a:path extrusionOk="0" h="600837" w="600837">
                  <a:moveTo>
                    <a:pt x="600837" y="600837"/>
                  </a:moveTo>
                  <a:lnTo>
                    <a:pt x="411731" y="600837"/>
                  </a:lnTo>
                  <a:lnTo>
                    <a:pt x="411731" y="585026"/>
                  </a:lnTo>
                  <a:lnTo>
                    <a:pt x="585026" y="585026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190370" y="585026"/>
                  </a:lnTo>
                  <a:lnTo>
                    <a:pt x="190370" y="600837"/>
                  </a:ln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5" name="Google Shape;545;p111"/>
            <p:cNvGrpSpPr/>
            <p:nvPr/>
          </p:nvGrpSpPr>
          <p:grpSpPr>
            <a:xfrm>
              <a:off x="8661253" y="2500083"/>
              <a:ext cx="158747" cy="52494"/>
              <a:chOff x="8661253" y="2500083"/>
              <a:chExt cx="158747" cy="52494"/>
            </a:xfrm>
          </p:grpSpPr>
          <p:sp>
            <p:nvSpPr>
              <p:cNvPr id="546" name="Google Shape;546;p111"/>
              <p:cNvSpPr/>
              <p:nvPr/>
            </p:nvSpPr>
            <p:spPr>
              <a:xfrm>
                <a:off x="8661253" y="2500083"/>
                <a:ext cx="45537" cy="51861"/>
              </a:xfrm>
              <a:custGeom>
                <a:rect b="b" l="l" r="r" t="t"/>
                <a:pathLst>
                  <a:path extrusionOk="0" h="51861" w="45537">
                    <a:moveTo>
                      <a:pt x="0" y="0"/>
                    </a:moveTo>
                    <a:lnTo>
                      <a:pt x="7590" y="0"/>
                    </a:lnTo>
                    <a:lnTo>
                      <a:pt x="37315" y="39213"/>
                    </a:lnTo>
                    <a:lnTo>
                      <a:pt x="37315" y="0"/>
                    </a:lnTo>
                    <a:lnTo>
                      <a:pt x="45537" y="0"/>
                    </a:lnTo>
                    <a:lnTo>
                      <a:pt x="45537" y="51862"/>
                    </a:lnTo>
                    <a:lnTo>
                      <a:pt x="37948" y="51862"/>
                    </a:lnTo>
                    <a:lnTo>
                      <a:pt x="8222" y="12649"/>
                    </a:lnTo>
                    <a:lnTo>
                      <a:pt x="8222" y="51862"/>
                    </a:lnTo>
                    <a:lnTo>
                      <a:pt x="632" y="51862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11"/>
              <p:cNvSpPr/>
              <p:nvPr/>
            </p:nvSpPr>
            <p:spPr>
              <a:xfrm>
                <a:off x="8720072" y="2500716"/>
                <a:ext cx="52494" cy="51861"/>
              </a:xfrm>
              <a:custGeom>
                <a:rect b="b" l="l" r="r" t="t"/>
                <a:pathLst>
                  <a:path extrusionOk="0" h="51861" w="52494">
                    <a:moveTo>
                      <a:pt x="39845" y="41110"/>
                    </a:moveTo>
                    <a:lnTo>
                      <a:pt x="12649" y="41110"/>
                    </a:lnTo>
                    <a:lnTo>
                      <a:pt x="8222" y="51862"/>
                    </a:lnTo>
                    <a:lnTo>
                      <a:pt x="0" y="51862"/>
                    </a:lnTo>
                    <a:lnTo>
                      <a:pt x="22136" y="0"/>
                    </a:lnTo>
                    <a:lnTo>
                      <a:pt x="30358" y="0"/>
                    </a:lnTo>
                    <a:lnTo>
                      <a:pt x="52494" y="51862"/>
                    </a:lnTo>
                    <a:lnTo>
                      <a:pt x="44272" y="51862"/>
                    </a:lnTo>
                    <a:lnTo>
                      <a:pt x="39845" y="41110"/>
                    </a:lnTo>
                    <a:close/>
                    <a:moveTo>
                      <a:pt x="36683" y="34153"/>
                    </a:moveTo>
                    <a:lnTo>
                      <a:pt x="25931" y="9487"/>
                    </a:lnTo>
                    <a:lnTo>
                      <a:pt x="15179" y="34153"/>
                    </a:lnTo>
                    <a:lnTo>
                      <a:pt x="36683" y="3415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11"/>
              <p:cNvSpPr/>
              <p:nvPr/>
            </p:nvSpPr>
            <p:spPr>
              <a:xfrm>
                <a:off x="8778258" y="2500083"/>
                <a:ext cx="41742" cy="51861"/>
              </a:xfrm>
              <a:custGeom>
                <a:rect b="b" l="l" r="r" t="t"/>
                <a:pathLst>
                  <a:path extrusionOk="0" h="51861" w="41742">
                    <a:moveTo>
                      <a:pt x="17076" y="6957"/>
                    </a:moveTo>
                    <a:lnTo>
                      <a:pt x="0" y="6957"/>
                    </a:lnTo>
                    <a:lnTo>
                      <a:pt x="0" y="0"/>
                    </a:lnTo>
                    <a:lnTo>
                      <a:pt x="41742" y="0"/>
                    </a:lnTo>
                    <a:lnTo>
                      <a:pt x="41742" y="6957"/>
                    </a:lnTo>
                    <a:lnTo>
                      <a:pt x="24666" y="6957"/>
                    </a:lnTo>
                    <a:lnTo>
                      <a:pt x="24666" y="51862"/>
                    </a:lnTo>
                    <a:lnTo>
                      <a:pt x="17076" y="51862"/>
                    </a:lnTo>
                    <a:lnTo>
                      <a:pt x="17076" y="69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111"/>
            <p:cNvGrpSpPr/>
            <p:nvPr/>
          </p:nvGrpSpPr>
          <p:grpSpPr>
            <a:xfrm>
              <a:off x="8549307" y="2078232"/>
              <a:ext cx="402245" cy="319392"/>
              <a:chOff x="8549307" y="2078232"/>
              <a:chExt cx="402245" cy="319392"/>
            </a:xfrm>
          </p:grpSpPr>
          <p:sp>
            <p:nvSpPr>
              <p:cNvPr id="550" name="Google Shape;550;p111"/>
              <p:cNvSpPr/>
              <p:nvPr/>
            </p:nvSpPr>
            <p:spPr>
              <a:xfrm>
                <a:off x="8549307" y="2191443"/>
                <a:ext cx="159379" cy="84749"/>
              </a:xfrm>
              <a:custGeom>
                <a:rect b="b" l="l" r="r" t="t"/>
                <a:pathLst>
                  <a:path extrusionOk="0" h="84749" w="159379">
                    <a:moveTo>
                      <a:pt x="86015" y="26563"/>
                    </a:moveTo>
                    <a:lnTo>
                      <a:pt x="0" y="26563"/>
                    </a:lnTo>
                    <a:lnTo>
                      <a:pt x="0" y="58186"/>
                    </a:lnTo>
                    <a:lnTo>
                      <a:pt x="86015" y="58186"/>
                    </a:lnTo>
                    <a:lnTo>
                      <a:pt x="86015" y="84750"/>
                    </a:lnTo>
                    <a:lnTo>
                      <a:pt x="159380" y="42375"/>
                    </a:lnTo>
                    <a:lnTo>
                      <a:pt x="860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11"/>
              <p:cNvSpPr/>
              <p:nvPr/>
            </p:nvSpPr>
            <p:spPr>
              <a:xfrm>
                <a:off x="8731456" y="2078232"/>
                <a:ext cx="220096" cy="319392"/>
              </a:xfrm>
              <a:custGeom>
                <a:rect b="b" l="l" r="r" t="t"/>
                <a:pathLst>
                  <a:path extrusionOk="0" h="319392" w="220096">
                    <a:moveTo>
                      <a:pt x="220096" y="155585"/>
                    </a:moveTo>
                    <a:lnTo>
                      <a:pt x="146098" y="113210"/>
                    </a:lnTo>
                    <a:lnTo>
                      <a:pt x="146098" y="139774"/>
                    </a:lnTo>
                    <a:lnTo>
                      <a:pt x="111945" y="139774"/>
                    </a:lnTo>
                    <a:lnTo>
                      <a:pt x="111945" y="0"/>
                    </a:lnTo>
                    <a:lnTo>
                      <a:pt x="0" y="0"/>
                    </a:lnTo>
                    <a:lnTo>
                      <a:pt x="0" y="15812"/>
                    </a:lnTo>
                    <a:lnTo>
                      <a:pt x="96134" y="15812"/>
                    </a:lnTo>
                    <a:lnTo>
                      <a:pt x="96134" y="139774"/>
                    </a:lnTo>
                    <a:lnTo>
                      <a:pt x="25298" y="139774"/>
                    </a:lnTo>
                    <a:lnTo>
                      <a:pt x="25298" y="171397"/>
                    </a:lnTo>
                    <a:lnTo>
                      <a:pt x="96134" y="171397"/>
                    </a:lnTo>
                    <a:lnTo>
                      <a:pt x="96134" y="303581"/>
                    </a:lnTo>
                    <a:lnTo>
                      <a:pt x="0" y="303581"/>
                    </a:lnTo>
                    <a:lnTo>
                      <a:pt x="0" y="319392"/>
                    </a:lnTo>
                    <a:lnTo>
                      <a:pt x="111945" y="319392"/>
                    </a:lnTo>
                    <a:lnTo>
                      <a:pt x="111945" y="171397"/>
                    </a:lnTo>
                    <a:lnTo>
                      <a:pt x="146098" y="171397"/>
                    </a:lnTo>
                    <a:lnTo>
                      <a:pt x="146098" y="19796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111"/>
            <p:cNvGrpSpPr/>
            <p:nvPr/>
          </p:nvGrpSpPr>
          <p:grpSpPr>
            <a:xfrm>
              <a:off x="8549307" y="2039652"/>
              <a:ext cx="159379" cy="388330"/>
              <a:chOff x="8549307" y="2039652"/>
              <a:chExt cx="159379" cy="388330"/>
            </a:xfrm>
          </p:grpSpPr>
          <p:sp>
            <p:nvSpPr>
              <p:cNvPr id="553" name="Google Shape;553;p111"/>
              <p:cNvSpPr/>
              <p:nvPr/>
            </p:nvSpPr>
            <p:spPr>
              <a:xfrm>
                <a:off x="8549307" y="2039652"/>
                <a:ext cx="159379" cy="84749"/>
              </a:xfrm>
              <a:custGeom>
                <a:rect b="b" l="l" r="r" t="t"/>
                <a:pathLst>
                  <a:path extrusionOk="0" h="84749" w="159379">
                    <a:moveTo>
                      <a:pt x="86015" y="84750"/>
                    </a:moveTo>
                    <a:lnTo>
                      <a:pt x="159380" y="42375"/>
                    </a:lnTo>
                    <a:lnTo>
                      <a:pt x="86015" y="0"/>
                    </a:lnTo>
                    <a:lnTo>
                      <a:pt x="86015" y="26563"/>
                    </a:lnTo>
                    <a:lnTo>
                      <a:pt x="0" y="26563"/>
                    </a:lnTo>
                    <a:lnTo>
                      <a:pt x="0" y="58186"/>
                    </a:lnTo>
                    <a:lnTo>
                      <a:pt x="86015" y="581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11"/>
              <p:cNvSpPr/>
              <p:nvPr/>
            </p:nvSpPr>
            <p:spPr>
              <a:xfrm>
                <a:off x="8549307" y="2343233"/>
                <a:ext cx="159379" cy="84749"/>
              </a:xfrm>
              <a:custGeom>
                <a:rect b="b" l="l" r="r" t="t"/>
                <a:pathLst>
                  <a:path extrusionOk="0" h="84749" w="159379">
                    <a:moveTo>
                      <a:pt x="86015" y="26563"/>
                    </a:moveTo>
                    <a:lnTo>
                      <a:pt x="0" y="26563"/>
                    </a:lnTo>
                    <a:lnTo>
                      <a:pt x="0" y="58186"/>
                    </a:lnTo>
                    <a:lnTo>
                      <a:pt x="86015" y="58186"/>
                    </a:lnTo>
                    <a:lnTo>
                      <a:pt x="86015" y="84750"/>
                    </a:lnTo>
                    <a:lnTo>
                      <a:pt x="159380" y="42375"/>
                    </a:lnTo>
                    <a:lnTo>
                      <a:pt x="860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Catalog Admin&#10;" id="555" name="Google Shape;555;p111"/>
          <p:cNvGrpSpPr/>
          <p:nvPr/>
        </p:nvGrpSpPr>
        <p:grpSpPr>
          <a:xfrm>
            <a:off x="8098069" y="1037533"/>
            <a:ext cx="609059" cy="583128"/>
            <a:chOff x="4494697" y="715844"/>
            <a:chExt cx="609059" cy="583128"/>
          </a:xfrm>
        </p:grpSpPr>
        <p:sp>
          <p:nvSpPr>
            <p:cNvPr id="556" name="Google Shape;556;p111"/>
            <p:cNvSpPr/>
            <p:nvPr/>
          </p:nvSpPr>
          <p:spPr>
            <a:xfrm>
              <a:off x="4809030" y="715844"/>
              <a:ext cx="294726" cy="418688"/>
            </a:xfrm>
            <a:custGeom>
              <a:rect b="b" l="l" r="r" t="t"/>
              <a:pathLst>
                <a:path extrusionOk="0" h="418688" w="294726">
                  <a:moveTo>
                    <a:pt x="0" y="0"/>
                  </a:moveTo>
                  <a:lnTo>
                    <a:pt x="0" y="27828"/>
                  </a:lnTo>
                  <a:lnTo>
                    <a:pt x="15812" y="27828"/>
                  </a:lnTo>
                  <a:lnTo>
                    <a:pt x="15812" y="15812"/>
                  </a:lnTo>
                  <a:lnTo>
                    <a:pt x="278915" y="15812"/>
                  </a:lnTo>
                  <a:lnTo>
                    <a:pt x="278915" y="402877"/>
                  </a:lnTo>
                  <a:lnTo>
                    <a:pt x="266898" y="402877"/>
                  </a:lnTo>
                  <a:lnTo>
                    <a:pt x="266898" y="418689"/>
                  </a:lnTo>
                  <a:lnTo>
                    <a:pt x="294726" y="418689"/>
                  </a:lnTo>
                  <a:lnTo>
                    <a:pt x="2947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7" name="Google Shape;557;p111"/>
            <p:cNvGrpSpPr/>
            <p:nvPr/>
          </p:nvGrpSpPr>
          <p:grpSpPr>
            <a:xfrm>
              <a:off x="4494697" y="834114"/>
              <a:ext cx="418056" cy="464858"/>
              <a:chOff x="4494697" y="834114"/>
              <a:chExt cx="418056" cy="464858"/>
            </a:xfrm>
          </p:grpSpPr>
          <p:sp>
            <p:nvSpPr>
              <p:cNvPr id="558" name="Google Shape;558;p111"/>
              <p:cNvSpPr/>
              <p:nvPr/>
            </p:nvSpPr>
            <p:spPr>
              <a:xfrm>
                <a:off x="4494697" y="1083936"/>
                <a:ext cx="418056" cy="215036"/>
              </a:xfrm>
              <a:custGeom>
                <a:rect b="b" l="l" r="r" t="t"/>
                <a:pathLst>
                  <a:path extrusionOk="0" h="215036" w="418056">
                    <a:moveTo>
                      <a:pt x="209344" y="15812"/>
                    </a:moveTo>
                    <a:cubicBezTo>
                      <a:pt x="277650" y="15812"/>
                      <a:pt x="344058" y="48067"/>
                      <a:pt x="396552" y="106253"/>
                    </a:cubicBezTo>
                    <a:cubicBezTo>
                      <a:pt x="399715" y="110048"/>
                      <a:pt x="401612" y="115108"/>
                      <a:pt x="401612" y="120167"/>
                    </a:cubicBezTo>
                    <a:lnTo>
                      <a:pt x="401612" y="179619"/>
                    </a:lnTo>
                    <a:cubicBezTo>
                      <a:pt x="401612" y="190370"/>
                      <a:pt x="393390" y="199225"/>
                      <a:pt x="383271" y="199225"/>
                    </a:cubicBezTo>
                    <a:lnTo>
                      <a:pt x="34153" y="199225"/>
                    </a:lnTo>
                    <a:cubicBezTo>
                      <a:pt x="24033" y="199225"/>
                      <a:pt x="15812" y="190370"/>
                      <a:pt x="15812" y="179619"/>
                    </a:cubicBezTo>
                    <a:lnTo>
                      <a:pt x="15812" y="120167"/>
                    </a:lnTo>
                    <a:cubicBezTo>
                      <a:pt x="15812" y="115108"/>
                      <a:pt x="17709" y="110048"/>
                      <a:pt x="20871" y="106253"/>
                    </a:cubicBezTo>
                    <a:cubicBezTo>
                      <a:pt x="24033" y="102459"/>
                      <a:pt x="27828" y="98664"/>
                      <a:pt x="31623" y="94869"/>
                    </a:cubicBezTo>
                    <a:cubicBezTo>
                      <a:pt x="84117" y="43007"/>
                      <a:pt x="145466" y="15812"/>
                      <a:pt x="209344" y="15812"/>
                    </a:cubicBezTo>
                    <a:moveTo>
                      <a:pt x="209344" y="0"/>
                    </a:moveTo>
                    <a:cubicBezTo>
                      <a:pt x="142936" y="0"/>
                      <a:pt x="76528" y="27828"/>
                      <a:pt x="20239" y="83485"/>
                    </a:cubicBezTo>
                    <a:cubicBezTo>
                      <a:pt x="16444" y="87280"/>
                      <a:pt x="12649" y="91074"/>
                      <a:pt x="8854" y="95501"/>
                    </a:cubicBezTo>
                    <a:cubicBezTo>
                      <a:pt x="3162" y="101826"/>
                      <a:pt x="0" y="110681"/>
                      <a:pt x="0" y="120167"/>
                    </a:cubicBezTo>
                    <a:lnTo>
                      <a:pt x="0" y="179619"/>
                    </a:lnTo>
                    <a:cubicBezTo>
                      <a:pt x="0" y="199225"/>
                      <a:pt x="15179" y="215036"/>
                      <a:pt x="34153" y="215036"/>
                    </a:cubicBezTo>
                    <a:lnTo>
                      <a:pt x="383903" y="215036"/>
                    </a:lnTo>
                    <a:cubicBezTo>
                      <a:pt x="402877" y="215036"/>
                      <a:pt x="418056" y="199225"/>
                      <a:pt x="418056" y="179619"/>
                    </a:cubicBezTo>
                    <a:lnTo>
                      <a:pt x="418056" y="120167"/>
                    </a:lnTo>
                    <a:cubicBezTo>
                      <a:pt x="418056" y="111313"/>
                      <a:pt x="414894" y="102459"/>
                      <a:pt x="409202" y="95501"/>
                    </a:cubicBezTo>
                    <a:cubicBezTo>
                      <a:pt x="351648" y="32255"/>
                      <a:pt x="280812" y="0"/>
                      <a:pt x="209344" y="0"/>
                    </a:cubicBezTo>
                    <a:lnTo>
                      <a:pt x="2093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11"/>
              <p:cNvSpPr/>
              <p:nvPr/>
            </p:nvSpPr>
            <p:spPr>
              <a:xfrm>
                <a:off x="4584506" y="834114"/>
                <a:ext cx="237804" cy="237804"/>
              </a:xfrm>
              <a:custGeom>
                <a:rect b="b" l="l" r="r" t="t"/>
                <a:pathLst>
                  <a:path extrusionOk="0" h="237804" w="237804">
                    <a:moveTo>
                      <a:pt x="118902" y="15811"/>
                    </a:moveTo>
                    <a:cubicBezTo>
                      <a:pt x="175824" y="15811"/>
                      <a:pt x="221993" y="61981"/>
                      <a:pt x="221993" y="118902"/>
                    </a:cubicBezTo>
                    <a:cubicBezTo>
                      <a:pt x="221993" y="175824"/>
                      <a:pt x="175824" y="221993"/>
                      <a:pt x="118902" y="221993"/>
                    </a:cubicBezTo>
                    <a:cubicBezTo>
                      <a:pt x="61981" y="221993"/>
                      <a:pt x="15812" y="175824"/>
                      <a:pt x="15812" y="118902"/>
                    </a:cubicBezTo>
                    <a:cubicBezTo>
                      <a:pt x="15812" y="61981"/>
                      <a:pt x="62614" y="15811"/>
                      <a:pt x="118902" y="15811"/>
                    </a:cubicBezTo>
                    <a:moveTo>
                      <a:pt x="118902" y="0"/>
                    </a:moveTo>
                    <a:cubicBezTo>
                      <a:pt x="53127" y="0"/>
                      <a:pt x="0" y="53127"/>
                      <a:pt x="0" y="118902"/>
                    </a:cubicBezTo>
                    <a:cubicBezTo>
                      <a:pt x="0" y="184678"/>
                      <a:pt x="53127" y="237805"/>
                      <a:pt x="118902" y="237805"/>
                    </a:cubicBezTo>
                    <a:cubicBezTo>
                      <a:pt x="184678" y="237805"/>
                      <a:pt x="237805" y="184678"/>
                      <a:pt x="237805" y="118902"/>
                    </a:cubicBezTo>
                    <a:cubicBezTo>
                      <a:pt x="237805" y="53127"/>
                      <a:pt x="184678" y="0"/>
                      <a:pt x="118902" y="0"/>
                    </a:cubicBezTo>
                    <a:lnTo>
                      <a:pt x="1189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0" name="Google Shape;560;p111"/>
            <p:cNvSpPr/>
            <p:nvPr/>
          </p:nvSpPr>
          <p:spPr>
            <a:xfrm>
              <a:off x="4748946" y="775295"/>
              <a:ext cx="294726" cy="418688"/>
            </a:xfrm>
            <a:custGeom>
              <a:rect b="b" l="l" r="r" t="t"/>
              <a:pathLst>
                <a:path extrusionOk="0" h="418688" w="294726">
                  <a:moveTo>
                    <a:pt x="0" y="0"/>
                  </a:moveTo>
                  <a:lnTo>
                    <a:pt x="0" y="39845"/>
                  </a:lnTo>
                  <a:lnTo>
                    <a:pt x="15812" y="39845"/>
                  </a:lnTo>
                  <a:lnTo>
                    <a:pt x="15812" y="15812"/>
                  </a:lnTo>
                  <a:lnTo>
                    <a:pt x="278915" y="15812"/>
                  </a:lnTo>
                  <a:lnTo>
                    <a:pt x="278915" y="402877"/>
                  </a:lnTo>
                  <a:lnTo>
                    <a:pt x="187208" y="402877"/>
                  </a:lnTo>
                  <a:lnTo>
                    <a:pt x="187208" y="418689"/>
                  </a:lnTo>
                  <a:lnTo>
                    <a:pt x="294726" y="418689"/>
                  </a:lnTo>
                  <a:lnTo>
                    <a:pt x="2947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111"/>
          <p:cNvSpPr/>
          <p:nvPr/>
        </p:nvSpPr>
        <p:spPr>
          <a:xfrm>
            <a:off x="8738886" y="1620456"/>
            <a:ext cx="1250066" cy="2720050"/>
          </a:xfrm>
          <a:custGeom>
            <a:rect b="b" l="l" r="r" t="t"/>
            <a:pathLst>
              <a:path extrusionOk="0" h="2720050" w="1250066">
                <a:moveTo>
                  <a:pt x="0" y="2720050"/>
                </a:moveTo>
                <a:lnTo>
                  <a:pt x="1250066" y="2720050"/>
                </a:lnTo>
                <a:lnTo>
                  <a:pt x="1250066" y="0"/>
                </a:lnTo>
              </a:path>
            </a:pathLst>
          </a:custGeom>
          <a:noFill/>
          <a:ln cap="flat" cmpd="sng" w="19050">
            <a:solidFill>
              <a:srgbClr val="7F7F7F"/>
            </a:solidFill>
            <a:prstDash val="solid"/>
            <a:round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11"/>
          <p:cNvSpPr/>
          <p:nvPr/>
        </p:nvSpPr>
        <p:spPr>
          <a:xfrm>
            <a:off x="8738886" y="1284790"/>
            <a:ext cx="1122744" cy="2951544"/>
          </a:xfrm>
          <a:custGeom>
            <a:rect b="b" l="l" r="r" t="t"/>
            <a:pathLst>
              <a:path extrusionOk="0" h="2951544" w="1122744">
                <a:moveTo>
                  <a:pt x="0" y="0"/>
                </a:moveTo>
                <a:lnTo>
                  <a:pt x="1122744" y="0"/>
                </a:lnTo>
                <a:lnTo>
                  <a:pt x="1122744" y="2951544"/>
                </a:lnTo>
                <a:lnTo>
                  <a:pt x="0" y="2951544"/>
                </a:lnTo>
              </a:path>
            </a:pathLst>
          </a:custGeom>
          <a:noFill/>
          <a:ln cap="flat" cmpd="sng" w="9525">
            <a:solidFill>
              <a:srgbClr val="007A8B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8" name="Google Shape;568;g37b26b9ec33_0_1386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Access IP Address (NAT)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9" name="Google Shape;569;g37b26b9ec33_0_1386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sng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Aria Automation 의 Service Broker 내 Catalog 중 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Access IP 선택</a:t>
                      </a:r>
                      <a:endParaRPr b="1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Basic Settings 입력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Project 선택 확인 - “</a:t>
                      </a:r>
                      <a:r>
                        <a:rPr b="1" lang="en-US" sz="9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lx072ts4</a:t>
                      </a:r>
                      <a:r>
                        <a:rPr b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”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Request Message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 Access IP  Address for WAS Service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VPC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VPC2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Name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aipwas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IP Address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172.22.201.11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SUBMIT 버튼 클릭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Deployment - Access IP Address (NAT) Create Successful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g37b26b9ec33_0_1386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0604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프로젝트의 VPC 내 Access IP Address (NAT)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71" name="Google Shape;571;g37b26b9ec33_0_1386" title="Screenshot 2025-08-19 at 7.58.23 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875" y="2178150"/>
            <a:ext cx="5154898" cy="2330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" name="Google Shape;577;g3763287beca_0_12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Access IP Address (NAT)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8" name="Google Shape;578;g3763287beca_0_12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생성된 Access IP Address (NAT) 를 적용할 VM 을 선택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Broker &gt; Consume TAB 선택 &gt; Deployment 선택 &gt; NAT생성한 내역 조회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2) Access IP Address (NAT) Action 리스트 조회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Topology탭에서 Access IP Address (NAT) 리소스 선택 확인 - “</a:t>
                      </a:r>
                      <a:r>
                        <a:rPr b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aipwas”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오른쪽 리소스 ACTIONS 리스트 중 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Attach to Virtual Machine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3) Attach to Virtual Machine 선택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Compute 선택 확인 - “</a:t>
                      </a:r>
                      <a:r>
                        <a:rPr b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wasvm001</a:t>
                      </a:r>
                      <a:r>
                        <a:rPr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Interface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[0]176.110.10.3</a:t>
                      </a:r>
                      <a:r>
                        <a:rPr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165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SUBMIT 버튼 클릭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NSX NAT 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9" name="Google Shape;579;g3763287beca_0_12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0604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프로젝트의 VPC 내 생성된 Access IP Address (NAT) 를 VM에 적용하기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80" name="Google Shape;580;g3763287beca_0_12" title="Screenshot 2025-08-19 at 8.15.21 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275" y="2170500"/>
            <a:ext cx="4717123" cy="18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6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테스트 시나리오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6"/>
          <p:cNvSpPr txBox="1"/>
          <p:nvPr>
            <p:ph idx="1" type="body"/>
          </p:nvPr>
        </p:nvSpPr>
        <p:spPr>
          <a:xfrm>
            <a:off x="8380413" y="1242488"/>
            <a:ext cx="22812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구현 방법</a:t>
            </a:r>
            <a:endParaRPr/>
          </a:p>
        </p:txBody>
      </p:sp>
      <p:sp>
        <p:nvSpPr>
          <p:cNvPr id="253" name="Google Shape;253;p56"/>
          <p:cNvSpPr txBox="1"/>
          <p:nvPr>
            <p:ph idx="2" type="body"/>
          </p:nvPr>
        </p:nvSpPr>
        <p:spPr>
          <a:xfrm>
            <a:off x="8378825" y="1717275"/>
            <a:ext cx="36348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400"/>
              <a:t>신규 프로젝트 생성 및 권한 할당</a:t>
            </a:r>
            <a:endParaRPr sz="1400"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400"/>
              <a:t>VPC 생성 및 Segment 구성</a:t>
            </a:r>
            <a:endParaRPr sz="1400"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400"/>
              <a:t>Segment 내 가상 서버 배치</a:t>
            </a:r>
            <a:endParaRPr sz="1400"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400"/>
              <a:t>LB 구성 및 소속 가상 서버 배치</a:t>
            </a:r>
            <a:endParaRPr sz="1400"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400"/>
              <a:t>NAT 기반의 외부 통신</a:t>
            </a:r>
            <a:endParaRPr sz="1400"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400"/>
              <a:t>방화벽 기반 통신 제어</a:t>
            </a:r>
            <a:endParaRPr sz="1400"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400"/>
              <a:t>서로 다른 VPC 간 Peering 구성</a:t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54" name="Google Shape;254;p56"/>
          <p:cNvSpPr txBox="1"/>
          <p:nvPr>
            <p:ph idx="3" type="body"/>
          </p:nvPr>
        </p:nvSpPr>
        <p:spPr>
          <a:xfrm>
            <a:off x="8378835" y="3547144"/>
            <a:ext cx="25827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257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/>
              <a:t>서비스 확인 방법</a:t>
            </a:r>
            <a:endParaRPr/>
          </a:p>
        </p:txBody>
      </p:sp>
      <p:sp>
        <p:nvSpPr>
          <p:cNvPr id="255" name="Google Shape;255;p56"/>
          <p:cNvSpPr txBox="1"/>
          <p:nvPr/>
        </p:nvSpPr>
        <p:spPr>
          <a:xfrm>
            <a:off x="8378812" y="3945728"/>
            <a:ext cx="36348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0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4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시점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및 사용자 권한 할당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VPC 내 신규 워크로드 배치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 및 방화벽 기반 통신 제어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VPC 간 Peering 구성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4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방법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Ping 체크 및 web 서비스 확인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56" title="Screenshot 2025-08-19 at 7.35.37 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350" y="1633650"/>
            <a:ext cx="6750700" cy="347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6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0. Project 생성</a:t>
            </a:r>
            <a:endParaRPr/>
          </a:p>
        </p:txBody>
      </p:sp>
      <p:sp>
        <p:nvSpPr>
          <p:cNvPr id="262" name="Google Shape;262;p106"/>
          <p:cNvSpPr/>
          <p:nvPr/>
        </p:nvSpPr>
        <p:spPr>
          <a:xfrm>
            <a:off x="914400" y="1487775"/>
            <a:ext cx="9795600" cy="3933300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06"/>
          <p:cNvSpPr txBox="1"/>
          <p:nvPr/>
        </p:nvSpPr>
        <p:spPr>
          <a:xfrm>
            <a:off x="1223041" y="1261250"/>
            <a:ext cx="1579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DEV-Project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g37b26b9ec33_0_9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Project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Google Shape;270;g37b26b9ec33_0_9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Aria Automation 의 Service Broker 내 Catalog 중 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Project 선택</a:t>
                      </a:r>
                      <a:endParaRPr b="1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Basic Settings 입력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Request Message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New Project for Test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Display Name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DEV-Project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/>
                    </a:p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2) User Settings 입력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Administrator Usernames 입력 확인 - “&lt;</a:t>
                      </a:r>
                      <a:r>
                        <a:rPr b="1" i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ID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(예, sophia.moon)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(Optional) Member Usernames 입력 확인 - “”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(Optional) Viewer Usernames 입력 확인 - “”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Shared Resources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Checked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</a:t>
                      </a:r>
                      <a:endParaRPr/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3) Zone Restrictions 입력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Placement Policy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Availability Zones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AZ1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(</a:t>
                      </a:r>
                      <a:r>
                        <a:rPr i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clicked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SUBMIT 버튼 클릭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Deployment - Project Create Successful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User Events 탭에서 생성된 Project의 Code Name확인 필요: </a:t>
                      </a:r>
                      <a:r>
                        <a:rPr b="1" i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lx072ts4 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i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random number</a:t>
                      </a: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1" i="1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g37b26b9ec33_0_9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0604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2" name="Google Shape;272;g37b26b9ec33_0_9" title="Screenshot 2025-08-18 at 10.16.29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825" y="2316800"/>
            <a:ext cx="5386173" cy="2523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b26b9ec33_0_0"/>
          <p:cNvSpPr txBox="1"/>
          <p:nvPr>
            <p:ph type="title"/>
          </p:nvPr>
        </p:nvSpPr>
        <p:spPr>
          <a:xfrm>
            <a:off x="579809" y="412751"/>
            <a:ext cx="11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1. Virtual Private Cloud 생성</a:t>
            </a:r>
            <a:endParaRPr/>
          </a:p>
        </p:txBody>
      </p:sp>
      <p:sp>
        <p:nvSpPr>
          <p:cNvPr id="278" name="Google Shape;278;g37b26b9ec33_0_0"/>
          <p:cNvSpPr/>
          <p:nvPr/>
        </p:nvSpPr>
        <p:spPr>
          <a:xfrm>
            <a:off x="914400" y="1981200"/>
            <a:ext cx="4800600" cy="3439800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7b26b9ec33_0_0"/>
          <p:cNvSpPr txBox="1"/>
          <p:nvPr/>
        </p:nvSpPr>
        <p:spPr>
          <a:xfrm>
            <a:off x="1223062" y="1794653"/>
            <a:ext cx="886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1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37b26b9ec33_0_0"/>
          <p:cNvSpPr/>
          <p:nvPr/>
        </p:nvSpPr>
        <p:spPr>
          <a:xfrm>
            <a:off x="6331493" y="1981200"/>
            <a:ext cx="4800600" cy="3439800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7b26b9ec33_0_0"/>
          <p:cNvSpPr txBox="1"/>
          <p:nvPr/>
        </p:nvSpPr>
        <p:spPr>
          <a:xfrm>
            <a:off x="6640155" y="1794653"/>
            <a:ext cx="886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2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g37b26b9ec33_0_132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 VPC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g37b26b9ec33_0_132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5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5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 Aria Automation 의 Service Broker 내 Catalog 중 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Virtual Private Cloud 선택</a:t>
                      </a:r>
                      <a:endParaRPr b="1" sz="1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5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5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1) Basic Settings 입력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6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- Project 선택 확인 - “</a:t>
                      </a:r>
                      <a:r>
                        <a:rPr b="1" i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lx072ts4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6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- Request Message 입력 확인 - “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Create Virtual Private Cloud for 개발망</a:t>
                      </a: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6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- Display Name 입력 확인 - “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VPC1</a:t>
                      </a: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6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- VPC Unique ID 입력 확인 - “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o79z0suk</a:t>
                      </a: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5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5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2) Policy Settings 입력 확인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6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- Availability Zone 선택 확인 - “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AZ1</a:t>
                      </a: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6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- VPC Infra Profile 선택 확인 - “</a:t>
                      </a: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개발 내부망</a:t>
                      </a: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5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5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 SUBMIT 버튼 클릭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VPC2 추가생성도 VPC1과 동일하게 진행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Deployment - VPC Create Successful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9" name="Google Shape;289;g37b26b9ec33_0_132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0604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프로젝트의 VPC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90" name="Google Shape;290;g37b26b9ec33_0_132" title="Screenshot 2025-08-18 at 10.13.05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9250" y="2256075"/>
            <a:ext cx="5405199" cy="26352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7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Segment 생성</a:t>
            </a:r>
            <a:endParaRPr/>
          </a:p>
        </p:txBody>
      </p:sp>
      <p:sp>
        <p:nvSpPr>
          <p:cNvPr id="296" name="Google Shape;296;p107"/>
          <p:cNvSpPr/>
          <p:nvPr/>
        </p:nvSpPr>
        <p:spPr>
          <a:xfrm>
            <a:off x="914400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7"/>
          <p:cNvSpPr txBox="1"/>
          <p:nvPr/>
        </p:nvSpPr>
        <p:spPr>
          <a:xfrm>
            <a:off x="1223062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1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107"/>
          <p:cNvSpPr/>
          <p:nvPr/>
        </p:nvSpPr>
        <p:spPr>
          <a:xfrm>
            <a:off x="6331493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7"/>
          <p:cNvSpPr txBox="1"/>
          <p:nvPr/>
        </p:nvSpPr>
        <p:spPr>
          <a:xfrm>
            <a:off x="6640155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2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0" name="Google Shape;300;p107"/>
          <p:cNvCxnSpPr/>
          <p:nvPr/>
        </p:nvCxnSpPr>
        <p:spPr>
          <a:xfrm>
            <a:off x="1885062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301" name="Google Shape;301;p107"/>
          <p:cNvSpPr txBox="1"/>
          <p:nvPr/>
        </p:nvSpPr>
        <p:spPr>
          <a:xfrm>
            <a:off x="1221229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107"/>
          <p:cNvCxnSpPr/>
          <p:nvPr/>
        </p:nvCxnSpPr>
        <p:spPr>
          <a:xfrm>
            <a:off x="1885062" y="3500148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303" name="Google Shape;303;p107"/>
          <p:cNvSpPr txBox="1"/>
          <p:nvPr/>
        </p:nvSpPr>
        <p:spPr>
          <a:xfrm>
            <a:off x="1221229" y="3346259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07"/>
          <p:cNvCxnSpPr/>
          <p:nvPr/>
        </p:nvCxnSpPr>
        <p:spPr>
          <a:xfrm>
            <a:off x="7303988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305" name="Google Shape;305;p107"/>
          <p:cNvSpPr txBox="1"/>
          <p:nvPr/>
        </p:nvSpPr>
        <p:spPr>
          <a:xfrm>
            <a:off x="6640155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g37b26b9ec33_0_255"/>
          <p:cNvGraphicFramePr/>
          <p:nvPr/>
        </p:nvGraphicFramePr>
        <p:xfrm>
          <a:off x="552414" y="57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725"/>
                <a:gridCol w="1074125"/>
                <a:gridCol w="966725"/>
                <a:gridCol w="1074125"/>
                <a:gridCol w="966725"/>
                <a:gridCol w="5979350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ID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솔루션 구분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Orbrium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항목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Segment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g37b26b9ec33_0_255"/>
          <p:cNvGraphicFramePr/>
          <p:nvPr/>
        </p:nvGraphicFramePr>
        <p:xfrm>
          <a:off x="551810" y="129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5512575"/>
                <a:gridCol w="5514600"/>
              </a:tblGrid>
              <a:tr h="35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절차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결과</a:t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sng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6350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Aria Automation 의 Service Broker 내 Catalog 중 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Segment 선택</a:t>
                      </a:r>
                      <a:endParaRPr b="1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1) Basic Settings 입력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Project 선택 확인 - “</a:t>
                      </a:r>
                      <a:r>
                        <a:rPr b="1" i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lx072ts4</a:t>
                      </a:r>
                      <a:r>
                        <a:rPr b="1" lang="en-US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Request Message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Create Segment in VPC1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Display Name 입력 확인 - ”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Seg1-176.100.10.1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2) Network Settings 입력 확인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VPC 선택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VPC1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- CIDR 입력 확인 - “</a:t>
                      </a:r>
                      <a:r>
                        <a:rPr b="1"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176.100.10.1/24</a:t>
                      </a:r>
                      <a:r>
                        <a:rPr lang="en-US" sz="900" u="none" cap="none" strike="noStrike"/>
                        <a:t>”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SUBMIT 버튼 클릭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* “Create </a:t>
                      </a: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Segment 1</a:t>
                      </a: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in VPC1” , “Seg1-176.100.10.1”, “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176.100.10.1/24”</a:t>
                      </a: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VPC1 선택</a:t>
                      </a:r>
                      <a:endParaRPr b="1" i="0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* “Create </a:t>
                      </a: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Segment</a:t>
                      </a: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 in VPC1” , “Seg2-176.100.20.1”, “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176.100.20.1/24”</a:t>
                      </a: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생성</a:t>
                      </a:r>
                      <a:endParaRPr b="1" i="0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VPC1 선택</a:t>
                      </a:r>
                      <a:endParaRPr b="1" i="0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* “Create </a:t>
                      </a:r>
                      <a:r>
                        <a:rPr b="1"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Segment 3</a:t>
                      </a: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in VPC2” , “Seg3-176.110.10.1”, “</a:t>
                      </a:r>
                      <a:r>
                        <a:rPr b="1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176.110.10.1/24” </a:t>
                      </a: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 생성</a:t>
                      </a:r>
                      <a:endParaRPr b="1" i="0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VPC2 선택</a:t>
                      </a:r>
                      <a:endParaRPr b="1" i="0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i="0" sz="10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Char char="●"/>
                      </a:pPr>
                      <a:r>
                        <a:rPr lang="en-US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Deployment - Segment Create Successful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g37b26b9ec33_0_255"/>
          <p:cNvGraphicFramePr/>
          <p:nvPr/>
        </p:nvGraphicFramePr>
        <p:xfrm>
          <a:off x="552414" y="937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{A3175564-B6C1-4192-9E40-3D495516E934}</a:tableStyleId>
              </a:tblPr>
              <a:tblGrid>
                <a:gridCol w="966675"/>
                <a:gridCol w="5870625"/>
                <a:gridCol w="1092450"/>
                <a:gridCol w="1056700"/>
                <a:gridCol w="966675"/>
                <a:gridCol w="1074075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포인트 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프로젝트의 VPC 내 Segment 생성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방법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검증 결과</a:t>
                      </a:r>
                      <a:endParaRPr b="0" i="0" sz="10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14" name="Google Shape;314;g37b26b9ec33_0_255" title="Screenshot 2025-08-18 at 10.18.53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650" y="2172825"/>
            <a:ext cx="5342377" cy="25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8"/>
          <p:cNvSpPr txBox="1"/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3. Virtual Machine 생성 / 세그먼트 연결</a:t>
            </a:r>
            <a:endParaRPr/>
          </a:p>
        </p:txBody>
      </p:sp>
      <p:sp>
        <p:nvSpPr>
          <p:cNvPr id="320" name="Google Shape;320;p108"/>
          <p:cNvSpPr/>
          <p:nvPr/>
        </p:nvSpPr>
        <p:spPr>
          <a:xfrm>
            <a:off x="914400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8"/>
          <p:cNvSpPr txBox="1"/>
          <p:nvPr/>
        </p:nvSpPr>
        <p:spPr>
          <a:xfrm>
            <a:off x="1223062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1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08"/>
          <p:cNvSpPr/>
          <p:nvPr/>
        </p:nvSpPr>
        <p:spPr>
          <a:xfrm>
            <a:off x="6331493" y="1981200"/>
            <a:ext cx="4800600" cy="3439886"/>
          </a:xfrm>
          <a:prstGeom prst="rect">
            <a:avLst/>
          </a:prstGeom>
          <a:noFill/>
          <a:ln cap="flat" cmpd="sng" w="38100">
            <a:solidFill>
              <a:srgbClr val="007A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8"/>
          <p:cNvSpPr txBox="1"/>
          <p:nvPr/>
        </p:nvSpPr>
        <p:spPr>
          <a:xfrm>
            <a:off x="6640155" y="1794653"/>
            <a:ext cx="88678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VPC 2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4" name="Google Shape;324;p108"/>
          <p:cNvCxnSpPr/>
          <p:nvPr/>
        </p:nvCxnSpPr>
        <p:spPr>
          <a:xfrm>
            <a:off x="1885062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325" name="Google Shape;325;p108"/>
          <p:cNvSpPr txBox="1"/>
          <p:nvPr/>
        </p:nvSpPr>
        <p:spPr>
          <a:xfrm>
            <a:off x="1221229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108"/>
          <p:cNvCxnSpPr/>
          <p:nvPr/>
        </p:nvCxnSpPr>
        <p:spPr>
          <a:xfrm>
            <a:off x="1885062" y="3500148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327" name="Google Shape;327;p108"/>
          <p:cNvSpPr txBox="1"/>
          <p:nvPr/>
        </p:nvSpPr>
        <p:spPr>
          <a:xfrm>
            <a:off x="1221229" y="3346259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108"/>
          <p:cNvCxnSpPr/>
          <p:nvPr/>
        </p:nvCxnSpPr>
        <p:spPr>
          <a:xfrm>
            <a:off x="7303988" y="2993571"/>
            <a:ext cx="3539295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</p:cxnSp>
      <p:sp>
        <p:nvSpPr>
          <p:cNvPr id="329" name="Google Shape;329;p108"/>
          <p:cNvSpPr txBox="1"/>
          <p:nvPr/>
        </p:nvSpPr>
        <p:spPr>
          <a:xfrm>
            <a:off x="6640155" y="2839682"/>
            <a:ext cx="647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Seg 3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descr="Virtual Machine&#10;" id="330" name="Google Shape;330;p108"/>
          <p:cNvGrpSpPr/>
          <p:nvPr/>
        </p:nvGrpSpPr>
        <p:grpSpPr>
          <a:xfrm>
            <a:off x="3104284" y="4005943"/>
            <a:ext cx="600836" cy="600837"/>
            <a:chOff x="5798589" y="1951740"/>
            <a:chExt cx="600836" cy="600837"/>
          </a:xfrm>
        </p:grpSpPr>
        <p:sp>
          <p:nvSpPr>
            <p:cNvPr id="331" name="Google Shape;331;p108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" name="Google Shape;332;p108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333" name="Google Shape;333;p108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08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Virtual Machine&#10;" id="335" name="Google Shape;335;p108"/>
          <p:cNvGrpSpPr/>
          <p:nvPr/>
        </p:nvGrpSpPr>
        <p:grpSpPr>
          <a:xfrm>
            <a:off x="4175567" y="4005943"/>
            <a:ext cx="600836" cy="600837"/>
            <a:chOff x="5798589" y="1951740"/>
            <a:chExt cx="600836" cy="600837"/>
          </a:xfrm>
        </p:grpSpPr>
        <p:sp>
          <p:nvSpPr>
            <p:cNvPr id="336" name="Google Shape;336;p108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p108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338" name="Google Shape;338;p108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08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Virtual Machine&#10;" id="340" name="Google Shape;340;p108"/>
          <p:cNvGrpSpPr/>
          <p:nvPr/>
        </p:nvGrpSpPr>
        <p:grpSpPr>
          <a:xfrm>
            <a:off x="8130957" y="4005943"/>
            <a:ext cx="600836" cy="600837"/>
            <a:chOff x="5798589" y="1951740"/>
            <a:chExt cx="600836" cy="600837"/>
          </a:xfrm>
        </p:grpSpPr>
        <p:sp>
          <p:nvSpPr>
            <p:cNvPr id="341" name="Google Shape;341;p108"/>
            <p:cNvSpPr/>
            <p:nvPr/>
          </p:nvSpPr>
          <p:spPr>
            <a:xfrm>
              <a:off x="5798589" y="1951740"/>
              <a:ext cx="600836" cy="600837"/>
            </a:xfrm>
            <a:custGeom>
              <a:rect b="b" l="l" r="r" t="t"/>
              <a:pathLst>
                <a:path extrusionOk="0" h="600837" w="600836">
                  <a:moveTo>
                    <a:pt x="514822" y="600837"/>
                  </a:moveTo>
                  <a:lnTo>
                    <a:pt x="0" y="600837"/>
                  </a:lnTo>
                  <a:lnTo>
                    <a:pt x="0" y="0"/>
                  </a:lnTo>
                  <a:lnTo>
                    <a:pt x="600837" y="0"/>
                  </a:lnTo>
                  <a:lnTo>
                    <a:pt x="600837" y="595777"/>
                  </a:lnTo>
                  <a:lnTo>
                    <a:pt x="585026" y="595777"/>
                  </a:lnTo>
                  <a:lnTo>
                    <a:pt x="585026" y="15812"/>
                  </a:lnTo>
                  <a:lnTo>
                    <a:pt x="15812" y="15812"/>
                  </a:lnTo>
                  <a:lnTo>
                    <a:pt x="15812" y="585026"/>
                  </a:lnTo>
                  <a:lnTo>
                    <a:pt x="514822" y="5850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" name="Google Shape;342;p108"/>
            <p:cNvGrpSpPr/>
            <p:nvPr/>
          </p:nvGrpSpPr>
          <p:grpSpPr>
            <a:xfrm>
              <a:off x="5978207" y="2214844"/>
              <a:ext cx="220729" cy="84117"/>
              <a:chOff x="5978207" y="2214844"/>
              <a:chExt cx="220729" cy="84117"/>
            </a:xfrm>
          </p:grpSpPr>
          <p:sp>
            <p:nvSpPr>
              <p:cNvPr id="343" name="Google Shape;343;p108"/>
              <p:cNvSpPr/>
              <p:nvPr/>
            </p:nvSpPr>
            <p:spPr>
              <a:xfrm>
                <a:off x="5978207" y="2216741"/>
                <a:ext cx="80322" cy="81587"/>
              </a:xfrm>
              <a:custGeom>
                <a:rect b="b" l="l" r="r" t="t"/>
                <a:pathLst>
                  <a:path extrusionOk="0" h="81587" w="80322">
                    <a:moveTo>
                      <a:pt x="0" y="0"/>
                    </a:moveTo>
                    <a:lnTo>
                      <a:pt x="13282" y="0"/>
                    </a:lnTo>
                    <a:lnTo>
                      <a:pt x="40477" y="67673"/>
                    </a:lnTo>
                    <a:lnTo>
                      <a:pt x="67041" y="0"/>
                    </a:lnTo>
                    <a:lnTo>
                      <a:pt x="80322" y="0"/>
                    </a:lnTo>
                    <a:lnTo>
                      <a:pt x="46170" y="81587"/>
                    </a:lnTo>
                    <a:lnTo>
                      <a:pt x="34785" y="815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08"/>
              <p:cNvSpPr/>
              <p:nvPr/>
            </p:nvSpPr>
            <p:spPr>
              <a:xfrm>
                <a:off x="6081931" y="2214844"/>
                <a:ext cx="117005" cy="84117"/>
              </a:xfrm>
              <a:custGeom>
                <a:rect b="b" l="l" r="r" t="t"/>
                <a:pathLst>
                  <a:path extrusionOk="0" h="84117" w="117005">
                    <a:moveTo>
                      <a:pt x="103091" y="4427"/>
                    </a:moveTo>
                    <a:cubicBezTo>
                      <a:pt x="107518" y="6957"/>
                      <a:pt x="110681" y="10752"/>
                      <a:pt x="113210" y="15812"/>
                    </a:cubicBezTo>
                    <a:cubicBezTo>
                      <a:pt x="115740" y="20871"/>
                      <a:pt x="117005" y="25931"/>
                      <a:pt x="117005" y="32255"/>
                    </a:cubicBezTo>
                    <a:lnTo>
                      <a:pt x="117005" y="84117"/>
                    </a:lnTo>
                    <a:lnTo>
                      <a:pt x="104988" y="84117"/>
                    </a:lnTo>
                    <a:lnTo>
                      <a:pt x="104988" y="33520"/>
                    </a:lnTo>
                    <a:cubicBezTo>
                      <a:pt x="104988" y="26563"/>
                      <a:pt x="103091" y="21504"/>
                      <a:pt x="99929" y="17076"/>
                    </a:cubicBezTo>
                    <a:cubicBezTo>
                      <a:pt x="96134" y="12649"/>
                      <a:pt x="91707" y="10752"/>
                      <a:pt x="86647" y="10752"/>
                    </a:cubicBezTo>
                    <a:cubicBezTo>
                      <a:pt x="80322" y="10752"/>
                      <a:pt x="74630" y="12649"/>
                      <a:pt x="70836" y="16444"/>
                    </a:cubicBezTo>
                    <a:cubicBezTo>
                      <a:pt x="67041" y="20239"/>
                      <a:pt x="64511" y="25298"/>
                      <a:pt x="64511" y="31623"/>
                    </a:cubicBezTo>
                    <a:lnTo>
                      <a:pt x="64511" y="83485"/>
                    </a:lnTo>
                    <a:lnTo>
                      <a:pt x="52494" y="83485"/>
                    </a:lnTo>
                    <a:lnTo>
                      <a:pt x="52494" y="32888"/>
                    </a:lnTo>
                    <a:cubicBezTo>
                      <a:pt x="52494" y="25931"/>
                      <a:pt x="50597" y="20871"/>
                      <a:pt x="47435" y="16444"/>
                    </a:cubicBezTo>
                    <a:cubicBezTo>
                      <a:pt x="43640" y="12017"/>
                      <a:pt x="39213" y="10119"/>
                      <a:pt x="34153" y="10119"/>
                    </a:cubicBezTo>
                    <a:cubicBezTo>
                      <a:pt x="27828" y="10119"/>
                      <a:pt x="22136" y="12017"/>
                      <a:pt x="18341" y="15812"/>
                    </a:cubicBezTo>
                    <a:cubicBezTo>
                      <a:pt x="14547" y="19606"/>
                      <a:pt x="12017" y="24666"/>
                      <a:pt x="12017" y="30991"/>
                    </a:cubicBezTo>
                    <a:lnTo>
                      <a:pt x="12017" y="82852"/>
                    </a:lnTo>
                    <a:lnTo>
                      <a:pt x="0" y="82852"/>
                    </a:lnTo>
                    <a:lnTo>
                      <a:pt x="0" y="1897"/>
                    </a:lnTo>
                    <a:lnTo>
                      <a:pt x="12017" y="1897"/>
                    </a:lnTo>
                    <a:lnTo>
                      <a:pt x="12017" y="13914"/>
                    </a:lnTo>
                    <a:cubicBezTo>
                      <a:pt x="13914" y="9487"/>
                      <a:pt x="17076" y="6325"/>
                      <a:pt x="21504" y="3795"/>
                    </a:cubicBezTo>
                    <a:cubicBezTo>
                      <a:pt x="25931" y="1265"/>
                      <a:pt x="30358" y="0"/>
                      <a:pt x="36050" y="0"/>
                    </a:cubicBezTo>
                    <a:cubicBezTo>
                      <a:pt x="42375" y="0"/>
                      <a:pt x="48067" y="1897"/>
                      <a:pt x="53127" y="5060"/>
                    </a:cubicBezTo>
                    <a:cubicBezTo>
                      <a:pt x="58186" y="8854"/>
                      <a:pt x="61349" y="13282"/>
                      <a:pt x="63246" y="18974"/>
                    </a:cubicBezTo>
                    <a:cubicBezTo>
                      <a:pt x="64511" y="13282"/>
                      <a:pt x="67673" y="8222"/>
                      <a:pt x="72100" y="5060"/>
                    </a:cubicBezTo>
                    <a:cubicBezTo>
                      <a:pt x="76528" y="1265"/>
                      <a:pt x="82220" y="0"/>
                      <a:pt x="88544" y="0"/>
                    </a:cubicBezTo>
                    <a:cubicBezTo>
                      <a:pt x="93604" y="0"/>
                      <a:pt x="98664" y="1265"/>
                      <a:pt x="103091" y="44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45" name="Google Shape;345;p108"/>
          <p:cNvCxnSpPr/>
          <p:nvPr/>
        </p:nvCxnSpPr>
        <p:spPr>
          <a:xfrm rot="10800000">
            <a:off x="3387626" y="2993571"/>
            <a:ext cx="0" cy="1012372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346" name="Google Shape;346;p108"/>
          <p:cNvCxnSpPr/>
          <p:nvPr/>
        </p:nvCxnSpPr>
        <p:spPr>
          <a:xfrm rot="10800000">
            <a:off x="4458909" y="3500148"/>
            <a:ext cx="0" cy="505795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oval"/>
            <a:tailEnd len="sm" w="sm" type="oval"/>
          </a:ln>
        </p:spPr>
      </p:cxnSp>
      <p:cxnSp>
        <p:nvCxnSpPr>
          <p:cNvPr id="347" name="Google Shape;347;p108"/>
          <p:cNvCxnSpPr/>
          <p:nvPr/>
        </p:nvCxnSpPr>
        <p:spPr>
          <a:xfrm>
            <a:off x="8390897" y="2993571"/>
            <a:ext cx="23402" cy="1012372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oval"/>
            <a:tailEnd len="sm" w="sm" type="oval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VMware">
      <a:dk1>
        <a:srgbClr val="717074"/>
      </a:dk1>
      <a:lt1>
        <a:srgbClr val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Mware_white_16x9">
  <a:themeElements>
    <a:clrScheme name="Custom 1">
      <a:dk1>
        <a:srgbClr val="000001"/>
      </a:dk1>
      <a:lt1>
        <a:srgbClr val="FFFFFF"/>
      </a:lt1>
      <a:dk2>
        <a:srgbClr val="1B1E35"/>
      </a:dk2>
      <a:lt2>
        <a:srgbClr val="F2F2F2"/>
      </a:lt2>
      <a:accent1>
        <a:srgbClr val="007B8C"/>
      </a:accent1>
      <a:accent2>
        <a:srgbClr val="005C8A"/>
      </a:accent2>
      <a:accent3>
        <a:srgbClr val="0098C7"/>
      </a:accent3>
      <a:accent4>
        <a:srgbClr val="61A60E"/>
      </a:accent4>
      <a:accent5>
        <a:srgbClr val="6C4B93"/>
      </a:accent5>
      <a:accent6>
        <a:srgbClr val="EDB516"/>
      </a:accent6>
      <a:hlink>
        <a:srgbClr val="005B83"/>
      </a:hlink>
      <a:folHlink>
        <a:srgbClr val="005B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Mware_white_16x9">
  <a:themeElements>
    <a:clrScheme name="Custom 1">
      <a:dk1>
        <a:srgbClr val="000001"/>
      </a:dk1>
      <a:lt1>
        <a:srgbClr val="FFFFFF"/>
      </a:lt1>
      <a:dk2>
        <a:srgbClr val="1B1E35"/>
      </a:dk2>
      <a:lt2>
        <a:srgbClr val="F2F2F2"/>
      </a:lt2>
      <a:accent1>
        <a:srgbClr val="007B8C"/>
      </a:accent1>
      <a:accent2>
        <a:srgbClr val="005C8A"/>
      </a:accent2>
      <a:accent3>
        <a:srgbClr val="0098C7"/>
      </a:accent3>
      <a:accent4>
        <a:srgbClr val="61A60E"/>
      </a:accent4>
      <a:accent5>
        <a:srgbClr val="6C4B93"/>
      </a:accent5>
      <a:accent6>
        <a:srgbClr val="EDB516"/>
      </a:accent6>
      <a:hlink>
        <a:srgbClr val="005B83"/>
      </a:hlink>
      <a:folHlink>
        <a:srgbClr val="005B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2024-02-20T03:29:16Z</dcterms:created>
  <dc:creator>Insung Choi</dc:creator>
</cp:coreProperties>
</file>