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448ca52e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448ca52e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448ca52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448ca52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448ca52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448ca52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448ca52e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448ca52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448ca52e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448ca52e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448ca52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448ca52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448ca52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448ca52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448ca52e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448ca52e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rshkon/linkedin-job-postings?resource=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Growth Pipeline: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Linkedin Case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73700"/>
            <a:ext cx="4535700" cy="5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cluster selection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035000"/>
            <a:ext cx="24276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best selection from here is </a:t>
            </a:r>
            <a:r>
              <a:rPr b="1" lang="en" sz="1500">
                <a:solidFill>
                  <a:srgbClr val="000000"/>
                </a:solidFill>
              </a:rPr>
              <a:t>17</a:t>
            </a:r>
            <a:endParaRPr b="1" i="1" sz="1500">
              <a:solidFill>
                <a:srgbClr val="000000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00" y="930400"/>
            <a:ext cx="5336920" cy="4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273700"/>
            <a:ext cx="4535700" cy="5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cluster selection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035000"/>
            <a:ext cx="24276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best selection from here is </a:t>
            </a:r>
            <a:r>
              <a:rPr b="1" lang="en" sz="1500">
                <a:solidFill>
                  <a:srgbClr val="000000"/>
                </a:solidFill>
              </a:rPr>
              <a:t>17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list of related job postings to </a:t>
            </a:r>
            <a:r>
              <a:rPr b="1" lang="en" sz="1500">
                <a:solidFill>
                  <a:srgbClr val="000000"/>
                </a:solidFill>
              </a:rPr>
              <a:t>M</a:t>
            </a:r>
            <a:r>
              <a:rPr b="1" lang="en" sz="1500">
                <a:solidFill>
                  <a:srgbClr val="000000"/>
                </a:solidFill>
              </a:rPr>
              <a:t>achine learning</a:t>
            </a:r>
            <a:r>
              <a:rPr lang="en" sz="1500">
                <a:solidFill>
                  <a:srgbClr val="000000"/>
                </a:solidFill>
              </a:rPr>
              <a:t>  Job is found in cluster 6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25" y="636650"/>
            <a:ext cx="3991800" cy="410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23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Build an analytics pipeline that shows us what job openings are related to machine learning or AI so how we could cluster job openings related to that kind of domain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807100"/>
            <a:ext cx="2808000" cy="5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Analytics Pipeline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465800"/>
            <a:ext cx="80109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Data source (Linkedin Job Posting 2023 - 2024: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https://www.kaggle.com/datasets/arshkon/linkedin-job-postings?resource=download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Data Exploration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Data preparation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Text </a:t>
            </a:r>
            <a:r>
              <a:rPr lang="en" sz="1500">
                <a:solidFill>
                  <a:srgbClr val="000000"/>
                </a:solidFill>
              </a:rPr>
              <a:t>preprocessing</a:t>
            </a:r>
            <a:r>
              <a:rPr lang="en" sz="1500">
                <a:solidFill>
                  <a:srgbClr val="000000"/>
                </a:solidFill>
              </a:rPr>
              <a:t>(removing missing data, stopwords, punctuations)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Feature extraction (TF-IDF vectorization)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Clustering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Data Visualization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598100" y="2152350"/>
            <a:ext cx="6898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&amp; Preparation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807100"/>
            <a:ext cx="2484600" cy="5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Analysis: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35500" y="856200"/>
            <a:ext cx="46941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28 columns, 123,848 entries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Missing data also present in some columns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Most important columns are the Job title, and Job description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750" y="113475"/>
            <a:ext cx="3832301" cy="48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807100"/>
            <a:ext cx="2808000" cy="5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Analytics Pipeline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465800"/>
            <a:ext cx="80109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</a:rPr>
              <a:t>job_data2.head()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19550"/>
            <a:ext cx="9034799" cy="16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807100"/>
            <a:ext cx="2808000" cy="5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Analytics Pipeline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465800"/>
            <a:ext cx="80109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000000"/>
                </a:solidFill>
              </a:rPr>
              <a:t>Before Preprocessing …..</a:t>
            </a:r>
            <a:endParaRPr b="1"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</a:rPr>
              <a:t>Service Technician Looking for HVAC service tech with experience in commerical and industrial equipment. Minimum 5 yrs. on the job with mechanical license. Winger is a full line union mechanical business with Piping, plumbing, sheet metal and service.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000000"/>
                </a:solidFill>
              </a:rPr>
              <a:t>After Preprocessing …..</a:t>
            </a:r>
            <a:endParaRPr b="1"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</a:rPr>
              <a:t>service technician looking hvac service tech experience commerical industrial equipment minimum yrs job mechanical license winger full line union mechanical business piping plumbing sheet metal service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273700"/>
            <a:ext cx="4535700" cy="5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Vectorization: TF-IDF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465800"/>
            <a:ext cx="80109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419225"/>
            <a:ext cx="6764026" cy="20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631450" y="3883700"/>
            <a:ext cx="774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where d refers to a document, N is the total number of documents, df is the number of documents with term t. TF-IDF are word frequency scores that try to highlight words that are more interesting.</a:t>
            </a:r>
            <a:endParaRPr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Source: Introduction to Natural Language Processing — TF-IDF by KINDER CHEN</a:t>
            </a:r>
            <a:endParaRPr i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1484350"/>
            <a:ext cx="6244800" cy="13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1" lang="en" sz="2000">
                <a:solidFill>
                  <a:srgbClr val="000000"/>
                </a:solidFill>
              </a:rPr>
              <a:t>Method: MiniBatchKMeans</a:t>
            </a:r>
            <a:endParaRPr i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1" lang="en" sz="2000">
                <a:solidFill>
                  <a:srgbClr val="000000"/>
                </a:solidFill>
              </a:rPr>
              <a:t>Choice: Faster than the usual KMeans</a:t>
            </a:r>
            <a:endParaRPr i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1" lang="en" sz="2000">
                <a:solidFill>
                  <a:srgbClr val="000000"/>
                </a:solidFill>
              </a:rPr>
              <a:t>Optimal cluster selection - The Elbow method</a:t>
            </a:r>
            <a:endParaRPr i="1" sz="2000">
              <a:solidFill>
                <a:srgbClr val="000000"/>
              </a:solidFill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846800"/>
            <a:ext cx="80109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