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8" r:id="rId4"/>
    <p:sldId id="260" r:id="rId5"/>
    <p:sldId id="276" r:id="rId6"/>
    <p:sldId id="278" r:id="rId7"/>
    <p:sldId id="277" r:id="rId8"/>
    <p:sldId id="279" r:id="rId9"/>
    <p:sldId id="281"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124" y="-4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GB" dirty="0" err="1" smtClean="0">
                <a:latin typeface="Times New Roman" pitchFamily="18" charset="0"/>
                <a:cs typeface="Times New Roman" pitchFamily="18" charset="0"/>
              </a:rPr>
              <a:t>Mikroprocesorski</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sistemi</a:t>
            </a:r>
            <a:r>
              <a:rPr lang="en-GB" dirty="0" smtClean="0">
                <a:latin typeface="Times New Roman" pitchFamily="18" charset="0"/>
                <a:cs typeface="Times New Roman" pitchFamily="18" charset="0"/>
              </a:rPr>
              <a:t> 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pl-PL" sz="2000" dirty="0" smtClean="0">
                <a:latin typeface="Times New Roman" pitchFamily="18" charset="0"/>
                <a:cs typeface="Times New Roman" pitchFamily="18" charset="0"/>
              </a:rPr>
              <a:t>Projektni</a:t>
            </a:r>
            <a:r>
              <a:rPr lang="en-US" sz="2000" dirty="0" smtClean="0">
                <a:latin typeface="Times New Roman" pitchFamily="18" charset="0"/>
                <a:cs typeface="Times New Roman" pitchFamily="18" charset="0"/>
              </a:rPr>
              <a:t> </a:t>
            </a:r>
            <a:r>
              <a:rPr lang="pl-PL" sz="2000" dirty="0" smtClean="0">
                <a:latin typeface="Times New Roman" pitchFamily="18" charset="0"/>
                <a:cs typeface="Times New Roman" pitchFamily="18" charset="0"/>
              </a:rPr>
              <a:t>zada</a:t>
            </a:r>
            <a:r>
              <a:rPr lang="en-US" sz="2000" dirty="0" err="1" smtClean="0">
                <a:latin typeface="Times New Roman" pitchFamily="18" charset="0"/>
                <a:cs typeface="Times New Roman" pitchFamily="18" charset="0"/>
              </a:rPr>
              <a:t>tak</a:t>
            </a:r>
            <a:r>
              <a:rPr lang="en-US" sz="2000" dirty="0" smtClean="0">
                <a:latin typeface="Times New Roman" pitchFamily="18" charset="0"/>
                <a:cs typeface="Times New Roman" pitchFamily="18" charset="0"/>
              </a:rPr>
              <a:t> </a:t>
            </a:r>
            <a:r>
              <a:rPr lang="pl-PL" sz="2000" dirty="0" smtClean="0">
                <a:latin typeface="Times New Roman" pitchFamily="18" charset="0"/>
                <a:cs typeface="Times New Roman" pitchFamily="18" charset="0"/>
              </a:rPr>
              <a:t>(šk.</a:t>
            </a:r>
            <a:r>
              <a:rPr lang="en-US" sz="2000" dirty="0" smtClean="0">
                <a:latin typeface="Times New Roman" pitchFamily="18" charset="0"/>
                <a:cs typeface="Times New Roman" pitchFamily="18" charset="0"/>
              </a:rPr>
              <a:t> </a:t>
            </a:r>
            <a:r>
              <a:rPr lang="pl-PL" sz="2000" dirty="0" smtClean="0">
                <a:latin typeface="Times New Roman" pitchFamily="18" charset="0"/>
                <a:cs typeface="Times New Roman" pitchFamily="18" charset="0"/>
              </a:rPr>
              <a:t>2016./2017. godina)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124200"/>
            <a:ext cx="6400800" cy="1752600"/>
          </a:xfrm>
        </p:spPr>
        <p:txBody>
          <a:bodyPr>
            <a:normAutofit/>
          </a:bodyPr>
          <a:lstStyle/>
          <a:p>
            <a:r>
              <a:rPr lang="en-GB" sz="6600" b="1" dirty="0" smtClean="0">
                <a:solidFill>
                  <a:schemeClr val="tx1"/>
                </a:solidFill>
                <a:latin typeface="Times New Roman" pitchFamily="18" charset="0"/>
                <a:cs typeface="Times New Roman" pitchFamily="18" charset="0"/>
              </a:rPr>
              <a:t>Battleship</a:t>
            </a:r>
            <a:endParaRPr lang="en-US" sz="6600" b="1" dirty="0" smtClean="0">
              <a:solidFill>
                <a:schemeClr val="tx1"/>
              </a:solidFill>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
        <p:nvSpPr>
          <p:cNvPr id="4" name="Subtitle 2"/>
          <p:cNvSpPr txBox="1">
            <a:spLocks/>
          </p:cNvSpPr>
          <p:nvPr/>
        </p:nvSpPr>
        <p:spPr>
          <a:xfrm>
            <a:off x="5486400" y="5105400"/>
            <a:ext cx="3124200" cy="1295400"/>
          </a:xfrm>
          <a:prstGeom prst="rect">
            <a:avLst/>
          </a:prstGeom>
        </p:spPr>
        <p:txBody>
          <a:bodyPr vert="horz" lIns="91440" tIns="45720" rIns="91440" bIns="45720" rtlCol="0">
            <a:normAutofit fontScale="40000" lnSpcReduction="20000"/>
          </a:bodyPr>
          <a:lstStyle/>
          <a:p>
            <a:r>
              <a:rPr lang="en-GB" sz="6600" dirty="0" err="1" smtClean="0">
                <a:latin typeface="Times New Roman" pitchFamily="18" charset="0"/>
                <a:cs typeface="Times New Roman" pitchFamily="18" charset="0"/>
              </a:rPr>
              <a:t>Duško</a:t>
            </a:r>
            <a:r>
              <a:rPr lang="en-GB" sz="6600" dirty="0" smtClean="0">
                <a:latin typeface="Times New Roman" pitchFamily="18" charset="0"/>
                <a:cs typeface="Times New Roman" pitchFamily="18" charset="0"/>
              </a:rPr>
              <a:t> </a:t>
            </a:r>
            <a:r>
              <a:rPr lang="en-GB" sz="6600" dirty="0" err="1" smtClean="0">
                <a:latin typeface="Times New Roman" pitchFamily="18" charset="0"/>
                <a:cs typeface="Times New Roman" pitchFamily="18" charset="0"/>
              </a:rPr>
              <a:t>Sopić</a:t>
            </a:r>
            <a:endParaRPr lang="en-GB" sz="6600" dirty="0" smtClean="0">
              <a:latin typeface="Times New Roman" pitchFamily="18" charset="0"/>
              <a:cs typeface="Times New Roman" pitchFamily="18" charset="0"/>
            </a:endParaRPr>
          </a:p>
          <a:p>
            <a:r>
              <a:rPr lang="en-GB" sz="6600" dirty="0" err="1" smtClean="0">
                <a:latin typeface="Times New Roman" pitchFamily="18" charset="0"/>
                <a:cs typeface="Times New Roman" pitchFamily="18" charset="0"/>
              </a:rPr>
              <a:t>Ljubomir</a:t>
            </a:r>
            <a:r>
              <a:rPr lang="en-GB" sz="6600" dirty="0" smtClean="0">
                <a:latin typeface="Times New Roman" pitchFamily="18" charset="0"/>
                <a:cs typeface="Times New Roman" pitchFamily="18" charset="0"/>
              </a:rPr>
              <a:t> </a:t>
            </a:r>
            <a:r>
              <a:rPr lang="en-GB" sz="6600" dirty="0" err="1" smtClean="0">
                <a:latin typeface="Times New Roman" pitchFamily="18" charset="0"/>
                <a:cs typeface="Times New Roman" pitchFamily="18" charset="0"/>
              </a:rPr>
              <a:t>Grublješić</a:t>
            </a:r>
            <a:endParaRPr lang="en-GB" sz="6600" dirty="0" smtClean="0">
              <a:latin typeface="Times New Roman" pitchFamily="18" charset="0"/>
              <a:cs typeface="Times New Roman" pitchFamily="18" charset="0"/>
            </a:endParaRPr>
          </a:p>
          <a:p>
            <a:r>
              <a:rPr lang="en-GB" sz="6600" dirty="0" err="1" smtClean="0">
                <a:latin typeface="Times New Roman" pitchFamily="18" charset="0"/>
                <a:cs typeface="Times New Roman" pitchFamily="18" charset="0"/>
              </a:rPr>
              <a:t>Marinko</a:t>
            </a:r>
            <a:r>
              <a:rPr lang="en-GB" sz="6600" dirty="0" smtClean="0">
                <a:latin typeface="Times New Roman" pitchFamily="18" charset="0"/>
                <a:cs typeface="Times New Roman" pitchFamily="18" charset="0"/>
              </a:rPr>
              <a:t> </a:t>
            </a:r>
            <a:r>
              <a:rPr lang="en-GB" sz="6600" dirty="0" err="1" smtClean="0">
                <a:latin typeface="Times New Roman" pitchFamily="18" charset="0"/>
                <a:cs typeface="Times New Roman" pitchFamily="18" charset="0"/>
              </a:rPr>
              <a:t>Grublješić</a:t>
            </a:r>
            <a:endParaRPr lang="en-GB" sz="6600" dirty="0" smtClean="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sr-Latn-BA" sz="4800" b="1" dirty="0" smtClean="0"/>
          </a:p>
          <a:p>
            <a:pPr algn="ctr">
              <a:buNone/>
            </a:pPr>
            <a:endParaRPr lang="sr-Latn-BA" sz="4800" b="1" dirty="0" smtClean="0"/>
          </a:p>
          <a:p>
            <a:pPr algn="ctr">
              <a:buNone/>
            </a:pPr>
            <a:r>
              <a:rPr lang="sr-Latn-BA" sz="4800" b="1" dirty="0" smtClean="0"/>
              <a:t>Hvala na pažnji</a:t>
            </a:r>
            <a:endParaRPr lang="en-GB" sz="4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GB" dirty="0" err="1" smtClean="0"/>
              <a:t>Tema</a:t>
            </a:r>
            <a:r>
              <a:rPr lang="en-GB" dirty="0" smtClean="0"/>
              <a:t> </a:t>
            </a:r>
            <a:r>
              <a:rPr lang="en-GB" dirty="0" err="1" smtClean="0"/>
              <a:t>projekta</a:t>
            </a:r>
            <a:r>
              <a:rPr lang="en-GB" dirty="0" smtClean="0"/>
              <a:t> je </a:t>
            </a:r>
            <a:r>
              <a:rPr lang="en-GB" dirty="0" err="1" smtClean="0"/>
              <a:t>implementacija</a:t>
            </a:r>
            <a:r>
              <a:rPr lang="en-GB" dirty="0" smtClean="0"/>
              <a:t> </a:t>
            </a:r>
            <a:r>
              <a:rPr lang="en-GB" dirty="0" err="1" smtClean="0"/>
              <a:t>igre</a:t>
            </a:r>
            <a:r>
              <a:rPr lang="en-GB" dirty="0" smtClean="0"/>
              <a:t> Battleship </a:t>
            </a:r>
            <a:r>
              <a:rPr lang="en-GB" dirty="0" err="1" smtClean="0"/>
              <a:t>upotrebom</a:t>
            </a:r>
            <a:r>
              <a:rPr lang="en-GB" dirty="0" smtClean="0"/>
              <a:t> </a:t>
            </a:r>
            <a:r>
              <a:rPr lang="en-GB" dirty="0" err="1" smtClean="0"/>
              <a:t>dva</a:t>
            </a:r>
            <a:r>
              <a:rPr lang="en-GB" dirty="0" smtClean="0"/>
              <a:t> </a:t>
            </a:r>
            <a:r>
              <a:rPr lang="en-GB" dirty="0" err="1" smtClean="0"/>
              <a:t>mikrokontrolera</a:t>
            </a:r>
            <a:r>
              <a:rPr lang="en-GB" dirty="0" smtClean="0"/>
              <a:t> 8051 </a:t>
            </a:r>
            <a:r>
              <a:rPr lang="en-GB" dirty="0" err="1" smtClean="0"/>
              <a:t>povezana</a:t>
            </a:r>
            <a:r>
              <a:rPr lang="en-GB" dirty="0" smtClean="0"/>
              <a:t> UART </a:t>
            </a:r>
            <a:r>
              <a:rPr lang="en-GB" dirty="0" err="1" smtClean="0"/>
              <a:t>serijskim</a:t>
            </a:r>
            <a:r>
              <a:rPr lang="en-GB" dirty="0" smtClean="0"/>
              <a:t> </a:t>
            </a:r>
            <a:r>
              <a:rPr lang="en-GB" dirty="0" err="1" smtClean="0"/>
              <a:t>komunikacionim</a:t>
            </a:r>
            <a:r>
              <a:rPr lang="en-GB" dirty="0" smtClean="0"/>
              <a:t> </a:t>
            </a:r>
            <a:r>
              <a:rPr lang="en-GB" dirty="0" err="1" smtClean="0"/>
              <a:t>kablom</a:t>
            </a:r>
            <a:r>
              <a:rPr lang="en-GB" dirty="0" smtClean="0"/>
              <a:t> </a:t>
            </a:r>
            <a:r>
              <a:rPr lang="sr-Latn-BA" dirty="0" smtClean="0"/>
              <a:t>i četiri matrična LED displeja 8x8. Potrebno je projektovati odgovarajući hardverski dizajn, a zatim napisati softerski modul koji će upravljati odgovarajućim hardverom. </a:t>
            </a:r>
            <a:endParaRPr lang="en-GB" dirty="0" smtClean="0"/>
          </a:p>
          <a:p>
            <a:r>
              <a:rPr lang="sr-Latn-BA" dirty="0" smtClean="0"/>
              <a:t>Battleship je igra pogađanja između dva igrača. Igra se na papiru na kojem su nacrtane mreže (najčešće 10x10), po dvije za svakog igrača. U mreži je ucrtana flota brodova, svaki igrač ima svoju flotu ucrtanu na jednoj mreži, a druga mreža predstavlja protivnikovu flotu koja je inicijalno </a:t>
            </a:r>
            <a:r>
              <a:rPr lang="sr-Latn-BA" dirty="0" smtClean="0"/>
              <a:t>prazna. </a:t>
            </a:r>
            <a:r>
              <a:rPr lang="sr-Latn-BA" dirty="0" smtClean="0"/>
              <a:t>Igra se tako da jedan igrač „gađa“ protivnikovu flotu tako što odabere polje </a:t>
            </a:r>
            <a:r>
              <a:rPr lang="sr-Latn-BA" dirty="0" smtClean="0"/>
              <a:t>i </a:t>
            </a:r>
            <a:r>
              <a:rPr lang="sr-Latn-BA" dirty="0" smtClean="0"/>
              <a:t>rezultat upisuje u svoju mrežu koja predstavlja protivnikovu flotu zavisno od toga da li je bio pogodak ili promašaj, što mu protivnik sam kaže. Nakon njega igra protivnik na isti način. Pobjednik je onaj koji prvi potopi sve protivnikove brodove.</a:t>
            </a:r>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533400"/>
            <a:ext cx="8229600" cy="5592763"/>
          </a:xfrm>
        </p:spPr>
        <p:txBody>
          <a:bodyPr/>
          <a:lstStyle/>
          <a:p>
            <a:pPr>
              <a:buNone/>
            </a:pPr>
            <a:r>
              <a:rPr lang="en-US" dirty="0" err="1" smtClean="0"/>
              <a:t>Za</a:t>
            </a:r>
            <a:r>
              <a:rPr lang="en-US" dirty="0" smtClean="0"/>
              <a:t> </a:t>
            </a:r>
            <a:r>
              <a:rPr lang="en-US" dirty="0" err="1" smtClean="0"/>
              <a:t>jednog</a:t>
            </a:r>
            <a:r>
              <a:rPr lang="en-US" dirty="0" smtClean="0"/>
              <a:t> </a:t>
            </a:r>
            <a:r>
              <a:rPr lang="en-US" dirty="0" err="1" smtClean="0"/>
              <a:t>igra</a:t>
            </a:r>
            <a:r>
              <a:rPr lang="sr-Latn-BA" dirty="0" smtClean="0"/>
              <a:t>ča smo koristili:</a:t>
            </a:r>
            <a:endParaRPr lang="sr-Latn-BA" dirty="0" smtClean="0"/>
          </a:p>
          <a:p>
            <a:r>
              <a:rPr lang="sr-Latn-BA" dirty="0" smtClean="0"/>
              <a:t>Easy 8051</a:t>
            </a:r>
          </a:p>
          <a:p>
            <a:r>
              <a:rPr lang="en-US" dirty="0" smtClean="0"/>
              <a:t>2</a:t>
            </a:r>
            <a:r>
              <a:rPr lang="sr-Latn-BA" dirty="0" smtClean="0"/>
              <a:t>x CILE 2088-5 LED displej</a:t>
            </a:r>
          </a:p>
          <a:p>
            <a:r>
              <a:rPr lang="sr-Latn-BA" dirty="0" smtClean="0"/>
              <a:t>8</a:t>
            </a:r>
            <a:r>
              <a:rPr lang="sr-Latn-BA" dirty="0" smtClean="0"/>
              <a:t>x 1</a:t>
            </a:r>
            <a:r>
              <a:rPr lang="en-US" dirty="0" smtClean="0"/>
              <a:t>2</a:t>
            </a:r>
            <a:r>
              <a:rPr lang="sr-Latn-BA" dirty="0" smtClean="0"/>
              <a:t>0</a:t>
            </a:r>
            <a:r>
              <a:rPr lang="sr-Latn-BA" dirty="0" smtClean="0">
                <a:sym typeface="Symbol"/>
              </a:rPr>
              <a:t> i </a:t>
            </a:r>
            <a:r>
              <a:rPr lang="sr-Latn-BA" dirty="0" smtClean="0"/>
              <a:t>8x </a:t>
            </a:r>
            <a:r>
              <a:rPr lang="sr-Latn-BA" dirty="0" smtClean="0"/>
              <a:t>180</a:t>
            </a:r>
            <a:r>
              <a:rPr lang="sr-Latn-BA" dirty="0" smtClean="0">
                <a:sym typeface="Symbol"/>
              </a:rPr>
              <a:t> </a:t>
            </a:r>
            <a:r>
              <a:rPr lang="sr-Latn-BA" dirty="0" smtClean="0">
                <a:sym typeface="Symbol"/>
              </a:rPr>
              <a:t>otpornik</a:t>
            </a:r>
          </a:p>
          <a:p>
            <a:r>
              <a:rPr lang="sr-Latn-BA" dirty="0" smtClean="0">
                <a:sym typeface="Symbol"/>
              </a:rPr>
              <a:t>2x 3/8 dekodera</a:t>
            </a:r>
          </a:p>
          <a:p>
            <a:r>
              <a:rPr lang="sr-Latn-BA" dirty="0" smtClean="0">
                <a:sym typeface="Symbol"/>
              </a:rPr>
              <a:t>3x invertora</a:t>
            </a:r>
            <a:endParaRPr lang="sr-Latn-BA" dirty="0" smtClean="0">
              <a:sym typeface="Symbol"/>
            </a:endParaRPr>
          </a:p>
          <a:p>
            <a:r>
              <a:rPr lang="sr-Latn-BA" dirty="0" smtClean="0">
                <a:sym typeface="Symbol"/>
              </a:rPr>
              <a:t>eic-406</a:t>
            </a:r>
            <a:r>
              <a:rPr lang="en-US" dirty="0" smtClean="0">
                <a:sym typeface="Symbol"/>
              </a:rPr>
              <a:t> </a:t>
            </a:r>
            <a:r>
              <a:rPr lang="en-US" dirty="0" err="1" smtClean="0">
                <a:sym typeface="Symbol"/>
              </a:rPr>
              <a:t>protoboard</a:t>
            </a:r>
            <a:r>
              <a:rPr lang="sr-Latn-BA" dirty="0" smtClean="0">
                <a:sym typeface="Symbol"/>
              </a:rPr>
              <a:t> </a:t>
            </a:r>
          </a:p>
          <a:p>
            <a:r>
              <a:rPr lang="sr-Latn-BA" dirty="0" smtClean="0">
                <a:sym typeface="Symbol"/>
              </a:rPr>
              <a:t>ž</a:t>
            </a:r>
            <a:r>
              <a:rPr lang="en-US" dirty="0" err="1" smtClean="0">
                <a:sym typeface="Symbol"/>
              </a:rPr>
              <a:t>ic</a:t>
            </a:r>
            <a:r>
              <a:rPr lang="sr-Latn-BA" dirty="0" smtClean="0">
                <a:sym typeface="Symbol"/>
              </a:rPr>
              <a:t>e </a:t>
            </a:r>
            <a:r>
              <a:rPr lang="sr-Latn-BA" dirty="0" smtClean="0">
                <a:sym typeface="Symbol"/>
              </a:rPr>
              <a:t>za spajanje</a:t>
            </a:r>
            <a:endParaRPr lang="en-US" dirty="0" smtClean="0">
              <a:sym typeface="Symbol"/>
            </a:endParaRPr>
          </a:p>
          <a:p>
            <a:pPr>
              <a:buNone/>
            </a:pPr>
            <a:endParaRPr lang="sr-Latn-BA" dirty="0" smtClean="0">
              <a:sym typeface="Symbo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err="1" smtClean="0"/>
              <a:t>Slika</a:t>
            </a:r>
            <a:r>
              <a:rPr lang="en-US" dirty="0" smtClean="0"/>
              <a:t> </a:t>
            </a:r>
            <a:r>
              <a:rPr lang="sr-Latn-BA" dirty="0" smtClean="0"/>
              <a:t>šeme</a:t>
            </a:r>
            <a:endParaRPr lang="en-GB" dirty="0"/>
          </a:p>
        </p:txBody>
      </p:sp>
      <p:pic>
        <p:nvPicPr>
          <p:cNvPr id="4" name="Picture 3" descr="C:\Users\dusko\AppData\Local\Microsoft\Windows\INetCache\Content.Word\mps22.pn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143000" y="1371599"/>
            <a:ext cx="6308725" cy="47847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rubljesic\Desktop\20171018_043051.jpg"/>
          <p:cNvPicPr>
            <a:picLocks noGrp="1" noChangeAspect="1" noChangeArrowheads="1"/>
          </p:cNvPicPr>
          <p:nvPr>
            <p:ph idx="1"/>
          </p:nvPr>
        </p:nvPicPr>
        <p:blipFill>
          <a:blip r:embed="rId2" cstate="print"/>
          <a:srcRect/>
          <a:stretch>
            <a:fillRect/>
          </a:stretch>
        </p:blipFill>
        <p:spPr bwMode="auto">
          <a:xfrm>
            <a:off x="792691" y="457200"/>
            <a:ext cx="7558617" cy="56689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rubljesic\Desktop\20171018_042551.jpg"/>
          <p:cNvPicPr>
            <a:picLocks noGrp="1" noChangeAspect="1" noChangeArrowheads="1"/>
          </p:cNvPicPr>
          <p:nvPr>
            <p:ph idx="1"/>
          </p:nvPr>
        </p:nvPicPr>
        <p:blipFill>
          <a:blip r:embed="rId2" cstate="print"/>
          <a:srcRect/>
          <a:stretch>
            <a:fillRect/>
          </a:stretch>
        </p:blipFill>
        <p:spPr bwMode="auto">
          <a:xfrm>
            <a:off x="792691" y="457200"/>
            <a:ext cx="7558617" cy="56689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1295400"/>
          </a:xfrm>
        </p:spPr>
        <p:txBody>
          <a:bodyPr/>
          <a:lstStyle/>
          <a:p>
            <a:r>
              <a:rPr lang="sr-Latn-BA" dirty="0" smtClean="0"/>
              <a:t>Čekanje drugog igrača</a:t>
            </a:r>
          </a:p>
          <a:p>
            <a:pPr>
              <a:buNone/>
            </a:pPr>
            <a:endParaRPr lang="sr-Latn-BA" dirty="0" smtClean="0"/>
          </a:p>
        </p:txBody>
      </p:sp>
      <p:sp>
        <p:nvSpPr>
          <p:cNvPr id="5" name="Content Placeholder 2"/>
          <p:cNvSpPr txBox="1">
            <a:spLocks/>
          </p:cNvSpPr>
          <p:nvPr/>
        </p:nvSpPr>
        <p:spPr>
          <a:xfrm>
            <a:off x="304800" y="18288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sr-Latn-BA"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sr-Latn-BA"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8" name="Picture 6" descr="C:\Users\grubljesic\Desktop\20171018_042603.jpg"/>
          <p:cNvPicPr>
            <a:picLocks noChangeAspect="1" noChangeArrowheads="1"/>
          </p:cNvPicPr>
          <p:nvPr/>
        </p:nvPicPr>
        <p:blipFill>
          <a:blip r:embed="rId2" cstate="print"/>
          <a:srcRect/>
          <a:stretch>
            <a:fillRect/>
          </a:stretch>
        </p:blipFill>
        <p:spPr bwMode="auto">
          <a:xfrm>
            <a:off x="1447800" y="1371600"/>
            <a:ext cx="6243320" cy="468249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1295400"/>
          </a:xfrm>
        </p:spPr>
        <p:txBody>
          <a:bodyPr/>
          <a:lstStyle/>
          <a:p>
            <a:r>
              <a:rPr lang="sr-Latn-BA" dirty="0" smtClean="0"/>
              <a:t>Setovanje pozicija brodova</a:t>
            </a:r>
          </a:p>
          <a:p>
            <a:pPr>
              <a:buNone/>
            </a:pPr>
            <a:endParaRPr lang="sr-Latn-BA" dirty="0" smtClean="0"/>
          </a:p>
        </p:txBody>
      </p:sp>
      <p:sp>
        <p:nvSpPr>
          <p:cNvPr id="5" name="Content Placeholder 2"/>
          <p:cNvSpPr txBox="1">
            <a:spLocks/>
          </p:cNvSpPr>
          <p:nvPr/>
        </p:nvSpPr>
        <p:spPr>
          <a:xfrm>
            <a:off x="304800" y="1828800"/>
            <a:ext cx="82296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sr-Latn-BA"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sr-Latn-BA"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098" name="Picture 2" descr="C:\Users\grubljesic\Desktop\20171018_042651.jpg"/>
          <p:cNvPicPr>
            <a:picLocks noChangeAspect="1" noChangeArrowheads="1"/>
          </p:cNvPicPr>
          <p:nvPr/>
        </p:nvPicPr>
        <p:blipFill>
          <a:blip r:embed="rId2" cstate="print"/>
          <a:srcRect/>
          <a:stretch>
            <a:fillRect/>
          </a:stretch>
        </p:blipFill>
        <p:spPr bwMode="auto">
          <a:xfrm>
            <a:off x="914400" y="1219200"/>
            <a:ext cx="6858000" cy="51435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rubljesic\Desktop\20171018_043045.jpg"/>
          <p:cNvPicPr>
            <a:picLocks noGrp="1" noChangeAspect="1" noChangeArrowheads="1"/>
          </p:cNvPicPr>
          <p:nvPr>
            <p:ph idx="1"/>
          </p:nvPr>
        </p:nvPicPr>
        <p:blipFill>
          <a:blip r:embed="rId2" cstate="print"/>
          <a:srcRect/>
          <a:stretch>
            <a:fillRect/>
          </a:stretch>
        </p:blipFill>
        <p:spPr bwMode="auto">
          <a:xfrm>
            <a:off x="1219200" y="914400"/>
            <a:ext cx="6542617" cy="49069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213</Words>
  <Application>Microsoft Office PowerPoint</Application>
  <PresentationFormat>On-screen Show (4:3)</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Mikroprocesorski sistemi 2 Projektni zadatak (šk. 2016./2017. godina) </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Mikroprocesorski sistemi 2 Projektni zadatak (šk. 2016./2017. godina) </dc:title>
  <dc:creator>Ljubomir Grubljesic</dc:creator>
  <cp:lastModifiedBy>grubljesic</cp:lastModifiedBy>
  <cp:revision>42</cp:revision>
  <dcterms:created xsi:type="dcterms:W3CDTF">2006-08-16T00:00:00Z</dcterms:created>
  <dcterms:modified xsi:type="dcterms:W3CDTF">2017-10-18T04:46:38Z</dcterms:modified>
</cp:coreProperties>
</file>