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r-Latn-R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r-Latn-R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r-Latn-R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r-Latn-R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sr-Latn-R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1" i="0" lang="sr-Latn-R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Mikroprocesorski sistemi II</a:t>
            </a:r>
            <a:br>
              <a:rPr b="1" i="0" lang="sr-Latn-R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sr-Latn-R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(connect four)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6" y="4683878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sr-Latn-R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Dejan Đekanović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sr-Latn-R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Duško Mirić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sr-Latn-RS" sz="6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Hvala na pažnji.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3" y="609600"/>
            <a:ext cx="8596668" cy="78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sr-Latn-R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 four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33" y="1732084"/>
            <a:ext cx="8596668" cy="430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122" y="2154848"/>
            <a:ext cx="5457091" cy="324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77333" y="609600"/>
            <a:ext cx="8596668" cy="9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sr-Latn-R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Potrebni hardver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77333" y="1784839"/>
            <a:ext cx="8596668" cy="425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Easy 8051 ploča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RGB 8x8 matrični displej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Mreža tranzistora ULN2803 x 3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Otpornici 8 x 680R i 8 x 450R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Protoboard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403" y="222335"/>
            <a:ext cx="8860213" cy="620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77333" y="609600"/>
            <a:ext cx="8596668" cy="999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sr-Latn-RS" sz="432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Preporučeni način organizovanja</a:t>
            </a:r>
            <a:br>
              <a:rPr b="0" i="0" lang="sr-Latn-RS" sz="432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sr-Latn-RS" sz="432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 module</a:t>
            </a:r>
          </a:p>
        </p:txBody>
      </p:sp>
      <p:pic>
        <p:nvPicPr>
          <p:cNvPr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103" y="2479052"/>
            <a:ext cx="3364364" cy="393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77333" y="609600"/>
            <a:ext cx="8596668" cy="84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sr-Latn-R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Podjela u module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77333" y="1617784"/>
            <a:ext cx="8596668" cy="442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mat_driver.c – drajver za matrični displej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graphics.c – modul za apstrakciju prikaza grafičkih elemenata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keypad.c – modul za interakciju sa tastaturom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timer.c – modul za mjerenje proteklog vremena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sr-Latn-R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connect_four.c – modul za apstrakciju igre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77333" y="609600"/>
            <a:ext cx="8596668" cy="1016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sr-Latn-R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mat_driver.c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77333" y="1767255"/>
            <a:ext cx="8596668" cy="427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 char mat_row[8] = {0x01, 0x02, 0x04, 0x08, 0x10, 0x20, 0x40, 0x80};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 char mat_red[8] = {0x00, …, 0x00};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 char mat_green[8]={0x00, …, 0x00};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void init_matrix();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void set_out(unsigned char row, unsigned char red, unsigned char green);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void refresh_matrix() iv IVT_ADDR_ET0();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77333" y="609600"/>
            <a:ext cx="8596668" cy="98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sr-Latn-R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graphics.c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77333" y="1767255"/>
            <a:ext cx="8596668" cy="427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enum Color {BLACK, RED, GREEN, YELLOW}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void set_pixel(short row, short col, short color);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void hline(short row, short col_1, short col_2, short color);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void vline(short col, short row_1, short row_2, short color);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77333" y="609600"/>
            <a:ext cx="8596668" cy="911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sr-Latn-RS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connect_four.c	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77333" y="1767255"/>
            <a:ext cx="8596668" cy="427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enum Disc {RED_DISC, YELLOW_DISC}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short[6][7] mat={{0, …, 0}, …, {0, …,0}};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void set_player(short color);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void insert_disc(short color);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short check_winner();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sr-Latn-R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void clear_board();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