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97616-971E-4AE7-BA93-E67FC3861E1B}" v="3" dt="2021-05-02T13:38:22.934"/>
    <p1510:client id="{16BC70BE-A4D0-40DC-8274-B7259BCD7497}" v="41" dt="2021-05-02T13:47:54.384"/>
    <p1510:client id="{5B3A925B-0C0F-47C7-898B-E7A5A5957F03}" v="3" dt="2021-05-02T13:46:41.947"/>
    <p1510:client id="{60364FB4-6272-4701-A7D3-5FCCFBC708FE}" v="18" dt="2021-05-02T14:06:16.868"/>
    <p1510:client id="{CA2DD671-6486-4D9C-B0EF-E0A1DE28A84C}" v="109" dt="2021-05-02T13:59:3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Heng Wang" userId="S::yh38wang@uwaterloo.ca::fffcfb99-6683-47e7-aad9-1a48fa38fedc" providerId="AD" clId="Web-{0A097616-971E-4AE7-BA93-E67FC3861E1B}"/>
    <pc:docChg chg="modSld">
      <pc:chgData name="Yi Heng Wang" userId="S::yh38wang@uwaterloo.ca::fffcfb99-6683-47e7-aad9-1a48fa38fedc" providerId="AD" clId="Web-{0A097616-971E-4AE7-BA93-E67FC3861E1B}" dt="2021-05-02T13:38:22.934" v="2" actId="1076"/>
      <pc:docMkLst>
        <pc:docMk/>
      </pc:docMkLst>
      <pc:sldChg chg="modSp">
        <pc:chgData name="Yi Heng Wang" userId="S::yh38wang@uwaterloo.ca::fffcfb99-6683-47e7-aad9-1a48fa38fedc" providerId="AD" clId="Web-{0A097616-971E-4AE7-BA93-E67FC3861E1B}" dt="2021-05-02T13:38:18.840" v="1" actId="1076"/>
        <pc:sldMkLst>
          <pc:docMk/>
          <pc:sldMk cId="0" sldId="257"/>
        </pc:sldMkLst>
        <pc:picChg chg="mod">
          <ac:chgData name="Yi Heng Wang" userId="S::yh38wang@uwaterloo.ca::fffcfb99-6683-47e7-aad9-1a48fa38fedc" providerId="AD" clId="Web-{0A097616-971E-4AE7-BA93-E67FC3861E1B}" dt="2021-05-02T13:38:18.840" v="1" actId="1076"/>
          <ac:picMkLst>
            <pc:docMk/>
            <pc:sldMk cId="0" sldId="257"/>
            <ac:picMk id="284" creationId="{00000000-0000-0000-0000-000000000000}"/>
          </ac:picMkLst>
        </pc:picChg>
      </pc:sldChg>
      <pc:sldChg chg="modSp">
        <pc:chgData name="Yi Heng Wang" userId="S::yh38wang@uwaterloo.ca::fffcfb99-6683-47e7-aad9-1a48fa38fedc" providerId="AD" clId="Web-{0A097616-971E-4AE7-BA93-E67FC3861E1B}" dt="2021-05-02T13:38:22.934" v="2" actId="1076"/>
        <pc:sldMkLst>
          <pc:docMk/>
          <pc:sldMk cId="0" sldId="258"/>
        </pc:sldMkLst>
        <pc:spChg chg="mod">
          <ac:chgData name="Yi Heng Wang" userId="S::yh38wang@uwaterloo.ca::fffcfb99-6683-47e7-aad9-1a48fa38fedc" providerId="AD" clId="Web-{0A097616-971E-4AE7-BA93-E67FC3861E1B}" dt="2021-05-02T13:38:22.934" v="2" actId="1076"/>
          <ac:spMkLst>
            <pc:docMk/>
            <pc:sldMk cId="0" sldId="258"/>
            <ac:spMk id="294" creationId="{00000000-0000-0000-0000-000000000000}"/>
          </ac:spMkLst>
        </pc:spChg>
      </pc:sldChg>
    </pc:docChg>
  </pc:docChgLst>
  <pc:docChgLst>
    <pc:chgData name="Yi Heng Wang" userId="S::yh38wang@uwaterloo.ca::fffcfb99-6683-47e7-aad9-1a48fa38fedc" providerId="AD" clId="Web-{CA2DD671-6486-4D9C-B0EF-E0A1DE28A84C}"/>
    <pc:docChg chg="modSld">
      <pc:chgData name="Yi Heng Wang" userId="S::yh38wang@uwaterloo.ca::fffcfb99-6683-47e7-aad9-1a48fa38fedc" providerId="AD" clId="Web-{CA2DD671-6486-4D9C-B0EF-E0A1DE28A84C}" dt="2021-05-02T13:59:34.622" v="54" actId="1076"/>
      <pc:docMkLst>
        <pc:docMk/>
      </pc:docMkLst>
      <pc:sldChg chg="addSp modSp">
        <pc:chgData name="Yi Heng Wang" userId="S::yh38wang@uwaterloo.ca::fffcfb99-6683-47e7-aad9-1a48fa38fedc" providerId="AD" clId="Web-{CA2DD671-6486-4D9C-B0EF-E0A1DE28A84C}" dt="2021-05-02T13:59:34.622" v="54" actId="1076"/>
        <pc:sldMkLst>
          <pc:docMk/>
          <pc:sldMk cId="0" sldId="257"/>
        </pc:sldMkLst>
        <pc:spChg chg="add mod">
          <ac:chgData name="Yi Heng Wang" userId="S::yh38wang@uwaterloo.ca::fffcfb99-6683-47e7-aad9-1a48fa38fedc" providerId="AD" clId="Web-{CA2DD671-6486-4D9C-B0EF-E0A1DE28A84C}" dt="2021-05-02T13:59:34.622" v="54" actId="1076"/>
          <ac:spMkLst>
            <pc:docMk/>
            <pc:sldMk cId="0" sldId="257"/>
            <ac:spMk id="2" creationId="{3C74E979-95CB-4852-B103-2B284B8B7CED}"/>
          </ac:spMkLst>
        </pc:spChg>
      </pc:sldChg>
      <pc:sldChg chg="modSp">
        <pc:chgData name="Yi Heng Wang" userId="S::yh38wang@uwaterloo.ca::fffcfb99-6683-47e7-aad9-1a48fa38fedc" providerId="AD" clId="Web-{CA2DD671-6486-4D9C-B0EF-E0A1DE28A84C}" dt="2021-05-02T13:53:18.606" v="1" actId="1076"/>
        <pc:sldMkLst>
          <pc:docMk/>
          <pc:sldMk cId="0" sldId="258"/>
        </pc:sldMkLst>
        <pc:picChg chg="mod">
          <ac:chgData name="Yi Heng Wang" userId="S::yh38wang@uwaterloo.ca::fffcfb99-6683-47e7-aad9-1a48fa38fedc" providerId="AD" clId="Web-{CA2DD671-6486-4D9C-B0EF-E0A1DE28A84C}" dt="2021-05-02T13:53:18.606" v="1" actId="1076"/>
          <ac:picMkLst>
            <pc:docMk/>
            <pc:sldMk cId="0" sldId="258"/>
            <ac:picMk id="293" creationId="{00000000-0000-0000-0000-000000000000}"/>
          </ac:picMkLst>
        </pc:picChg>
      </pc:sldChg>
    </pc:docChg>
  </pc:docChgLst>
  <pc:docChgLst>
    <pc:chgData name="Nina Tan" userId="S::n22tan@uwaterloo.ca::78d8748b-7a8c-4e3a-8715-818f092b9270" providerId="AD" clId="Web-{5B3A925B-0C0F-47C7-898B-E7A5A5957F03}"/>
    <pc:docChg chg="modSld">
      <pc:chgData name="Nina Tan" userId="S::n22tan@uwaterloo.ca::78d8748b-7a8c-4e3a-8715-818f092b9270" providerId="AD" clId="Web-{5B3A925B-0C0F-47C7-898B-E7A5A5957F03}" dt="2021-05-02T13:46:41.947" v="2" actId="1076"/>
      <pc:docMkLst>
        <pc:docMk/>
      </pc:docMkLst>
      <pc:sldChg chg="modSp">
        <pc:chgData name="Nina Tan" userId="S::n22tan@uwaterloo.ca::78d8748b-7a8c-4e3a-8715-818f092b9270" providerId="AD" clId="Web-{5B3A925B-0C0F-47C7-898B-E7A5A5957F03}" dt="2021-05-02T13:46:41.947" v="2" actId="1076"/>
        <pc:sldMkLst>
          <pc:docMk/>
          <pc:sldMk cId="0" sldId="256"/>
        </pc:sldMkLst>
        <pc:spChg chg="mod">
          <ac:chgData name="Nina Tan" userId="S::n22tan@uwaterloo.ca::78d8748b-7a8c-4e3a-8715-818f092b9270" providerId="AD" clId="Web-{5B3A925B-0C0F-47C7-898B-E7A5A5957F03}" dt="2021-05-02T13:46:41.947" v="2" actId="1076"/>
          <ac:spMkLst>
            <pc:docMk/>
            <pc:sldMk cId="0" sldId="256"/>
            <ac:spMk id="8" creationId="{29ACDF42-3982-46F9-9186-DB8FFC1AA9CE}"/>
          </ac:spMkLst>
        </pc:spChg>
      </pc:sldChg>
    </pc:docChg>
  </pc:docChgLst>
  <pc:docChgLst>
    <pc:chgData name="Yi Heng Wang" userId="S::yh38wang@uwaterloo.ca::fffcfb99-6683-47e7-aad9-1a48fa38fedc" providerId="AD" clId="Web-{16BC70BE-A4D0-40DC-8274-B7259BCD7497}"/>
    <pc:docChg chg="modSld">
      <pc:chgData name="Yi Heng Wang" userId="S::yh38wang@uwaterloo.ca::fffcfb99-6683-47e7-aad9-1a48fa38fedc" providerId="AD" clId="Web-{16BC70BE-A4D0-40DC-8274-B7259BCD7497}" dt="2021-05-02T13:47:51.697" v="18" actId="20577"/>
      <pc:docMkLst>
        <pc:docMk/>
      </pc:docMkLst>
      <pc:sldChg chg="modSp">
        <pc:chgData name="Yi Heng Wang" userId="S::yh38wang@uwaterloo.ca::fffcfb99-6683-47e7-aad9-1a48fa38fedc" providerId="AD" clId="Web-{16BC70BE-A4D0-40DC-8274-B7259BCD7497}" dt="2021-05-02T13:47:51.697" v="18" actId="20577"/>
        <pc:sldMkLst>
          <pc:docMk/>
          <pc:sldMk cId="0" sldId="258"/>
        </pc:sldMkLst>
        <pc:spChg chg="mod">
          <ac:chgData name="Yi Heng Wang" userId="S::yh38wang@uwaterloo.ca::fffcfb99-6683-47e7-aad9-1a48fa38fedc" providerId="AD" clId="Web-{16BC70BE-A4D0-40DC-8274-B7259BCD7497}" dt="2021-05-02T13:47:51.697" v="18" actId="20577"/>
          <ac:spMkLst>
            <pc:docMk/>
            <pc:sldMk cId="0" sldId="258"/>
            <ac:spMk id="294" creationId="{00000000-0000-0000-0000-000000000000}"/>
          </ac:spMkLst>
        </pc:spChg>
      </pc:sldChg>
    </pc:docChg>
  </pc:docChgLst>
  <pc:docChgLst>
    <pc:chgData name="Yi Heng Wang" userId="fffcfb99-6683-47e7-aad9-1a48fa38fedc" providerId="ADAL" clId="{60364FB4-6272-4701-A7D3-5FCCFBC708FE}"/>
    <pc:docChg chg="custSel modSld">
      <pc:chgData name="Yi Heng Wang" userId="fffcfb99-6683-47e7-aad9-1a48fa38fedc" providerId="ADAL" clId="{60364FB4-6272-4701-A7D3-5FCCFBC708FE}" dt="2021-05-02T15:33:02.902" v="97" actId="20577"/>
      <pc:docMkLst>
        <pc:docMk/>
      </pc:docMkLst>
      <pc:sldChg chg="addSp delSp modSp mod delAnim modAnim">
        <pc:chgData name="Yi Heng Wang" userId="fffcfb99-6683-47e7-aad9-1a48fa38fedc" providerId="ADAL" clId="{60364FB4-6272-4701-A7D3-5FCCFBC708FE}" dt="2021-05-02T14:06:16.868" v="14"/>
        <pc:sldMkLst>
          <pc:docMk/>
          <pc:sldMk cId="0" sldId="257"/>
        </pc:sldMkLst>
        <pc:picChg chg="add del mod">
          <ac:chgData name="Yi Heng Wang" userId="fffcfb99-6683-47e7-aad9-1a48fa38fedc" providerId="ADAL" clId="{60364FB4-6272-4701-A7D3-5FCCFBC708FE}" dt="2021-05-02T14:05:34.552" v="4"/>
          <ac:picMkLst>
            <pc:docMk/>
            <pc:sldMk cId="0" sldId="257"/>
            <ac:picMk id="6" creationId="{AC5D071B-1702-4F5C-9CE6-962A2659DEAD}"/>
          </ac:picMkLst>
        </pc:picChg>
        <pc:picChg chg="add del mod">
          <ac:chgData name="Yi Heng Wang" userId="fffcfb99-6683-47e7-aad9-1a48fa38fedc" providerId="ADAL" clId="{60364FB4-6272-4701-A7D3-5FCCFBC708FE}" dt="2021-05-02T14:05:36.082" v="6"/>
          <ac:picMkLst>
            <pc:docMk/>
            <pc:sldMk cId="0" sldId="257"/>
            <ac:picMk id="7" creationId="{607B3A9E-8873-4207-B6F4-7A111F97C639}"/>
          </ac:picMkLst>
        </pc:picChg>
        <pc:picChg chg="add del mod">
          <ac:chgData name="Yi Heng Wang" userId="fffcfb99-6683-47e7-aad9-1a48fa38fedc" providerId="ADAL" clId="{60364FB4-6272-4701-A7D3-5FCCFBC708FE}" dt="2021-05-02T14:06:02.194" v="8" actId="478"/>
          <ac:picMkLst>
            <pc:docMk/>
            <pc:sldMk cId="0" sldId="257"/>
            <ac:picMk id="8" creationId="{51DDFB7C-9344-4AAE-B981-40EBAC0381FB}"/>
          </ac:picMkLst>
        </pc:picChg>
        <pc:picChg chg="del mod">
          <ac:chgData name="Yi Heng Wang" userId="fffcfb99-6683-47e7-aad9-1a48fa38fedc" providerId="ADAL" clId="{60364FB4-6272-4701-A7D3-5FCCFBC708FE}" dt="2021-05-02T14:05:33.210" v="2" actId="478"/>
          <ac:picMkLst>
            <pc:docMk/>
            <pc:sldMk cId="0" sldId="257"/>
            <ac:picMk id="284" creationId="{00000000-0000-0000-0000-000000000000}"/>
          </ac:picMkLst>
        </pc:picChg>
        <pc:picChg chg="mod">
          <ac:chgData name="Yi Heng Wang" userId="fffcfb99-6683-47e7-aad9-1a48fa38fedc" providerId="ADAL" clId="{60364FB4-6272-4701-A7D3-5FCCFBC708FE}" dt="2021-05-02T14:05:13.300" v="1" actId="1076"/>
          <ac:picMkLst>
            <pc:docMk/>
            <pc:sldMk cId="0" sldId="257"/>
            <ac:picMk id="285" creationId="{00000000-0000-0000-0000-000000000000}"/>
          </ac:picMkLst>
        </pc:picChg>
        <pc:picChg chg="add mod">
          <ac:chgData name="Yi Heng Wang" userId="fffcfb99-6683-47e7-aad9-1a48fa38fedc" providerId="ADAL" clId="{60364FB4-6272-4701-A7D3-5FCCFBC708FE}" dt="2021-05-02T14:06:12.890" v="13" actId="1076"/>
          <ac:picMkLst>
            <pc:docMk/>
            <pc:sldMk cId="0" sldId="257"/>
            <ac:picMk id="1026" creationId="{06CA6809-32A0-4B71-94BE-D753145DD9F7}"/>
          </ac:picMkLst>
        </pc:picChg>
      </pc:sldChg>
      <pc:sldChg chg="modSp mod">
        <pc:chgData name="Yi Heng Wang" userId="fffcfb99-6683-47e7-aad9-1a48fa38fedc" providerId="ADAL" clId="{60364FB4-6272-4701-A7D3-5FCCFBC708FE}" dt="2021-05-02T15:33:02.902" v="97" actId="20577"/>
        <pc:sldMkLst>
          <pc:docMk/>
          <pc:sldMk cId="0" sldId="258"/>
        </pc:sldMkLst>
        <pc:spChg chg="mod">
          <ac:chgData name="Yi Heng Wang" userId="fffcfb99-6683-47e7-aad9-1a48fa38fedc" providerId="ADAL" clId="{60364FB4-6272-4701-A7D3-5FCCFBC708FE}" dt="2021-05-02T15:33:02.902" v="97" actId="20577"/>
          <ac:spMkLst>
            <pc:docMk/>
            <pc:sldMk cId="0" sldId="258"/>
            <ac:spMk id="2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d8ad78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d8ad78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d8ad78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ad8ad78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D3CD88-C6B6-4D8F-AE26-CE0EE455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</p:spPr>
        <p:txBody>
          <a:bodyPr/>
          <a:lstStyle/>
          <a:p>
            <a:r>
              <a:rPr lang="en-US"/>
              <a:t>ASA </a:t>
            </a:r>
            <a:r>
              <a:rPr lang="en-US" err="1"/>
              <a:t>DataFest</a:t>
            </a:r>
            <a:r>
              <a:rPr lang="en-US"/>
              <a:t> 2021</a:t>
            </a:r>
            <a:br>
              <a:rPr lang="en-US"/>
            </a:br>
            <a:r>
              <a:rPr lang="en-US" sz="2800"/>
              <a:t>The</a:t>
            </a:r>
            <a:r>
              <a:rPr lang="zh-CN" altLang="en-US" sz="2800"/>
              <a:t> </a:t>
            </a:r>
            <a:r>
              <a:rPr lang="en-US" altLang="zh-CN" sz="2800"/>
              <a:t>Data</a:t>
            </a:r>
            <a:r>
              <a:rPr lang="zh-CN" altLang="en-US" sz="2800"/>
              <a:t> </a:t>
            </a:r>
            <a:r>
              <a:rPr lang="en-US" altLang="zh-CN" sz="2800"/>
              <a:t>Eaters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ACDF42-3982-46F9-9186-DB8FFC1A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05" y="3570722"/>
            <a:ext cx="6165085" cy="113556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17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 Heng Wang</a:t>
            </a:r>
            <a:endParaRPr lang="en-US" altLang="zh-CN" sz="170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17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Yaqi Shi </a:t>
            </a:r>
            <a:endParaRPr lang="en-US" altLang="zh-CN" sz="170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17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Laiba Zaman </a:t>
            </a:r>
            <a:endParaRPr lang="en-US" altLang="zh-CN" sz="170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17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Nina Tan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A6809-32A0-4B71-94BE-D753145D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99" y="94130"/>
            <a:ext cx="5030611" cy="41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Google Shape;283;p14"/>
          <p:cNvSpPr txBox="1">
            <a:spLocks noGrp="1"/>
          </p:cNvSpPr>
          <p:nvPr>
            <p:ph type="title" idx="4294967295"/>
          </p:nvPr>
        </p:nvSpPr>
        <p:spPr>
          <a:xfrm>
            <a:off x="262171" y="198350"/>
            <a:ext cx="4000500" cy="99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drugs and combinations of drugs </a:t>
            </a:r>
            <a:br>
              <a:rPr lang="en"/>
            </a:br>
            <a:r>
              <a:rPr lang="en"/>
              <a:t>are used together?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53" y="2732300"/>
            <a:ext cx="6093869" cy="24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4;p15">
            <a:extLst>
              <a:ext uri="{FF2B5EF4-FFF2-40B4-BE49-F238E27FC236}">
                <a16:creationId xmlns:a16="http://schemas.microsoft.com/office/drawing/2014/main" id="{3C74E979-95CB-4852-B103-2B284B8B7CED}"/>
              </a:ext>
            </a:extLst>
          </p:cNvPr>
          <p:cNvSpPr txBox="1">
            <a:spLocks/>
          </p:cNvSpPr>
          <p:nvPr/>
        </p:nvSpPr>
        <p:spPr>
          <a:xfrm>
            <a:off x="149053" y="1471402"/>
            <a:ext cx="8964957" cy="65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-368300">
              <a:buSzPts val="2200"/>
              <a:buFont typeface="Nunito"/>
              <a:buChar char="-"/>
            </a:pPr>
            <a:r>
              <a:rPr lang="en" sz="1600" b="1"/>
              <a:t>Analgesic (pain reliever)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89025" y="187925"/>
            <a:ext cx="8964956" cy="56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demographic profiles contribute most to overall drug usage?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ubTitle" idx="4294967295"/>
          </p:nvPr>
        </p:nvSpPr>
        <p:spPr>
          <a:xfrm>
            <a:off x="71662" y="1030871"/>
            <a:ext cx="8964957" cy="65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68300">
              <a:buSzPts val="2200"/>
              <a:buChar char="-"/>
            </a:pPr>
            <a:r>
              <a:rPr lang="en" sz="1600" b="1" dirty="0"/>
              <a:t>Using DAST_CAT variable as a metric </a:t>
            </a:r>
            <a:r>
              <a:rPr lang="en" sz="1600" b="1"/>
              <a:t>for (non-medical) </a:t>
            </a:r>
            <a:r>
              <a:rPr lang="en" sz="1600" b="1" dirty="0"/>
              <a:t>drug involvement (ranging from 1 to 5)</a:t>
            </a:r>
            <a:endParaRPr lang="en-US" sz="1600" b="1" dirty="0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l="1010" t="2119"/>
          <a:stretch/>
        </p:blipFill>
        <p:spPr>
          <a:xfrm>
            <a:off x="4706283" y="1683705"/>
            <a:ext cx="4437717" cy="327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l="2370" t="1930" r="253"/>
          <a:stretch/>
        </p:blipFill>
        <p:spPr>
          <a:xfrm>
            <a:off x="89025" y="2002981"/>
            <a:ext cx="4482975" cy="277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7E0787B71004AA2C2B7E4DE3F5733" ma:contentTypeVersion="6" ma:contentTypeDescription="Create a new document." ma:contentTypeScope="" ma:versionID="d432e271fdd85932f48e308def333958">
  <xsd:schema xmlns:xsd="http://www.w3.org/2001/XMLSchema" xmlns:xs="http://www.w3.org/2001/XMLSchema" xmlns:p="http://schemas.microsoft.com/office/2006/metadata/properties" xmlns:ns2="7c217f86-e55a-45ba-9624-8f2fe9c55a03" targetNamespace="http://schemas.microsoft.com/office/2006/metadata/properties" ma:root="true" ma:fieldsID="40a19e332ac60e558ca1fb6532ef2f8d" ns2:_="">
    <xsd:import namespace="7c217f86-e55a-45ba-9624-8f2fe9c55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17f86-e55a-45ba-9624-8f2fe9c55a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7D532-9120-463A-9CA1-3D4BFC11E6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A4BA9A-DFA3-4A0F-B9A8-E959384C12ED}"/>
</file>

<file path=customXml/itemProps3.xml><?xml version="1.0" encoding="utf-8"?>
<ds:datastoreItem xmlns:ds="http://schemas.openxmlformats.org/officeDocument/2006/customXml" ds:itemID="{4D65E184-6A23-46C6-8F6C-9D00F9A2F0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Maven Pro</vt:lpstr>
      <vt:lpstr>Nunito</vt:lpstr>
      <vt:lpstr>Momentum</vt:lpstr>
      <vt:lpstr>ASA DataFest 2021 The Data Eaters</vt:lpstr>
      <vt:lpstr>What drugs and combinations of drugs  are used together?</vt:lpstr>
      <vt:lpstr>What demographic profiles contribute most to overall drug usage?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 Heng Wang</cp:lastModifiedBy>
  <cp:revision>1</cp:revision>
  <dcterms:modified xsi:type="dcterms:W3CDTF">2021-05-02T15:33:27Z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0x0101005FA7E0787B71004AA2C2B7E4DE3F5733</vt:lpwstr>
  </property>
</Properties>
</file>